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Poppins Light" panose="020B0604020202020204" charset="0"/>
      <p:regular r:id="rId6"/>
      <p:bold r:id="rId7"/>
      <p:italic r:id="rId8"/>
      <p:boldItalic r:id="rId9"/>
    </p:embeddedFont>
    <p:embeddedFont>
      <p:font typeface="Poppins" panose="020B0604020202020204" charset="0"/>
      <p:regular r:id="rId10"/>
      <p:bold r:id="rId11"/>
      <p:italic r:id="rId12"/>
      <p:boldItalic r:id="rId13"/>
    </p:embeddedFont>
    <p:embeddedFont>
      <p:font typeface="Poppins Black" panose="020B0604020202020204" charset="0"/>
      <p:bold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49a5842b5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49a5842b5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9a5842b5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9a5842b5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404448" y="1577741"/>
            <a:ext cx="4982400" cy="11082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SzPts val="1100"/>
              <a:buNone/>
            </a:pPr>
            <a:r>
              <a:rPr lang="es" sz="4000">
                <a:solidFill>
                  <a:srgbClr val="1A5EAE"/>
                </a:solidFill>
                <a:latin typeface="Poppins Black"/>
                <a:ea typeface="Poppins Black"/>
                <a:cs typeface="Poppins Black"/>
                <a:sym typeface="Poppins Black"/>
              </a:rPr>
              <a:t>Título de la materia a impartir </a:t>
            </a:r>
            <a:endParaRPr sz="4000">
              <a:solidFill>
                <a:srgbClr val="1A5EAE"/>
              </a:solidFill>
              <a:latin typeface="Poppins Black"/>
              <a:ea typeface="Poppins Black"/>
              <a:cs typeface="Poppins Black"/>
              <a:sym typeface="Poppins Black"/>
            </a:endParaRPr>
          </a:p>
        </p:txBody>
      </p:sp>
      <p:cxnSp>
        <p:nvCxnSpPr>
          <p:cNvPr id="55" name="Google Shape;55;p13"/>
          <p:cNvCxnSpPr/>
          <p:nvPr/>
        </p:nvCxnSpPr>
        <p:spPr>
          <a:xfrm>
            <a:off x="395450" y="4369009"/>
            <a:ext cx="8351400" cy="0"/>
          </a:xfrm>
          <a:prstGeom prst="straightConnector1">
            <a:avLst/>
          </a:prstGeom>
          <a:noFill/>
          <a:ln w="9525" cap="flat" cmpd="sng">
            <a:solidFill>
              <a:srgbClr val="195EAF"/>
            </a:solidFill>
            <a:prstDash val="solid"/>
            <a:round/>
            <a:headEnd type="none" w="med" len="med"/>
            <a:tailEnd type="none" w="med" len="med"/>
          </a:ln>
        </p:spPr>
      </p:cxnSp>
      <p:pic>
        <p:nvPicPr>
          <p:cNvPr id="56" name="Google Shape;56;p13"/>
          <p:cNvPicPr preferRelativeResize="0"/>
          <p:nvPr/>
        </p:nvPicPr>
        <p:blipFill>
          <a:blip r:embed="rId3">
            <a:alphaModFix/>
          </a:blip>
          <a:stretch>
            <a:fillRect/>
          </a:stretch>
        </p:blipFill>
        <p:spPr>
          <a:xfrm>
            <a:off x="404450" y="4514068"/>
            <a:ext cx="3501299" cy="412825"/>
          </a:xfrm>
          <a:prstGeom prst="rect">
            <a:avLst/>
          </a:prstGeom>
          <a:noFill/>
          <a:ln>
            <a:noFill/>
          </a:ln>
        </p:spPr>
      </p:pic>
      <p:pic>
        <p:nvPicPr>
          <p:cNvPr id="57" name="Google Shape;57;p13"/>
          <p:cNvPicPr preferRelativeResize="0"/>
          <p:nvPr/>
        </p:nvPicPr>
        <p:blipFill>
          <a:blip r:embed="rId4">
            <a:alphaModFix/>
          </a:blip>
          <a:stretch>
            <a:fillRect/>
          </a:stretch>
        </p:blipFill>
        <p:spPr>
          <a:xfrm>
            <a:off x="7369285" y="4573853"/>
            <a:ext cx="600911" cy="293271"/>
          </a:xfrm>
          <a:prstGeom prst="rect">
            <a:avLst/>
          </a:prstGeom>
          <a:noFill/>
          <a:ln>
            <a:noFill/>
          </a:ln>
        </p:spPr>
      </p:pic>
      <p:pic>
        <p:nvPicPr>
          <p:cNvPr id="58" name="Google Shape;58;p13"/>
          <p:cNvPicPr preferRelativeResize="0"/>
          <p:nvPr/>
        </p:nvPicPr>
        <p:blipFill>
          <a:blip r:embed="rId5">
            <a:alphaModFix/>
          </a:blip>
          <a:stretch>
            <a:fillRect/>
          </a:stretch>
        </p:blipFill>
        <p:spPr>
          <a:xfrm>
            <a:off x="8145931" y="4562563"/>
            <a:ext cx="600920" cy="315850"/>
          </a:xfrm>
          <a:prstGeom prst="rect">
            <a:avLst/>
          </a:prstGeom>
          <a:noFill/>
          <a:ln>
            <a:noFill/>
          </a:ln>
        </p:spPr>
      </p:pic>
      <p:pic>
        <p:nvPicPr>
          <p:cNvPr id="59" name="Google Shape;59;p13"/>
          <p:cNvPicPr preferRelativeResize="0"/>
          <p:nvPr/>
        </p:nvPicPr>
        <p:blipFill>
          <a:blip r:embed="rId6">
            <a:alphaModFix/>
          </a:blip>
          <a:stretch>
            <a:fillRect/>
          </a:stretch>
        </p:blipFill>
        <p:spPr>
          <a:xfrm>
            <a:off x="6206351" y="4573853"/>
            <a:ext cx="889958" cy="2932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p:nvPr/>
        </p:nvSpPr>
        <p:spPr>
          <a:xfrm>
            <a:off x="395450" y="640030"/>
            <a:ext cx="8351400" cy="107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s" sz="700" b="1">
                <a:latin typeface="Poppins"/>
                <a:ea typeface="Poppins"/>
                <a:cs typeface="Poppins"/>
                <a:sym typeface="Poppins"/>
              </a:rPr>
              <a:t>BLOQUE 1</a:t>
            </a:r>
            <a:r>
              <a:rPr lang="es" sz="700">
                <a:latin typeface="Poppins"/>
                <a:ea typeface="Poppins"/>
                <a:cs typeface="Poppins"/>
                <a:sym typeface="Poppins"/>
              </a:rPr>
              <a:t>  I  BLOQUE 2  I  </a:t>
            </a:r>
            <a:r>
              <a:rPr lang="es" sz="700">
                <a:solidFill>
                  <a:schemeClr val="dk1"/>
                </a:solidFill>
                <a:latin typeface="Poppins"/>
                <a:ea typeface="Poppins"/>
                <a:cs typeface="Poppins"/>
                <a:sym typeface="Poppins"/>
              </a:rPr>
              <a:t>BLOQUE 3</a:t>
            </a:r>
            <a:r>
              <a:rPr lang="es" sz="700">
                <a:latin typeface="Poppins"/>
                <a:ea typeface="Poppins"/>
                <a:cs typeface="Poppins"/>
                <a:sym typeface="Poppins"/>
              </a:rPr>
              <a:t>  I  </a:t>
            </a:r>
            <a:r>
              <a:rPr lang="es" sz="700">
                <a:solidFill>
                  <a:schemeClr val="dk1"/>
                </a:solidFill>
                <a:latin typeface="Poppins"/>
                <a:ea typeface="Poppins"/>
                <a:cs typeface="Poppins"/>
                <a:sym typeface="Poppins"/>
              </a:rPr>
              <a:t>BLOQUE 4</a:t>
            </a:r>
            <a:r>
              <a:rPr lang="es" sz="700">
                <a:latin typeface="Poppins"/>
                <a:ea typeface="Poppins"/>
                <a:cs typeface="Poppins"/>
                <a:sym typeface="Poppins"/>
              </a:rPr>
              <a:t>  I  </a:t>
            </a:r>
            <a:r>
              <a:rPr lang="es" sz="700">
                <a:solidFill>
                  <a:schemeClr val="dk1"/>
                </a:solidFill>
                <a:latin typeface="Poppins"/>
                <a:ea typeface="Poppins"/>
                <a:cs typeface="Poppins"/>
                <a:sym typeface="Poppins"/>
              </a:rPr>
              <a:t>BLOQUE 5</a:t>
            </a:r>
            <a:r>
              <a:rPr lang="es" sz="700">
                <a:latin typeface="Poppins"/>
                <a:ea typeface="Poppins"/>
                <a:cs typeface="Poppins"/>
                <a:sym typeface="Poppins"/>
              </a:rPr>
              <a:t>  I  </a:t>
            </a:r>
            <a:r>
              <a:rPr lang="es" sz="700">
                <a:solidFill>
                  <a:schemeClr val="dk1"/>
                </a:solidFill>
                <a:latin typeface="Poppins"/>
                <a:ea typeface="Poppins"/>
                <a:cs typeface="Poppins"/>
                <a:sym typeface="Poppins"/>
              </a:rPr>
              <a:t>BLOQUE 6</a:t>
            </a:r>
            <a:r>
              <a:rPr lang="es" sz="700">
                <a:latin typeface="Poppins"/>
                <a:ea typeface="Poppins"/>
                <a:cs typeface="Poppins"/>
                <a:sym typeface="Poppins"/>
              </a:rPr>
              <a:t>  I  </a:t>
            </a:r>
            <a:r>
              <a:rPr lang="es" sz="700">
                <a:solidFill>
                  <a:schemeClr val="dk1"/>
                </a:solidFill>
                <a:latin typeface="Poppins"/>
                <a:ea typeface="Poppins"/>
                <a:cs typeface="Poppins"/>
                <a:sym typeface="Poppins"/>
              </a:rPr>
              <a:t>BLOQUE 7</a:t>
            </a:r>
            <a:r>
              <a:rPr lang="es" sz="700">
                <a:latin typeface="Poppins"/>
                <a:ea typeface="Poppins"/>
                <a:cs typeface="Poppins"/>
                <a:sym typeface="Poppins"/>
              </a:rPr>
              <a:t> </a:t>
            </a:r>
            <a:endParaRPr sz="700">
              <a:solidFill>
                <a:srgbClr val="000000"/>
              </a:solidFill>
              <a:latin typeface="Poppins"/>
              <a:ea typeface="Poppins"/>
              <a:cs typeface="Poppins"/>
              <a:sym typeface="Poppins"/>
            </a:endParaRPr>
          </a:p>
        </p:txBody>
      </p:sp>
      <p:sp>
        <p:nvSpPr>
          <p:cNvPr id="65" name="Google Shape;65;p14"/>
          <p:cNvSpPr txBox="1"/>
          <p:nvPr/>
        </p:nvSpPr>
        <p:spPr>
          <a:xfrm>
            <a:off x="404458" y="1094007"/>
            <a:ext cx="4031100" cy="277200"/>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SzPts val="1100"/>
              <a:buNone/>
            </a:pPr>
            <a:r>
              <a:rPr lang="es" sz="2000">
                <a:solidFill>
                  <a:srgbClr val="1A5EAE"/>
                </a:solidFill>
                <a:latin typeface="Poppins Black"/>
                <a:ea typeface="Poppins Black"/>
                <a:cs typeface="Poppins Black"/>
                <a:sym typeface="Poppins Black"/>
              </a:rPr>
              <a:t>Título del bloque</a:t>
            </a:r>
            <a:endParaRPr sz="2000">
              <a:solidFill>
                <a:srgbClr val="1A5EAE"/>
              </a:solidFill>
              <a:latin typeface="Poppins Black"/>
              <a:ea typeface="Poppins Black"/>
              <a:cs typeface="Poppins Black"/>
              <a:sym typeface="Poppins Black"/>
            </a:endParaRPr>
          </a:p>
        </p:txBody>
      </p:sp>
      <p:cxnSp>
        <p:nvCxnSpPr>
          <p:cNvPr id="66" name="Google Shape;66;p14"/>
          <p:cNvCxnSpPr/>
          <p:nvPr/>
        </p:nvCxnSpPr>
        <p:spPr>
          <a:xfrm>
            <a:off x="395450" y="566772"/>
            <a:ext cx="8351400" cy="0"/>
          </a:xfrm>
          <a:prstGeom prst="straightConnector1">
            <a:avLst/>
          </a:prstGeom>
          <a:noFill/>
          <a:ln w="19050" cap="flat" cmpd="sng">
            <a:solidFill>
              <a:srgbClr val="195EAF"/>
            </a:solidFill>
            <a:prstDash val="solid"/>
            <a:round/>
            <a:headEnd type="none" w="med" len="med"/>
            <a:tailEnd type="none" w="med" len="med"/>
          </a:ln>
        </p:spPr>
      </p:cxnSp>
      <p:cxnSp>
        <p:nvCxnSpPr>
          <p:cNvPr id="67" name="Google Shape;67;p14"/>
          <p:cNvCxnSpPr/>
          <p:nvPr/>
        </p:nvCxnSpPr>
        <p:spPr>
          <a:xfrm>
            <a:off x="395450" y="812997"/>
            <a:ext cx="8351400" cy="0"/>
          </a:xfrm>
          <a:prstGeom prst="straightConnector1">
            <a:avLst/>
          </a:prstGeom>
          <a:noFill/>
          <a:ln w="9525" cap="flat" cmpd="sng">
            <a:solidFill>
              <a:srgbClr val="195EAF"/>
            </a:solidFill>
            <a:prstDash val="solid"/>
            <a:round/>
            <a:headEnd type="none" w="med" len="med"/>
            <a:tailEnd type="none" w="med" len="med"/>
          </a:ln>
        </p:spPr>
      </p:cxnSp>
      <p:pic>
        <p:nvPicPr>
          <p:cNvPr id="68" name="Google Shape;68;p14"/>
          <p:cNvPicPr preferRelativeResize="0"/>
          <p:nvPr/>
        </p:nvPicPr>
        <p:blipFill>
          <a:blip r:embed="rId3">
            <a:alphaModFix/>
          </a:blip>
          <a:stretch>
            <a:fillRect/>
          </a:stretch>
        </p:blipFill>
        <p:spPr>
          <a:xfrm>
            <a:off x="7868542" y="264844"/>
            <a:ext cx="393419" cy="192025"/>
          </a:xfrm>
          <a:prstGeom prst="rect">
            <a:avLst/>
          </a:prstGeom>
          <a:noFill/>
          <a:ln>
            <a:noFill/>
          </a:ln>
        </p:spPr>
      </p:pic>
      <p:pic>
        <p:nvPicPr>
          <p:cNvPr id="69" name="Google Shape;69;p14"/>
          <p:cNvPicPr preferRelativeResize="0"/>
          <p:nvPr/>
        </p:nvPicPr>
        <p:blipFill>
          <a:blip r:embed="rId4">
            <a:alphaModFix/>
          </a:blip>
          <a:stretch>
            <a:fillRect/>
          </a:stretch>
        </p:blipFill>
        <p:spPr>
          <a:xfrm>
            <a:off x="8353425" y="257452"/>
            <a:ext cx="393425" cy="206809"/>
          </a:xfrm>
          <a:prstGeom prst="rect">
            <a:avLst/>
          </a:prstGeom>
          <a:noFill/>
          <a:ln>
            <a:noFill/>
          </a:ln>
        </p:spPr>
      </p:pic>
      <p:pic>
        <p:nvPicPr>
          <p:cNvPr id="70" name="Google Shape;70;p14"/>
          <p:cNvPicPr preferRelativeResize="0"/>
          <p:nvPr/>
        </p:nvPicPr>
        <p:blipFill>
          <a:blip r:embed="rId5">
            <a:alphaModFix/>
          </a:blip>
          <a:stretch>
            <a:fillRect/>
          </a:stretch>
        </p:blipFill>
        <p:spPr>
          <a:xfrm>
            <a:off x="7201519" y="264844"/>
            <a:ext cx="582661" cy="192026"/>
          </a:xfrm>
          <a:prstGeom prst="rect">
            <a:avLst/>
          </a:prstGeom>
          <a:noFill/>
          <a:ln>
            <a:noFill/>
          </a:ln>
        </p:spPr>
      </p:pic>
      <p:pic>
        <p:nvPicPr>
          <p:cNvPr id="71" name="Google Shape;71;p14"/>
          <p:cNvPicPr preferRelativeResize="0"/>
          <p:nvPr/>
        </p:nvPicPr>
        <p:blipFill>
          <a:blip r:embed="rId6">
            <a:alphaModFix/>
          </a:blip>
          <a:stretch>
            <a:fillRect/>
          </a:stretch>
        </p:blipFill>
        <p:spPr>
          <a:xfrm>
            <a:off x="395450" y="264844"/>
            <a:ext cx="1628592" cy="192025"/>
          </a:xfrm>
          <a:prstGeom prst="rect">
            <a:avLst/>
          </a:prstGeom>
          <a:noFill/>
          <a:ln>
            <a:noFill/>
          </a:ln>
        </p:spPr>
      </p:pic>
      <p:sp>
        <p:nvSpPr>
          <p:cNvPr id="72" name="Google Shape;72;p14"/>
          <p:cNvSpPr txBox="1"/>
          <p:nvPr/>
        </p:nvSpPr>
        <p:spPr>
          <a:xfrm>
            <a:off x="427875" y="1625200"/>
            <a:ext cx="2747400" cy="3047700"/>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None/>
            </a:pPr>
            <a:r>
              <a:rPr lang="es" sz="900">
                <a:latin typeface="Poppins Light"/>
                <a:ea typeface="Poppins Light"/>
                <a:cs typeface="Poppins Light"/>
                <a:sym typeface="Poppins Light"/>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sz="900">
              <a:latin typeface="Poppins Light"/>
              <a:ea typeface="Poppins Light"/>
              <a:cs typeface="Poppins Light"/>
              <a:sym typeface="Poppins Light"/>
            </a:endParaRPr>
          </a:p>
          <a:p>
            <a:pPr marL="0" lvl="0" indent="0" algn="just" rtl="0">
              <a:spcBef>
                <a:spcPts val="0"/>
              </a:spcBef>
              <a:spcAft>
                <a:spcPts val="0"/>
              </a:spcAft>
              <a:buNone/>
            </a:pPr>
            <a:endParaRPr sz="900">
              <a:latin typeface="Poppins Light"/>
              <a:ea typeface="Poppins Light"/>
              <a:cs typeface="Poppins Light"/>
              <a:sym typeface="Poppins Light"/>
            </a:endParaRPr>
          </a:p>
          <a:p>
            <a:pPr marL="0" lvl="0" indent="0" algn="just" rtl="0">
              <a:spcBef>
                <a:spcPts val="0"/>
              </a:spcBef>
              <a:spcAft>
                <a:spcPts val="0"/>
              </a:spcAft>
              <a:buClr>
                <a:schemeClr val="dk1"/>
              </a:buClr>
              <a:buSzPts val="1100"/>
              <a:buFont typeface="Arial"/>
              <a:buNone/>
            </a:pPr>
            <a:r>
              <a:rPr lang="es" sz="900">
                <a:solidFill>
                  <a:schemeClr val="dk1"/>
                </a:solidFill>
                <a:latin typeface="Poppins Light"/>
                <a:ea typeface="Poppins Light"/>
                <a:cs typeface="Poppins Light"/>
                <a:sym typeface="Poppins Light"/>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a:t>
            </a:r>
            <a:endParaRPr sz="900">
              <a:latin typeface="Poppins Light"/>
              <a:ea typeface="Poppins Light"/>
              <a:cs typeface="Poppins Light"/>
              <a:sym typeface="Poppins Light"/>
            </a:endParaRPr>
          </a:p>
        </p:txBody>
      </p:sp>
      <p:sp>
        <p:nvSpPr>
          <p:cNvPr id="73" name="Google Shape;73;p14"/>
          <p:cNvSpPr/>
          <p:nvPr/>
        </p:nvSpPr>
        <p:spPr>
          <a:xfrm>
            <a:off x="3895900" y="1648075"/>
            <a:ext cx="4851000" cy="3024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5"/>
          <p:cNvPicPr preferRelativeResize="0"/>
          <p:nvPr/>
        </p:nvPicPr>
        <p:blipFill>
          <a:blip r:embed="rId3">
            <a:alphaModFix/>
          </a:blip>
          <a:stretch>
            <a:fillRect/>
          </a:stretch>
        </p:blipFill>
        <p:spPr>
          <a:xfrm>
            <a:off x="3694329" y="3067767"/>
            <a:ext cx="745332" cy="363745"/>
          </a:xfrm>
          <a:prstGeom prst="rect">
            <a:avLst/>
          </a:prstGeom>
          <a:noFill/>
          <a:ln>
            <a:noFill/>
          </a:ln>
        </p:spPr>
      </p:pic>
      <p:pic>
        <p:nvPicPr>
          <p:cNvPr id="79" name="Google Shape;79;p15"/>
          <p:cNvPicPr preferRelativeResize="0"/>
          <p:nvPr/>
        </p:nvPicPr>
        <p:blipFill>
          <a:blip r:embed="rId4">
            <a:alphaModFix/>
          </a:blip>
          <a:stretch>
            <a:fillRect/>
          </a:stretch>
        </p:blipFill>
        <p:spPr>
          <a:xfrm>
            <a:off x="4657632" y="3053765"/>
            <a:ext cx="745343" cy="391750"/>
          </a:xfrm>
          <a:prstGeom prst="rect">
            <a:avLst/>
          </a:prstGeom>
          <a:noFill/>
          <a:ln>
            <a:noFill/>
          </a:ln>
        </p:spPr>
      </p:pic>
      <p:pic>
        <p:nvPicPr>
          <p:cNvPr id="80" name="Google Shape;80;p15"/>
          <p:cNvPicPr preferRelativeResize="0"/>
          <p:nvPr/>
        </p:nvPicPr>
        <p:blipFill>
          <a:blip r:embed="rId5">
            <a:alphaModFix/>
          </a:blip>
          <a:stretch>
            <a:fillRect/>
          </a:stretch>
        </p:blipFill>
        <p:spPr>
          <a:xfrm>
            <a:off x="2251900" y="3067767"/>
            <a:ext cx="1103846" cy="363747"/>
          </a:xfrm>
          <a:prstGeom prst="rect">
            <a:avLst/>
          </a:prstGeom>
          <a:noFill/>
          <a:ln>
            <a:noFill/>
          </a:ln>
        </p:spPr>
      </p:pic>
      <p:pic>
        <p:nvPicPr>
          <p:cNvPr id="81" name="Google Shape;81;p15"/>
          <p:cNvPicPr preferRelativeResize="0"/>
          <p:nvPr/>
        </p:nvPicPr>
        <p:blipFill>
          <a:blip r:embed="rId6">
            <a:alphaModFix/>
          </a:blip>
          <a:stretch>
            <a:fillRect/>
          </a:stretch>
        </p:blipFill>
        <p:spPr>
          <a:xfrm>
            <a:off x="1546737" y="2215053"/>
            <a:ext cx="6050525" cy="7134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192</Words>
  <Application>Microsoft Office PowerPoint</Application>
  <PresentationFormat>Presentación en pantalla (16:9)</PresentationFormat>
  <Paragraphs>6</Paragraphs>
  <Slides>3</Slides>
  <Notes>3</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vt:i4>
      </vt:variant>
    </vt:vector>
  </HeadingPairs>
  <TitlesOfParts>
    <vt:vector size="8" baseType="lpstr">
      <vt:lpstr>Poppins Light</vt:lpstr>
      <vt:lpstr>Poppins</vt:lpstr>
      <vt:lpstr>Arial</vt:lpstr>
      <vt:lpstr>Poppins Black</vt:lpstr>
      <vt:lpstr>Simple Light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1</cp:revision>
  <dcterms:modified xsi:type="dcterms:W3CDTF">2022-09-02T04:02:46Z</dcterms:modified>
</cp:coreProperties>
</file>