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5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738B1-FA7A-4C6F-99F1-380639B0E2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17B16B-E583-4F41-9219-7C599AC9C4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7179E3-191B-40A5-9CF7-E322F3CE3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77639-B34C-422D-93AB-6BC9C2DDCE20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26DEF6-29F3-4836-9388-83B4039D6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0CB399-7D7D-4547-8A2D-E08186551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DC64C-95AC-40CD-8560-4936C2275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274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ED4D0-984C-4C09-A797-BA6865DBF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F0FA1A-155C-46FC-8A27-33F5EE8382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2C119D-BDEA-47EA-8150-423FBF668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77639-B34C-422D-93AB-6BC9C2DDCE20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92790D-99B9-456F-AF90-5235F7F87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B37F85-60EF-4770-A466-5EF76F11C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DC64C-95AC-40CD-8560-4936C2275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160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9C4C70-18CC-495F-89EB-D5CD2BF1CA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CCE456-F75E-440F-A16F-2EB4EF625E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8C395A-A5A5-4769-BA02-F96D187DE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77639-B34C-422D-93AB-6BC9C2DDCE20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6CE72-A573-4B4D-9D28-4D95124A7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CA366F-27E5-4FF4-AC75-E21D5A72F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DC64C-95AC-40CD-8560-4936C2275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743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280F4-7051-43D0-BC43-BFAAE33AE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A51CB9-3729-4A07-B8BC-3EE3EC0F83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5F8F8A-79C3-4BC5-A51C-E39E6CE36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77639-B34C-422D-93AB-6BC9C2DDCE20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1F5C44-06ED-42E9-ACFB-38E53DF04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EBD701-A4D6-474F-9E00-006F966FF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DC64C-95AC-40CD-8560-4936C2275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1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70ADC-C1A7-4D0E-A954-16C75FAF3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C6487D-D675-401A-AE35-BD43EB42F0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00BC45-AF91-4BFE-B66B-3AB3A47F9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77639-B34C-422D-93AB-6BC9C2DDCE20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537642-DB2E-4F6A-A4CD-57AA9EFF9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6D9209-0CBE-4384-AF1A-451E0FDC0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DC64C-95AC-40CD-8560-4936C2275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166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0CB0F-2169-49FF-9345-8675E4570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C9E2C8-1342-4980-9841-65190F5E07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3844D2-7E93-449B-A739-9CC7F79AD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985960-EBCE-46DD-8BCB-37EC82E56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77639-B34C-422D-93AB-6BC9C2DDCE20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143BFC-49DA-42A1-9F17-ED316DFCD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CE3E82-6AEE-4438-8EC8-559EEED22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DC64C-95AC-40CD-8560-4936C2275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107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536D3-548A-41A2-9F3A-68A29B86A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75CE6C-DC5C-46B5-8F32-51E0967436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BD02C6-E088-4368-8E66-469CC69BCF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6189C9-6F19-443B-949A-83680DE0CB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0BCD75-CA46-469B-9C6D-9B3C52003F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901F83-A2A3-40AF-AD23-874DAF13C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77639-B34C-422D-93AB-6BC9C2DDCE20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E1E29C-A037-4BF4-8B06-F5B5C84B6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F1EB64-BB40-49F2-8062-038C7552F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DC64C-95AC-40CD-8560-4936C2275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846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CF881-5752-4BD8-92A5-C578D0FD7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378214-3627-4E25-8088-B80F1AB47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77639-B34C-422D-93AB-6BC9C2DDCE20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C738A0-0852-4772-907A-7ECCB506F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1CFD5B-C17F-4FD1-9067-7ECEC6179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DC64C-95AC-40CD-8560-4936C2275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086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F205EF-6712-461C-9289-1C0F13EAD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77639-B34C-422D-93AB-6BC9C2DDCE20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1009DE-AC2E-4C6B-ACD1-9FB3F6ABE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D187BB-86C0-402E-BAA3-F0165F3D3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DC64C-95AC-40CD-8560-4936C2275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084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D6C92-B4DE-48ED-B40B-A3D261C3D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9E8F0-C34F-4D83-9D2B-98EF08CCD1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F2EB69-E3C6-40B7-B2E3-321D01D876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147EE8-053D-4D87-9798-BD9173249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77639-B34C-422D-93AB-6BC9C2DDCE20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0A084D-0FC2-480A-BEDC-A8BCC6012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856595-8513-44DC-93FD-1FB45E330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DC64C-95AC-40CD-8560-4936C2275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214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BE755-F68D-4BF1-80C7-C23F1EFE3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42AADB-04B6-48FC-96E8-F37E54E1D3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ADCCA5-ABD9-4867-9567-7A76506E81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E91D82-7C0D-4B87-821F-33FC9E0F7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77639-B34C-422D-93AB-6BC9C2DDCE20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026B37-4CA8-44FC-9936-61140A358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A23820-2B9E-4BA4-9585-65EE82BB9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DC64C-95AC-40CD-8560-4936C2275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213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2FCCBB-4E92-4363-80A0-1A003CD0E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3C7EF3-2D8E-4BE9-B2A7-5A385F6CDD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A0A7B4-A6E2-4139-94A7-4A5AC67B14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477639-B34C-422D-93AB-6BC9C2DDCE20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62F494-1274-4DD1-8356-E6EC6D5592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D75088-3CE9-48D2-82D7-717272265D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ADC64C-95AC-40CD-8560-4936C2275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949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A89C939-79A9-4E39-BFBD-EE282E6598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3191" y="890821"/>
            <a:ext cx="6977582" cy="543882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363259D-5562-4DC3-B9AE-B210935962EF}"/>
              </a:ext>
            </a:extLst>
          </p:cNvPr>
          <p:cNvSpPr txBox="1"/>
          <p:nvPr/>
        </p:nvSpPr>
        <p:spPr>
          <a:xfrm>
            <a:off x="3213640" y="206736"/>
            <a:ext cx="57647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Kanit" pitchFamily="2" charset="-34"/>
                <a:cs typeface="Kanit" pitchFamily="2" charset="-34"/>
              </a:rPr>
              <a:t>1. </a:t>
            </a:r>
            <a:r>
              <a:rPr lang="th-TH" sz="2400" b="1" dirty="0">
                <a:latin typeface="Kanit" pitchFamily="2" charset="-34"/>
                <a:cs typeface="Kanit" pitchFamily="2" charset="-34"/>
              </a:rPr>
              <a:t>หาเว็บไชต์ 1 อัน ให้ครอบคลุม มีไม่ครบ </a:t>
            </a:r>
            <a:r>
              <a:rPr lang="en-US" sz="2400" b="1" dirty="0">
                <a:latin typeface="Kanit" pitchFamily="2" charset="-34"/>
                <a:cs typeface="Kanit" pitchFamily="2" charset="-34"/>
              </a:rPr>
              <a:t>6 </a:t>
            </a:r>
            <a:r>
              <a:rPr lang="th-TH" sz="2400" b="1" dirty="0">
                <a:latin typeface="Kanit" pitchFamily="2" charset="-34"/>
                <a:cs typeface="Kanit" pitchFamily="2" charset="-34"/>
              </a:rPr>
              <a:t>ข้อ</a:t>
            </a:r>
            <a:endParaRPr lang="en-US" sz="2400" b="1" dirty="0">
              <a:latin typeface="Kanit" pitchFamily="2" charset="-34"/>
              <a:cs typeface="Kanit" pitchFamily="2" charset="-34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1610C8-6F58-49FF-852C-B257BD27C0EA}"/>
              </a:ext>
            </a:extLst>
          </p:cNvPr>
          <p:cNvSpPr txBox="1"/>
          <p:nvPr/>
        </p:nvSpPr>
        <p:spPr>
          <a:xfrm>
            <a:off x="403519" y="1954237"/>
            <a:ext cx="3945924" cy="2949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000"/>
              </a:spcBef>
            </a:pPr>
            <a:r>
              <a:rPr lang="en-US" dirty="0">
                <a:solidFill>
                  <a:srgbClr val="000000"/>
                </a:solidFill>
                <a:latin typeface="Kanit" panose="00000500000000000000" pitchFamily="2" charset="-34"/>
                <a:cs typeface="Kanit" panose="00000500000000000000" pitchFamily="2" charset="-34"/>
              </a:rPr>
              <a:t>• </a:t>
            </a:r>
            <a:r>
              <a:rPr lang="en-US" b="1" dirty="0">
                <a:solidFill>
                  <a:srgbClr val="00B050"/>
                </a:solidFill>
                <a:latin typeface="Kanit" panose="00000500000000000000" pitchFamily="2" charset="-34"/>
                <a:cs typeface="Kanit" panose="00000500000000000000" pitchFamily="2" charset="-34"/>
              </a:rPr>
              <a:t>Useful</a:t>
            </a:r>
            <a:r>
              <a:rPr lang="en-US" dirty="0">
                <a:solidFill>
                  <a:srgbClr val="000000"/>
                </a:solidFill>
                <a:latin typeface="Kanit" panose="00000500000000000000" pitchFamily="2" charset="-34"/>
                <a:cs typeface="Kanit" panose="00000500000000000000" pitchFamily="2" charset="-34"/>
              </a:rPr>
              <a:t>: </a:t>
            </a:r>
            <a:r>
              <a:rPr lang="th-TH" dirty="0">
                <a:solidFill>
                  <a:srgbClr val="000000"/>
                </a:solidFill>
                <a:latin typeface="Kanit" panose="00000500000000000000" pitchFamily="2" charset="-34"/>
                <a:cs typeface="Kanit" panose="00000500000000000000" pitchFamily="2" charset="-34"/>
              </a:rPr>
              <a:t>หาข้อมูลที่ต้องการได้</a:t>
            </a:r>
            <a:endParaRPr lang="th-TH" dirty="0"/>
          </a:p>
          <a:p>
            <a:pPr>
              <a:spcBef>
                <a:spcPts val="1000"/>
              </a:spcBef>
            </a:pPr>
            <a:r>
              <a:rPr lang="th-TH" dirty="0">
                <a:solidFill>
                  <a:srgbClr val="000000"/>
                </a:solidFill>
                <a:latin typeface="Kanit" panose="00000500000000000000" pitchFamily="2" charset="-34"/>
                <a:cs typeface="Kanit" panose="00000500000000000000" pitchFamily="2" charset="-34"/>
              </a:rPr>
              <a:t>• </a:t>
            </a:r>
            <a:r>
              <a:rPr lang="en-US" b="1" dirty="0">
                <a:solidFill>
                  <a:srgbClr val="FF0000"/>
                </a:solidFill>
                <a:latin typeface="Kanit" panose="00000500000000000000" pitchFamily="2" charset="-34"/>
                <a:cs typeface="Kanit" panose="00000500000000000000" pitchFamily="2" charset="-34"/>
              </a:rPr>
              <a:t>Usable</a:t>
            </a:r>
            <a:r>
              <a:rPr lang="en-US" dirty="0">
                <a:solidFill>
                  <a:srgbClr val="000000"/>
                </a:solidFill>
                <a:latin typeface="Kanit" panose="00000500000000000000" pitchFamily="2" charset="-34"/>
                <a:cs typeface="Kanit" panose="00000500000000000000" pitchFamily="2" charset="-34"/>
              </a:rPr>
              <a:t>:</a:t>
            </a:r>
            <a:r>
              <a:rPr lang="th-TH" dirty="0">
                <a:solidFill>
                  <a:srgbClr val="000000"/>
                </a:solidFill>
                <a:latin typeface="Kanit" panose="00000500000000000000" pitchFamily="2" charset="-34"/>
                <a:cs typeface="Kanit" panose="00000500000000000000" pitchFamily="2" charset="-34"/>
              </a:rPr>
              <a:t> ใช้งานค่อนข้างยาก</a:t>
            </a:r>
            <a:endParaRPr lang="th-TH" dirty="0"/>
          </a:p>
          <a:p>
            <a:pPr>
              <a:spcBef>
                <a:spcPts val="1000"/>
              </a:spcBef>
            </a:pPr>
            <a:r>
              <a:rPr lang="th-TH" dirty="0">
                <a:solidFill>
                  <a:srgbClr val="000000"/>
                </a:solidFill>
                <a:latin typeface="Kanit" panose="00000500000000000000" pitchFamily="2" charset="-34"/>
                <a:cs typeface="Kanit" panose="00000500000000000000" pitchFamily="2" charset="-34"/>
              </a:rPr>
              <a:t>• </a:t>
            </a:r>
            <a:r>
              <a:rPr lang="en-US" b="1" dirty="0">
                <a:solidFill>
                  <a:srgbClr val="FF0000"/>
                </a:solidFill>
                <a:latin typeface="Kanit" panose="00000500000000000000" pitchFamily="2" charset="-34"/>
                <a:cs typeface="Kanit" panose="00000500000000000000" pitchFamily="2" charset="-34"/>
              </a:rPr>
              <a:t>Findable</a:t>
            </a:r>
            <a:r>
              <a:rPr lang="en-US" dirty="0">
                <a:solidFill>
                  <a:srgbClr val="000000"/>
                </a:solidFill>
                <a:latin typeface="Kanit" panose="00000500000000000000" pitchFamily="2" charset="-34"/>
                <a:cs typeface="Kanit" panose="00000500000000000000" pitchFamily="2" charset="-34"/>
              </a:rPr>
              <a:t>:</a:t>
            </a:r>
            <a:r>
              <a:rPr lang="th-TH" dirty="0">
                <a:solidFill>
                  <a:srgbClr val="000000"/>
                </a:solidFill>
                <a:latin typeface="Kanit" panose="00000500000000000000" pitchFamily="2" charset="-34"/>
                <a:cs typeface="Kanit" panose="00000500000000000000" pitchFamily="2" charset="-34"/>
              </a:rPr>
              <a:t> มีข้อมูลที่ไม่จำเป็นเยอะเกินไป</a:t>
            </a:r>
            <a:endParaRPr lang="th-TH" dirty="0"/>
          </a:p>
          <a:p>
            <a:pPr>
              <a:spcBef>
                <a:spcPts val="1000"/>
              </a:spcBef>
            </a:pPr>
            <a:r>
              <a:rPr lang="th-TH" dirty="0">
                <a:solidFill>
                  <a:srgbClr val="000000"/>
                </a:solidFill>
                <a:latin typeface="Kanit" panose="00000500000000000000" pitchFamily="2" charset="-34"/>
                <a:cs typeface="Kanit" panose="00000500000000000000" pitchFamily="2" charset="-34"/>
              </a:rPr>
              <a:t>• </a:t>
            </a:r>
            <a:r>
              <a:rPr lang="en-US" b="1" dirty="0">
                <a:solidFill>
                  <a:srgbClr val="00B050"/>
                </a:solidFill>
                <a:latin typeface="Kanit" panose="00000500000000000000" pitchFamily="2" charset="-34"/>
                <a:cs typeface="Kanit" panose="00000500000000000000" pitchFamily="2" charset="-34"/>
              </a:rPr>
              <a:t>Credible</a:t>
            </a:r>
            <a:r>
              <a:rPr lang="en-US" dirty="0">
                <a:solidFill>
                  <a:srgbClr val="000000"/>
                </a:solidFill>
                <a:latin typeface="Kanit" panose="00000500000000000000" pitchFamily="2" charset="-34"/>
                <a:cs typeface="Kanit" panose="00000500000000000000" pitchFamily="2" charset="-34"/>
              </a:rPr>
              <a:t>: </a:t>
            </a:r>
            <a:r>
              <a:rPr lang="th-TH" dirty="0">
                <a:solidFill>
                  <a:srgbClr val="000000"/>
                </a:solidFill>
                <a:latin typeface="Kanit" panose="00000500000000000000" pitchFamily="2" charset="-34"/>
                <a:cs typeface="Kanit" panose="00000500000000000000" pitchFamily="2" charset="-34"/>
              </a:rPr>
              <a:t>ข้อมูลรายละเอียดเชื่อถือได้</a:t>
            </a:r>
            <a:endParaRPr lang="th-TH" dirty="0"/>
          </a:p>
          <a:p>
            <a:pPr>
              <a:spcBef>
                <a:spcPts val="1000"/>
              </a:spcBef>
            </a:pPr>
            <a:r>
              <a:rPr lang="th-TH" dirty="0">
                <a:solidFill>
                  <a:srgbClr val="000000"/>
                </a:solidFill>
                <a:latin typeface="Kanit" panose="00000500000000000000" pitchFamily="2" charset="-34"/>
                <a:cs typeface="Kanit" panose="00000500000000000000" pitchFamily="2" charset="-34"/>
              </a:rPr>
              <a:t>• </a:t>
            </a:r>
            <a:r>
              <a:rPr lang="en-US" b="1" dirty="0">
                <a:solidFill>
                  <a:srgbClr val="FF0000"/>
                </a:solidFill>
                <a:latin typeface="Kanit" panose="00000500000000000000" pitchFamily="2" charset="-34"/>
                <a:cs typeface="Kanit" panose="00000500000000000000" pitchFamily="2" charset="-34"/>
              </a:rPr>
              <a:t>Desirable</a:t>
            </a:r>
            <a:r>
              <a:rPr lang="en-US" dirty="0">
                <a:solidFill>
                  <a:srgbClr val="000000"/>
                </a:solidFill>
                <a:latin typeface="Kanit" panose="00000500000000000000" pitchFamily="2" charset="-34"/>
                <a:cs typeface="Kanit" panose="00000500000000000000" pitchFamily="2" charset="-34"/>
              </a:rPr>
              <a:t>: </a:t>
            </a:r>
            <a:r>
              <a:rPr lang="th-TH" dirty="0">
                <a:solidFill>
                  <a:srgbClr val="000000"/>
                </a:solidFill>
                <a:latin typeface="Kanit" panose="00000500000000000000" pitchFamily="2" charset="-34"/>
                <a:cs typeface="Kanit" panose="00000500000000000000" pitchFamily="2" charset="-34"/>
              </a:rPr>
              <a:t>พอใช้งาน</a:t>
            </a:r>
            <a:r>
              <a:rPr lang="en-US" dirty="0">
                <a:solidFill>
                  <a:srgbClr val="000000"/>
                </a:solidFill>
                <a:latin typeface="Kanit" panose="00000500000000000000" pitchFamily="2" charset="-34"/>
                <a:cs typeface="Kanit" panose="00000500000000000000" pitchFamily="2" charset="-34"/>
              </a:rPr>
              <a:t>,</a:t>
            </a:r>
            <a:r>
              <a:rPr lang="th-TH" dirty="0">
                <a:solidFill>
                  <a:srgbClr val="000000"/>
                </a:solidFill>
                <a:latin typeface="Kanit" panose="00000500000000000000" pitchFamily="2" charset="-34"/>
                <a:cs typeface="Kanit" panose="00000500000000000000" pitchFamily="2" charset="-34"/>
              </a:rPr>
              <a:t> ล้าสมัย</a:t>
            </a:r>
            <a:endParaRPr lang="th-TH" dirty="0"/>
          </a:p>
          <a:p>
            <a:pPr>
              <a:spcBef>
                <a:spcPts val="1000"/>
              </a:spcBef>
            </a:pPr>
            <a:r>
              <a:rPr lang="th-TH" dirty="0">
                <a:solidFill>
                  <a:srgbClr val="000000"/>
                </a:solidFill>
                <a:latin typeface="Kanit" panose="00000500000000000000" pitchFamily="2" charset="-34"/>
                <a:cs typeface="Kanit" panose="00000500000000000000" pitchFamily="2" charset="-34"/>
              </a:rPr>
              <a:t>• </a:t>
            </a:r>
            <a:r>
              <a:rPr lang="en-US" b="1" dirty="0">
                <a:solidFill>
                  <a:srgbClr val="00B050"/>
                </a:solidFill>
                <a:latin typeface="Kanit" panose="00000500000000000000" pitchFamily="2" charset="-34"/>
                <a:cs typeface="Kanit" panose="00000500000000000000" pitchFamily="2" charset="-34"/>
              </a:rPr>
              <a:t>Accessible</a:t>
            </a:r>
            <a:r>
              <a:rPr lang="en-US" dirty="0">
                <a:solidFill>
                  <a:srgbClr val="000000"/>
                </a:solidFill>
                <a:latin typeface="Kanit" panose="00000500000000000000" pitchFamily="2" charset="-34"/>
                <a:cs typeface="Kanit" panose="00000500000000000000" pitchFamily="2" charset="-34"/>
              </a:rPr>
              <a:t>: </a:t>
            </a:r>
            <a:r>
              <a:rPr lang="th-TH" dirty="0">
                <a:solidFill>
                  <a:srgbClr val="000000"/>
                </a:solidFill>
                <a:latin typeface="Kanit" panose="00000500000000000000" pitchFamily="2" charset="-34"/>
                <a:cs typeface="Kanit" panose="00000500000000000000" pitchFamily="2" charset="-34"/>
              </a:rPr>
              <a:t>เข้าถึงเว็บได้ง่าย </a:t>
            </a:r>
            <a:endParaRPr lang="th-TH" dirty="0"/>
          </a:p>
          <a:p>
            <a:endParaRPr lang="th-TH" dirty="0"/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B62974-2960-4954-BFA7-2AAAC5572A37}"/>
              </a:ext>
            </a:extLst>
          </p:cNvPr>
          <p:cNvSpPr txBox="1"/>
          <p:nvPr/>
        </p:nvSpPr>
        <p:spPr>
          <a:xfrm>
            <a:off x="572259" y="6144976"/>
            <a:ext cx="1977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i="1" dirty="0">
                <a:latin typeface="Kanit" pitchFamily="2" charset="-34"/>
                <a:cs typeface="Kanit" pitchFamily="2" charset="-34"/>
              </a:rPr>
              <a:t>By Piriya lapa </a:t>
            </a:r>
            <a:r>
              <a:rPr lang="en-US" sz="900" i="1" dirty="0" err="1">
                <a:latin typeface="Kanit" pitchFamily="2" charset="-34"/>
                <a:cs typeface="Kanit" pitchFamily="2" charset="-34"/>
              </a:rPr>
              <a:t>codecamp</a:t>
            </a:r>
            <a:r>
              <a:rPr lang="en-US" sz="900" i="1" dirty="0">
                <a:latin typeface="Kanit" pitchFamily="2" charset="-34"/>
                <a:cs typeface="Kanit" pitchFamily="2" charset="-34"/>
              </a:rPr>
              <a:t> # 9 online</a:t>
            </a:r>
          </a:p>
        </p:txBody>
      </p:sp>
    </p:spTree>
    <p:extLst>
      <p:ext uri="{BB962C8B-B14F-4D97-AF65-F5344CB8AC3E}">
        <p14:creationId xmlns:p14="http://schemas.microsoft.com/office/powerpoint/2010/main" val="1698312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90C32-D49B-4C78-AF0B-EAC3BEE11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-เขียน </a:t>
            </a:r>
            <a:r>
              <a:rPr lang="en-US" dirty="0"/>
              <a:t>Low-Fidelity Wireframe by Piriya</a:t>
            </a: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A67775FA-980D-4FDB-83BA-F55DA6E272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2719" y="1825625"/>
            <a:ext cx="9326561" cy="4351338"/>
          </a:xfrm>
        </p:spPr>
      </p:pic>
    </p:spTree>
    <p:extLst>
      <p:ext uri="{BB962C8B-B14F-4D97-AF65-F5344CB8AC3E}">
        <p14:creationId xmlns:p14="http://schemas.microsoft.com/office/powerpoint/2010/main" val="1611390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F836E-C68A-4EAC-81C9-607996DA6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ทำทุกอย่างใหม่ให้เป็น </a:t>
            </a:r>
            <a:r>
              <a:rPr lang="en-US" dirty="0" err="1"/>
              <a:t>figma</a:t>
            </a:r>
            <a:r>
              <a:rPr lang="en-US" dirty="0"/>
              <a:t> by Piriya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FB2C033-481A-4442-B357-445773493B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2719" y="1825625"/>
            <a:ext cx="9326561" cy="4351338"/>
          </a:xfrm>
        </p:spPr>
      </p:pic>
    </p:spTree>
    <p:extLst>
      <p:ext uri="{BB962C8B-B14F-4D97-AF65-F5344CB8AC3E}">
        <p14:creationId xmlns:p14="http://schemas.microsoft.com/office/powerpoint/2010/main" val="1248524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55180-C5A6-40CF-B5FE-181BC9300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>
                <a:solidFill>
                  <a:srgbClr val="000000"/>
                </a:solidFill>
                <a:latin typeface="Arial" panose="020B0604020202020204" pitchFamily="34" charset="0"/>
              </a:rPr>
              <a:t>4. </a:t>
            </a:r>
            <a:r>
              <a:rPr lang="th-TH" sz="4400" dirty="0">
                <a:solidFill>
                  <a:srgbClr val="000000"/>
                </a:solidFill>
                <a:latin typeface="Arial" panose="020B0604020202020204" pitchFamily="34" charset="0"/>
              </a:rPr>
              <a:t>หา </a:t>
            </a:r>
            <a:r>
              <a:rPr lang="en-US" sz="4400" dirty="0">
                <a:solidFill>
                  <a:srgbClr val="000000"/>
                </a:solidFill>
                <a:latin typeface="Arial" panose="020B0604020202020204" pitchFamily="34" charset="0"/>
              </a:rPr>
              <a:t>Mobile App </a:t>
            </a:r>
            <a:r>
              <a:rPr lang="th-TH" sz="4400" dirty="0">
                <a:solidFill>
                  <a:srgbClr val="000000"/>
                </a:solidFill>
                <a:latin typeface="Arial" panose="020B0604020202020204" pitchFamily="34" charset="0"/>
              </a:rPr>
              <a:t>ที่จะเป็น </a:t>
            </a:r>
            <a:r>
              <a:rPr lang="en-US" sz="4400" dirty="0" err="1">
                <a:solidFill>
                  <a:srgbClr val="000000"/>
                </a:solidFill>
                <a:latin typeface="Arial" panose="020B0604020202020204" pitchFamily="34" charset="0"/>
              </a:rPr>
              <a:t>Insiration</a:t>
            </a:r>
            <a:r>
              <a:rPr lang="en-US" sz="4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th-TH" sz="4400" dirty="0">
                <a:solidFill>
                  <a:srgbClr val="000000"/>
                </a:solidFill>
                <a:latin typeface="Arial" panose="020B0604020202020204" pitchFamily="34" charset="0"/>
              </a:rPr>
              <a:t>ด้าน </a:t>
            </a:r>
            <a:r>
              <a:rPr lang="en-US" sz="4400" dirty="0">
                <a:solidFill>
                  <a:srgbClr val="000000"/>
                </a:solidFill>
                <a:latin typeface="Arial" panose="020B0604020202020204" pitchFamily="34" charset="0"/>
              </a:rPr>
              <a:t>Design </a:t>
            </a:r>
            <a:r>
              <a:rPr lang="th-TH" sz="4400" dirty="0">
                <a:solidFill>
                  <a:srgbClr val="000000"/>
                </a:solidFill>
                <a:latin typeface="Arial" panose="020B0604020202020204" pitchFamily="34" charset="0"/>
              </a:rPr>
              <a:t>ให้ได้อย่างน้อย 3 แอพ</a:t>
            </a:r>
            <a:br>
              <a:rPr lang="en-US" sz="4400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C94A6C5-BE0A-4A02-8C57-27F0FBF06D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2822" y="1690688"/>
            <a:ext cx="1604346" cy="362271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21E329B-27B9-4306-89DB-56BF735E42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0368" y="1677795"/>
            <a:ext cx="1691708" cy="356355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0511944-7E68-421D-A723-5B10C18EE9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4131" y="1690688"/>
            <a:ext cx="1761845" cy="368385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F97CE6E-2F05-40E9-98A4-C8B8C6F69D23}"/>
              </a:ext>
            </a:extLst>
          </p:cNvPr>
          <p:cNvSpPr txBox="1"/>
          <p:nvPr/>
        </p:nvSpPr>
        <p:spPr>
          <a:xfrm>
            <a:off x="1672281" y="5815914"/>
            <a:ext cx="19784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Pizza</a:t>
            </a:r>
          </a:p>
          <a:p>
            <a:r>
              <a:rPr lang="th-TH" dirty="0"/>
              <a:t>ชอบสี การเลือกสีให้ดูน่าทาน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61F77D2-367F-49E3-BF24-4935A8D2A384}"/>
              </a:ext>
            </a:extLst>
          </p:cNvPr>
          <p:cNvSpPr txBox="1"/>
          <p:nvPr/>
        </p:nvSpPr>
        <p:spPr>
          <a:xfrm>
            <a:off x="5166842" y="5815914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 </a:t>
            </a:r>
            <a:r>
              <a:rPr lang="th-TH" dirty="0"/>
              <a:t>กรุงไทย</a:t>
            </a:r>
          </a:p>
          <a:p>
            <a:r>
              <a:rPr lang="th-TH" dirty="0"/>
              <a:t>ชอบการใช้งานง่าย ดูไม่งง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3AADE30-5D59-4D8C-A609-EF3BF1BB6C48}"/>
              </a:ext>
            </a:extLst>
          </p:cNvPr>
          <p:cNvSpPr txBox="1"/>
          <p:nvPr/>
        </p:nvSpPr>
        <p:spPr>
          <a:xfrm>
            <a:off x="8811950" y="5815913"/>
            <a:ext cx="25418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 Facebook</a:t>
            </a:r>
          </a:p>
          <a:p>
            <a:r>
              <a:rPr lang="th-TH" dirty="0"/>
              <a:t>ชอบการจัด </a:t>
            </a:r>
            <a:r>
              <a:rPr lang="en-US" dirty="0"/>
              <a:t>component </a:t>
            </a:r>
            <a:r>
              <a:rPr lang="th-TH" dirty="0"/>
              <a:t>ไม่เยอะ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2245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855</TotalTime>
  <Words>128</Words>
  <Application>Microsoft Office PowerPoint</Application>
  <PresentationFormat>Widescreen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Kanit</vt:lpstr>
      <vt:lpstr>Office Theme</vt:lpstr>
      <vt:lpstr>PowerPoint Presentation</vt:lpstr>
      <vt:lpstr>-เขียน Low-Fidelity Wireframe by Piriya</vt:lpstr>
      <vt:lpstr>ทำทุกอย่างใหม่ให้เป็น figma by Piriya</vt:lpstr>
      <vt:lpstr>4. หา Mobile App ที่จะเป็น Insiration ด้าน Design ให้ได้อย่างน้อย 3 แอพ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piriya lapa</dc:creator>
  <cp:lastModifiedBy>piriya lapa</cp:lastModifiedBy>
  <cp:revision>4</cp:revision>
  <dcterms:created xsi:type="dcterms:W3CDTF">2021-09-06T02:18:28Z</dcterms:created>
  <dcterms:modified xsi:type="dcterms:W3CDTF">2021-09-09T05:11:47Z</dcterms:modified>
</cp:coreProperties>
</file>