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29/05/63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of_Bangk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of_Bangko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528392" cy="26382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Applied Data Science </a:t>
            </a:r>
            <a:r>
              <a:rPr lang="en-US" b="1" dirty="0" smtClean="0"/>
              <a:t>Capstone – Final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Week5</a:t>
            </a:r>
            <a:endParaRPr lang="th-TH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4869160"/>
            <a:ext cx="3309803" cy="12606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Piriyapong</a:t>
            </a:r>
            <a:r>
              <a:rPr lang="en-US" dirty="0" smtClean="0"/>
              <a:t> 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89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114300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392488"/>
          </a:xfrm>
        </p:spPr>
        <p:txBody>
          <a:bodyPr>
            <a:normAutofit/>
          </a:bodyPr>
          <a:lstStyle/>
          <a:p>
            <a:r>
              <a:rPr lang="en-US" dirty="0"/>
              <a:t>Bangkok is one of the best places </a:t>
            </a:r>
            <a:r>
              <a:rPr lang="en-US" dirty="0" smtClean="0"/>
              <a:t>to </a:t>
            </a:r>
            <a:r>
              <a:rPr lang="en-US" dirty="0"/>
              <a:t>eat tasty and authentic Thai food. So many restaurants and street vendors selling Thai food are welcoming locals and foreigners every </a:t>
            </a:r>
            <a:r>
              <a:rPr lang="en-US" dirty="0" smtClean="0"/>
              <a:t>day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estaurant categories will be classified. </a:t>
            </a:r>
            <a:r>
              <a:rPr lang="en-US" dirty="0"/>
              <a:t>Then we will make a recommendation on what types of restaurant are popular for clusters, where we recommend that entrepreneur open and where contractors would setup their office.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4933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Business Problem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3508977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 smtClean="0"/>
              <a:t>We </a:t>
            </a:r>
            <a:r>
              <a:rPr lang="en-US" dirty="0"/>
              <a:t>need to search for the perfect and right place to solve our business problems as the following:</a:t>
            </a:r>
          </a:p>
          <a:p>
            <a:pPr marL="68580" indent="0">
              <a:buNone/>
            </a:pPr>
            <a:endParaRPr lang="en-US" dirty="0"/>
          </a:p>
          <a:p>
            <a:pPr lvl="0"/>
            <a:r>
              <a:rPr lang="en-US" dirty="0"/>
              <a:t>To search for the best locations with popular Thai restaurants</a:t>
            </a:r>
          </a:p>
          <a:p>
            <a:pPr lvl="0"/>
            <a:r>
              <a:rPr lang="en-US" dirty="0"/>
              <a:t>To list the locations of all areas and streets in Bangkok which have great Thai restaurants.</a:t>
            </a:r>
          </a:p>
          <a:p>
            <a:pPr lvl="0"/>
            <a:r>
              <a:rPr lang="en-US" dirty="0"/>
              <a:t>To find the best place to live close to fancy food choice</a:t>
            </a:r>
          </a:p>
          <a:p>
            <a:r>
              <a:rPr lang="en-US" dirty="0"/>
              <a:t>To recommend entrepreneurs or vendors about locations with potential food business and companies that want to find new location based on choice of foods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206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Section: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132856"/>
            <a:ext cx="7632848" cy="36997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/>
              <a:t>List of Bangkok areas and neighborhoods  </a:t>
            </a:r>
            <a:endParaRPr lang="en-US" sz="2000" dirty="0"/>
          </a:p>
          <a:p>
            <a:pPr lvl="1"/>
            <a:r>
              <a:rPr lang="en-US" sz="2400" b="1" u="sng" dirty="0"/>
              <a:t>Data source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https://en.wikipedia.org/wiki/Category:Neighbourhoods_of_Bangkok</a:t>
            </a:r>
            <a:r>
              <a:rPr lang="en-US" sz="2400" dirty="0"/>
              <a:t> 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en-US" b="1" u="sng" dirty="0"/>
              <a:t>Description</a:t>
            </a:r>
            <a:r>
              <a:rPr lang="en-US" dirty="0"/>
              <a:t>: This set of data contains the required information and will be used to explore all neighborhoods of this city </a:t>
            </a:r>
            <a:endParaRPr lang="en-US" sz="2000" dirty="0"/>
          </a:p>
          <a:p>
            <a:pPr lvl="1"/>
            <a:r>
              <a:rPr lang="en-US" sz="2400" dirty="0"/>
              <a:t>Thai restaurants and food streets in Bangkok neighborhoods. 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en-US" b="1" u="sng" dirty="0"/>
              <a:t>Description</a:t>
            </a:r>
            <a:r>
              <a:rPr lang="en-US" dirty="0"/>
              <a:t>: To use API we will be able to get all the streets in each neighborhood. Then we will be able to segment Thai restaurants. </a:t>
            </a:r>
            <a:endParaRPr lang="en-US" sz="2000" dirty="0"/>
          </a:p>
          <a:p>
            <a:pPr lvl="1"/>
            <a:r>
              <a:rPr lang="en-US" sz="2400" b="1" u="sng" dirty="0"/>
              <a:t>Data source</a:t>
            </a:r>
            <a:r>
              <a:rPr lang="en-US" sz="2400" dirty="0"/>
              <a:t>: Foursquare API 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it-IT" b="1" u="sng" dirty="0"/>
              <a:t>GeoSpace data </a:t>
            </a:r>
            <a:endParaRPr lang="en-US" sz="1800" dirty="0"/>
          </a:p>
          <a:p>
            <a:r>
              <a:rPr lang="en-US" b="1" u="sng" dirty="0"/>
              <a:t>Description</a:t>
            </a:r>
            <a:r>
              <a:rPr lang="en-US" dirty="0"/>
              <a:t>: This geo space data will get us all areas, boundaries and streets which help us visualize the map. </a:t>
            </a:r>
            <a:endParaRPr lang="en-US" sz="20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335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Methodology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Collect data of Bangkok areas and neighborhoods from </a:t>
            </a:r>
            <a:r>
              <a:rPr lang="en-US" u="sng" dirty="0">
                <a:hlinkClick r:id="rId2"/>
              </a:rPr>
              <a:t>https://en.wikipedia.org/wiki/Category:Neighbourhoods_of_Bangkok</a:t>
            </a:r>
            <a:endParaRPr lang="en-US" dirty="0"/>
          </a:p>
          <a:p>
            <a:r>
              <a:rPr lang="en-US" dirty="0"/>
              <a:t>Use Foursquare API to get neighborhood location, latitude and longitude data using </a:t>
            </a:r>
            <a:r>
              <a:rPr lang="en-US" dirty="0" err="1"/>
              <a:t>geocoder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Categorize vendor’s names and categories for each neighborhood </a:t>
            </a:r>
            <a:r>
              <a:rPr lang="en-US" dirty="0" smtClean="0"/>
              <a:t>area</a:t>
            </a:r>
          </a:p>
          <a:p>
            <a:r>
              <a:rPr lang="en-US" dirty="0"/>
              <a:t>Apply K-Means algorithm to cluster the </a:t>
            </a:r>
            <a:r>
              <a:rPr lang="en-US" dirty="0" smtClean="0"/>
              <a:t>restaurants</a:t>
            </a:r>
          </a:p>
          <a:p>
            <a:r>
              <a:rPr lang="en-US" dirty="0"/>
              <a:t>Plot the map using Folium to visualize clusters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122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024744" cy="79208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Result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5013176"/>
            <a:ext cx="6777317" cy="1152128"/>
          </a:xfrm>
        </p:spPr>
        <p:txBody>
          <a:bodyPr>
            <a:normAutofit/>
          </a:bodyPr>
          <a:lstStyle/>
          <a:p>
            <a:r>
              <a:rPr lang="en-US" sz="1800" dirty="0"/>
              <a:t>Purple: Low number of Thai restaurants</a:t>
            </a:r>
          </a:p>
          <a:p>
            <a:r>
              <a:rPr lang="en-US" sz="1800" dirty="0"/>
              <a:t>Red: Moderate number of Thai restaurants</a:t>
            </a:r>
          </a:p>
          <a:p>
            <a:r>
              <a:rPr lang="en-US" sz="1800" dirty="0"/>
              <a:t>Green: High number of Thai </a:t>
            </a:r>
            <a:r>
              <a:rPr lang="en-US" sz="1800" dirty="0" smtClean="0"/>
              <a:t>restaurants</a:t>
            </a:r>
            <a:endParaRPr lang="en-US" sz="1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484784"/>
            <a:ext cx="6480720" cy="3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1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298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Applied Data Science Capstone – Final  Week5</vt:lpstr>
      <vt:lpstr>Introduction</vt:lpstr>
      <vt:lpstr>Business Problem </vt:lpstr>
      <vt:lpstr>Data Section:  </vt:lpstr>
      <vt:lpstr>Methodology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– Final  Week5</dc:title>
  <dc:creator>Piriyapong Wongras</dc:creator>
  <cp:lastModifiedBy>piriyapong.w</cp:lastModifiedBy>
  <cp:revision>1</cp:revision>
  <dcterms:created xsi:type="dcterms:W3CDTF">2020-05-29T13:29:01Z</dcterms:created>
  <dcterms:modified xsi:type="dcterms:W3CDTF">2020-05-29T14:10:15Z</dcterms:modified>
</cp:coreProperties>
</file>