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6" r:id="rId6"/>
    <p:sldId id="264" r:id="rId7"/>
    <p:sldId id="268" r:id="rId8"/>
    <p:sldId id="261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FEF6-5E37-45A5-BC42-F16BDD2D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6E546-AC42-4C1D-AFB7-49D23BD0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C641-6AA6-4648-8075-1F8FFA8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BFCF-0479-4B00-B32C-17C8204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2895-16F1-4EA4-A5C5-61C238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39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0BE-9954-4EB2-B152-3197274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BA2FF-0516-453C-BC26-5772DE0B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833B-653B-42C2-A9C3-1DE8FF1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FA50-4B14-43F7-AD03-203EBFC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9199-1E90-4955-BDB6-FCEAD5EE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197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8A355-A009-46C8-B0F6-0187D086E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20F32-E714-428D-BEB2-4D7B081E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D57B-E8BB-4A7B-9F46-F37D16E2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ECE8-F277-4DAD-BBA3-D18F2FF9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79D9-CF0A-4F35-985D-0783BE17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028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0AFA-256D-404F-9FCB-84475262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E903-747A-4ABB-85FB-E9FBC07E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9FD3-C1FF-4C9E-988A-DB50402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172AC-8CBF-46B9-9A81-A9EA4C6E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040C-564F-486A-B537-9B10BF81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95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35A6-9989-4564-9605-47C0507C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5CA7-888C-4C6E-8CB2-0A2BFCA7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FD31-04CD-481D-AFE8-CA30D30D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52B1-31B0-4356-8350-C72CDD40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9267-B892-481E-9B4A-214122F4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652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B777-F887-4386-8013-4311C5F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E06E-EBAA-4527-AD52-CCAF84610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F9F0-1545-431B-8FBA-3904137A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02AE8-303A-4F0E-9FD3-41CEE24C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3F81-D4F1-436F-90C6-C1F299C3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5664-ED37-4CC3-B95F-3C3F784B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80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EB1-26BE-45BE-8E9B-E49D9B4B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0C7D-22C0-498A-B551-AE02367D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11DA-C4D2-4094-B8C4-61F134A3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86D2B-327C-43F1-A4E9-4FDD3067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9494-21D6-4CC6-B493-1A6DC5CC3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E7AB0-680C-4803-A120-2609681A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E596-E8D5-444A-93BE-D0C65AB7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D9772-2FF3-4616-B638-F9834E22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07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764C-2974-4BD1-8E6A-EFC8D7CF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F60C0-CDC0-4842-9BF1-4E3F121E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24E3F-4261-4FA0-9BF7-13A77925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83D26-6EB3-40A4-AEE0-F96883D5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1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5147E-95FC-48AC-8551-79EB543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A2C15-BBC4-4BB7-9886-25B36884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3FBC-DD66-4E66-BADC-8115DC84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22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4E6A-2C0D-4858-B32E-6DE3769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F242-A74B-4817-8E5C-A67443A0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76223-A74E-429A-A0FA-D53A0963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1E838-3DDC-4E71-89AD-4F9C64DF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DB1A-C20C-4158-812B-FDA0C97E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7F8E5-13CE-4FE1-B5E0-C2789DA2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957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A6FF-84CC-4479-B2B8-E4760C53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F5872-0CEE-46EB-81D8-99244DF0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90E4F-F27D-4833-AACB-BEFB8C0FB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E91E-610E-4E6F-B7AC-4D2759EC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E954-1E48-4322-84C5-6230838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26DC9-5B23-4830-9187-B6A0DEB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37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0DC6-8707-4526-BB83-C219164D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41D8-9E89-410C-849A-14EBCDD7D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FA47-F0E5-41C6-A3A5-A54ADF7EA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ABC4-0680-49C7-A84A-6194B6A581FE}" type="datetimeFigureOut">
              <a:rPr lang="fi-FI" smtClean="0"/>
              <a:t>11.5.2020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5C1B-8BC1-4245-BF86-73D4B26E1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2A41-0DB4-413E-BD92-6B08E130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BF40-F49E-49C1-995E-B99EEBD8264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88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27E96-877E-4412-B422-50986EDFC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Possibility to open a New Restaurant in Helsinki</a:t>
            </a:r>
            <a:endParaRPr lang="fi-FI" dirty="0"/>
          </a:p>
          <a:p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F9F8F-AF60-4F46-B583-95F53397ED2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4061" y="851770"/>
            <a:ext cx="3265115" cy="55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5F8B-5C42-4BF0-A84E-96D68652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 is a big decision to open a Restaurant in Helsinki </a:t>
            </a:r>
            <a:endParaRPr lang="fi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97AA-0CE3-4FA8-9601-A878D004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minimum success </a:t>
            </a:r>
            <a:r>
              <a:rPr lang="en-US" dirty="0" err="1"/>
              <a:t>criterias</a:t>
            </a:r>
            <a:r>
              <a:rPr lang="en-US" dirty="0"/>
              <a:t> are:</a:t>
            </a:r>
          </a:p>
          <a:p>
            <a:r>
              <a:rPr lang="en-US" dirty="0"/>
              <a:t>The restaurant should be in a neighborhood where population will grow at least 10000 inhabitants until year 2030</a:t>
            </a:r>
          </a:p>
          <a:p>
            <a:r>
              <a:rPr lang="en-US" dirty="0"/>
              <a:t>Not too many competitors in the same neighborhood at this time</a:t>
            </a:r>
          </a:p>
          <a:p>
            <a:r>
              <a:rPr lang="en-US" dirty="0"/>
              <a:t>If the transport connections are good would also help.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746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B2FF-46FB-4131-BE24-AF18DB1A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b="1" dirty="0"/>
              <a:t>Data </a:t>
            </a:r>
            <a:r>
              <a:rPr lang="fi-FI" b="1" dirty="0" err="1"/>
              <a:t>needed</a:t>
            </a:r>
            <a:endParaRPr lang="fi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CC21-8D0A-4980-8B85-9618E8A1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List of Helsinki neighborhoods</a:t>
            </a:r>
            <a:endParaRPr lang="fi-FI" dirty="0"/>
          </a:p>
          <a:p>
            <a:pPr lvl="0"/>
            <a:r>
              <a:rPr lang="en-US" dirty="0"/>
              <a:t>Geolocator to get coordinates of neighborhoods.</a:t>
            </a:r>
            <a:endParaRPr lang="fi-FI" dirty="0"/>
          </a:p>
          <a:p>
            <a:pPr lvl="0"/>
            <a:r>
              <a:rPr lang="en-US" dirty="0"/>
              <a:t>A table where is the Helsinki population growth from year 2019 to year 2030</a:t>
            </a:r>
            <a:endParaRPr lang="fi-FI" dirty="0"/>
          </a:p>
          <a:p>
            <a:r>
              <a:rPr lang="en-US" dirty="0"/>
              <a:t>The explore function is used to get the most common venue categories in each neighborhood of Helsinki</a:t>
            </a:r>
          </a:p>
          <a:p>
            <a:r>
              <a:rPr lang="en-US" dirty="0"/>
              <a:t>Clustering neighborhoods is used to give similarity information</a:t>
            </a:r>
          </a:p>
          <a:p>
            <a:pPr lvl="0"/>
            <a:r>
              <a:rPr lang="en-US" dirty="0"/>
              <a:t>Top venue categories in neighborhoods</a:t>
            </a:r>
            <a:endParaRPr lang="fi-FI" dirty="0"/>
          </a:p>
          <a:p>
            <a:pPr lvl="0"/>
            <a:r>
              <a:rPr lang="en-US"/>
              <a:t>The </a:t>
            </a:r>
            <a:r>
              <a:rPr lang="en-US" dirty="0"/>
              <a:t>amount of competitors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629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7442-E091-434B-AB05-52F3DAB2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do the analysis</a:t>
            </a:r>
            <a:endParaRPr lang="fi-FI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BCE8E-56F6-4AFF-8F28-8CDE54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population difference is big between Helsinki neighborhoods in 2030.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A97B5-7CCC-496D-8FFE-9A323FDBDEC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5176" y="1825625"/>
            <a:ext cx="4527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FFE7-51AE-4CA7-B2A0-FF5D04B7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do the analysis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97D9C-3EAC-4382-992B-9AAD1555A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14910"/>
            <a:ext cx="5181600" cy="35727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2778-FA5C-46C8-810D-75CD3588CE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calculate the percentage and sum of he population growth</a:t>
            </a:r>
          </a:p>
          <a:p>
            <a:r>
              <a:rPr lang="en-US" dirty="0"/>
              <a:t>Only the largest increases are taken into account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704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C1FF-A384-45A7-A235-CDBDE235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do the analysis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7DF36-FDB9-4E01-B356-3973D54259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en-US" dirty="0"/>
              <a:t>The neighborhoods were clustered into 5 clusters by k-means and the values and a map is produced</a:t>
            </a:r>
            <a:endParaRPr lang="fi-FI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B5CBCE-B036-43CB-AA02-86D6AFBB22C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1039"/>
            <a:ext cx="5181600" cy="396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7D71-8257-426C-B463-EB52D6CC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do the analysis</a:t>
            </a:r>
            <a:endParaRPr lang="fi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D6B0-F89D-42CF-9B14-1E7CF1E5C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competing were identified and counted and the results are presented in a table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EF895-7B10-4693-AAD8-4523638746C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1921" y="1825625"/>
            <a:ext cx="46741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CCE1-B42A-4750-8F28-65374B3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b="1" dirty="0" err="1"/>
              <a:t>Conclusions</a:t>
            </a:r>
            <a:endParaRPr lang="fi-F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0333-3605-4FF1-BC80-504E446B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much data from Helsinki in Foursquare. For effective data analysis it would need even more venues in Foursquare</a:t>
            </a:r>
          </a:p>
          <a:p>
            <a:r>
              <a:rPr lang="en-US" dirty="0"/>
              <a:t>The decision should not be made on the basis of this study alone because the results are always indicative only. </a:t>
            </a:r>
          </a:p>
          <a:p>
            <a:r>
              <a:rPr lang="en-US" dirty="0"/>
              <a:t>You should also go on site to ensure that the environment also meets expectations. </a:t>
            </a:r>
          </a:p>
          <a:p>
            <a:r>
              <a:rPr lang="en-US" dirty="0"/>
              <a:t>At this moment no one knows how COVID-19 will affect the future.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744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It is a big decision to open a Restaurant in Helsinki </vt:lpstr>
      <vt:lpstr>Data needed</vt:lpstr>
      <vt:lpstr>How to do the analysis</vt:lpstr>
      <vt:lpstr>How to do the analysis</vt:lpstr>
      <vt:lpstr>How to do the analysis</vt:lpstr>
      <vt:lpstr>How to do the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Havia Pirjo</dc:creator>
  <cp:lastModifiedBy>Havia Pirjo</cp:lastModifiedBy>
  <cp:revision>8</cp:revision>
  <dcterms:created xsi:type="dcterms:W3CDTF">2020-05-11T16:32:09Z</dcterms:created>
  <dcterms:modified xsi:type="dcterms:W3CDTF">2020-05-11T17:21:53Z</dcterms:modified>
</cp:coreProperties>
</file>