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836712"/>
            <a:ext cx="8785225" cy="489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 - </a:t>
            </a:r>
            <a:r>
              <a:rPr lang="ru-RU" sz="2400" b="1" u="sng" dirty="0" err="1" smtClean="0"/>
              <a:t>реєстрації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09" y="908050"/>
            <a:ext cx="8583745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uk-UA" sz="2200" dirty="0" err="1" smtClean="0"/>
              <a:t>Пірков</a:t>
            </a:r>
            <a:r>
              <a:rPr lang="uk-UA" sz="2200" dirty="0" smtClean="0"/>
              <a:t> Олександр </a:t>
            </a:r>
            <a:r>
              <a:rPr lang="en-US" sz="2200" dirty="0" smtClean="0"/>
              <a:t>WEB31</a:t>
            </a:r>
            <a:r>
              <a:rPr lang="uk-UA" sz="2200" dirty="0" smtClean="0"/>
              <a:t> </a:t>
            </a:r>
            <a:br>
              <a:rPr lang="uk-UA" sz="2200" dirty="0" smtClean="0"/>
            </a:br>
            <a:r>
              <a:rPr lang="ru-RU" sz="2200" dirty="0" smtClean="0"/>
              <a:t>2. </a:t>
            </a:r>
            <a:r>
              <a:rPr lang="ru-RU" sz="2200" dirty="0" smtClean="0"/>
              <a:t> </a:t>
            </a:r>
            <a:r>
              <a:rPr lang="ru-RU" sz="2200" dirty="0" err="1" smtClean="0"/>
              <a:t>Встановити</a:t>
            </a:r>
            <a:r>
              <a:rPr lang="ru-RU" sz="2200" dirty="0" smtClean="0"/>
              <a:t> </a:t>
            </a:r>
            <a:r>
              <a:rPr lang="ru-RU" sz="2200" dirty="0" err="1" smtClean="0"/>
              <a:t>рекламний</a:t>
            </a:r>
            <a:r>
              <a:rPr lang="ru-RU" sz="2200" dirty="0" smtClean="0"/>
              <a:t> </a:t>
            </a:r>
            <a:r>
              <a:rPr lang="ru-RU" sz="2200" dirty="0" err="1" smtClean="0"/>
              <a:t>кабінет</a:t>
            </a:r>
            <a:r>
              <a:rPr lang="ru-RU" sz="2200" dirty="0" smtClean="0"/>
              <a:t> без </a:t>
            </a:r>
            <a:r>
              <a:rPr lang="ru-RU" sz="2200" dirty="0" err="1" smtClean="0"/>
              <a:t>створення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реклами</a:t>
            </a:r>
            <a:r>
              <a:rPr lang="ru-RU" sz="2200" dirty="0" smtClean="0"/>
              <a:t>, </a:t>
            </a:r>
            <a:r>
              <a:rPr lang="ru-RU" sz="2200" dirty="0" err="1" smtClean="0"/>
              <a:t>без</a:t>
            </a:r>
            <a:r>
              <a:rPr lang="ru-RU" sz="2200" dirty="0" smtClean="0"/>
              <a:t> </a:t>
            </a:r>
            <a:r>
              <a:rPr lang="ru-RU" sz="2200" u="sng" dirty="0" err="1" smtClean="0"/>
              <a:t>створення</a:t>
            </a:r>
            <a:r>
              <a:rPr lang="ru-RU" sz="2200" u="sng" dirty="0" smtClean="0"/>
              <a:t> </a:t>
            </a:r>
            <a:r>
              <a:rPr lang="ru-RU" sz="2200" u="sng" dirty="0" err="1" smtClean="0"/>
              <a:t>платіжного</a:t>
            </a:r>
            <a:r>
              <a:rPr lang="ru-RU" sz="2200" u="sng" dirty="0" smtClean="0"/>
              <a:t> </a:t>
            </a:r>
            <a:r>
              <a:rPr lang="ru-RU" sz="2200" u="sng" dirty="0" err="1" smtClean="0"/>
              <a:t>профілю</a:t>
            </a:r>
            <a:r>
              <a:rPr lang="ru-RU" sz="2200" u="sng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908721"/>
            <a:ext cx="8785225" cy="48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uk-UA" sz="2200" dirty="0" err="1" smtClean="0"/>
              <a:t>Пірков</a:t>
            </a:r>
            <a:r>
              <a:rPr lang="uk-UA" sz="2200" dirty="0" smtClean="0"/>
              <a:t> Олександр </a:t>
            </a:r>
            <a:r>
              <a:rPr lang="en-US" sz="2200" dirty="0" smtClean="0"/>
              <a:t>WEB31</a:t>
            </a:r>
            <a:r>
              <a:rPr lang="uk-UA" sz="2200" dirty="0" smtClean="0"/>
              <a:t> </a:t>
            </a:r>
            <a:br>
              <a:rPr lang="uk-UA" sz="2200" dirty="0" smtClean="0"/>
            </a:br>
            <a:r>
              <a:rPr lang="ru-RU" sz="2200" dirty="0" smtClean="0"/>
              <a:t>2. </a:t>
            </a:r>
            <a:r>
              <a:rPr lang="ru-RU" sz="2200" dirty="0" smtClean="0"/>
              <a:t> </a:t>
            </a:r>
            <a:r>
              <a:rPr lang="ru-RU" sz="2200" dirty="0" err="1" smtClean="0"/>
              <a:t>Встановити</a:t>
            </a:r>
            <a:r>
              <a:rPr lang="ru-RU" sz="2200" dirty="0" smtClean="0"/>
              <a:t> </a:t>
            </a:r>
            <a:r>
              <a:rPr lang="ru-RU" sz="2200" dirty="0" err="1" smtClean="0"/>
              <a:t>рекламний</a:t>
            </a:r>
            <a:r>
              <a:rPr lang="ru-RU" sz="2200" dirty="0" smtClean="0"/>
              <a:t> </a:t>
            </a:r>
            <a:r>
              <a:rPr lang="ru-RU" sz="2200" dirty="0" err="1" smtClean="0"/>
              <a:t>кабінет</a:t>
            </a:r>
            <a:r>
              <a:rPr lang="ru-RU" sz="2200" dirty="0" smtClean="0"/>
              <a:t> без </a:t>
            </a:r>
            <a:r>
              <a:rPr lang="ru-RU" sz="2200" dirty="0" err="1" smtClean="0"/>
              <a:t>створення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реклами</a:t>
            </a:r>
            <a:r>
              <a:rPr lang="ru-RU" sz="2200" dirty="0" smtClean="0"/>
              <a:t>, </a:t>
            </a:r>
            <a:r>
              <a:rPr lang="ru-RU" sz="2200" dirty="0" err="1" smtClean="0"/>
              <a:t>без</a:t>
            </a:r>
            <a:r>
              <a:rPr lang="ru-RU" sz="2200" dirty="0" smtClean="0"/>
              <a:t> </a:t>
            </a:r>
            <a:r>
              <a:rPr lang="ru-RU" sz="2200" u="sng" dirty="0" err="1" smtClean="0"/>
              <a:t>створення</a:t>
            </a:r>
            <a:r>
              <a:rPr lang="ru-RU" sz="2200" u="sng" dirty="0" smtClean="0"/>
              <a:t> </a:t>
            </a:r>
            <a:r>
              <a:rPr lang="ru-RU" sz="2200" u="sng" dirty="0" err="1" smtClean="0"/>
              <a:t>платіжного</a:t>
            </a:r>
            <a:r>
              <a:rPr lang="ru-RU" sz="2200" u="sng" dirty="0" smtClean="0"/>
              <a:t> </a:t>
            </a:r>
            <a:r>
              <a:rPr lang="ru-RU" sz="2200" u="sng" dirty="0" err="1" smtClean="0"/>
              <a:t>профілю</a:t>
            </a:r>
            <a:r>
              <a:rPr lang="ru-RU" sz="2200" u="sng" dirty="0" smtClean="0"/>
              <a:t>.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1229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981075"/>
            <a:ext cx="8619418" cy="475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09" y="908050"/>
            <a:ext cx="8583745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878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 - </a:t>
            </a:r>
            <a:r>
              <a:rPr lang="ru-RU" sz="2400" b="1" u="sng" dirty="0" err="1" smtClean="0"/>
              <a:t>реєстрації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 - </a:t>
            </a:r>
            <a:r>
              <a:rPr lang="ru-RU" sz="2400" b="1" u="sng" dirty="0" err="1" smtClean="0"/>
              <a:t>реєстрації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597" y="836613"/>
            <a:ext cx="8710806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uk-UA" sz="2400" dirty="0" err="1" smtClean="0"/>
              <a:t>Пірков</a:t>
            </a:r>
            <a:r>
              <a:rPr lang="uk-UA" sz="2400" dirty="0" smtClean="0"/>
              <a:t> Олександр </a:t>
            </a:r>
            <a:r>
              <a:rPr lang="en-US" sz="2400" dirty="0" smtClean="0"/>
              <a:t>WEB31</a:t>
            </a:r>
            <a:r>
              <a:rPr lang="uk-UA" sz="2400" dirty="0" smtClean="0"/>
              <a:t> </a:t>
            </a:r>
            <a:br>
              <a:rPr lang="uk-UA" sz="2400" dirty="0" smtClean="0"/>
            </a:br>
            <a:r>
              <a:rPr lang="ru-RU" sz="2400" b="1" u="sng" dirty="0" err="1" smtClean="0"/>
              <a:t>Налаштувати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конверсію</a:t>
            </a:r>
            <a:r>
              <a:rPr lang="ru-RU" sz="2400" b="1" u="sng" dirty="0" smtClean="0"/>
              <a:t> в ГТМ "</a:t>
            </a:r>
            <a:r>
              <a:rPr lang="ru-RU" sz="2400" b="1" u="sng" dirty="0" err="1" smtClean="0"/>
              <a:t>Відстеження</a:t>
            </a:r>
            <a:r>
              <a:rPr lang="ru-RU" sz="2400" b="1" u="sng" dirty="0" smtClean="0"/>
              <a:t> </a:t>
            </a:r>
            <a:r>
              <a:rPr lang="ru-RU" sz="2400" b="1" u="sng" dirty="0" err="1" smtClean="0"/>
              <a:t>форми</a:t>
            </a:r>
            <a:r>
              <a:rPr lang="ru-RU" sz="2400" b="1" u="sng" dirty="0" smtClean="0"/>
              <a:t> - </a:t>
            </a:r>
            <a:r>
              <a:rPr lang="ru-RU" sz="2400" b="1" u="sng" dirty="0" err="1" smtClean="0"/>
              <a:t>реєстрації</a:t>
            </a:r>
            <a:r>
              <a:rPr lang="ru-RU" sz="2400" b="1" u="sng" dirty="0" smtClean="0"/>
              <a:t>“</a:t>
            </a:r>
            <a:r>
              <a:rPr lang="en-US" sz="2400" b="1" u="sng" dirty="0" smtClean="0"/>
              <a:t>.</a:t>
            </a:r>
            <a:r>
              <a:rPr lang="uk-UA" sz="2400" dirty="0" smtClean="0"/>
              <a:t/>
            </a:r>
            <a:br>
              <a:rPr lang="uk-UA" sz="2400" dirty="0" smtClean="0"/>
            </a:br>
            <a:endParaRPr lang="ru-RU" sz="2400" dirty="0"/>
          </a:p>
        </p:txBody>
      </p:sp>
      <p:pic>
        <p:nvPicPr>
          <p:cNvPr id="5" name="Содержимое 4" descr="P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5733256"/>
            <a:ext cx="952500" cy="952500"/>
          </a:xfrm>
        </p:spPr>
      </p:pic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409" y="908050"/>
            <a:ext cx="8583745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36</Words>
  <Application>Microsoft Office PowerPoint</Application>
  <PresentationFormat>Экран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Пірков Олександр WEB31  Налаштувати конверсію в ГТМ "Відстеження форми“. </vt:lpstr>
      <vt:lpstr>Пірков Олександр WEB31  Налаштувати конверсію в ГТМ "Відстеження форми“. </vt:lpstr>
      <vt:lpstr>Пірков Олександр WEB31  Налаштувати конверсію в ГТМ "Відстеження форми“. </vt:lpstr>
      <vt:lpstr>Пірков Олександр WEB31  Налаштувати конверсію в ГТМ "Відстеження форми“. </vt:lpstr>
      <vt:lpstr>Пірков Олександр WEB31  Налаштувати конверсію в ГТМ "Відстеження форми“. </vt:lpstr>
      <vt:lpstr>Пірков Олександр WEB31  Налаштувати конверсію в ГТМ "Відстеження форми“. </vt:lpstr>
      <vt:lpstr>Пірков Олександр WEB31  Налаштувати конверсію в ГТМ "Відстеження форми - реєстрації“. </vt:lpstr>
      <vt:lpstr>Пірков Олександр WEB31  Налаштувати конверсію в ГТМ "Відстеження форми - реєстрації“. </vt:lpstr>
      <vt:lpstr>Пірков Олександр WEB31  Налаштувати конверсію в ГТМ "Відстеження форми - реєстрації“. </vt:lpstr>
      <vt:lpstr>Пірков Олександр WEB31  Налаштувати конверсію в ГТМ "Відстеження форми - реєстрації“. </vt:lpstr>
      <vt:lpstr>Пірков Олександр WEB31  2.  Встановити рекламний кабінет без створення реклами, без створення платіжного профілю. </vt:lpstr>
      <vt:lpstr>Пірков Олександр WEB31  2.  Встановити рекламний кабінет без створення реклами, без створення платіжного профілю.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Пірков Олександр WEB31</dc:title>
  <dc:creator>Пирков Александр</dc:creator>
  <cp:lastModifiedBy>USER_PC</cp:lastModifiedBy>
  <cp:revision>21</cp:revision>
  <dcterms:created xsi:type="dcterms:W3CDTF">2024-02-10T16:40:37Z</dcterms:created>
  <dcterms:modified xsi:type="dcterms:W3CDTF">2024-02-10T21:10:06Z</dcterms:modified>
</cp:coreProperties>
</file>