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u="sng" dirty="0" err="1" smtClean="0"/>
              <a:t>Додати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товари</a:t>
            </a:r>
            <a:r>
              <a:rPr lang="ru-RU" sz="2400" u="sng" dirty="0" smtClean="0"/>
              <a:t> у </a:t>
            </a:r>
            <a:r>
              <a:rPr lang="ru-RU" sz="2400" u="sng" dirty="0" err="1" smtClean="0"/>
              <a:t>Merchant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Center</a:t>
            </a:r>
            <a:endParaRPr lang="ru-RU" sz="2400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607" y="1268413"/>
            <a:ext cx="794278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u="sng" dirty="0" err="1" smtClean="0"/>
              <a:t>Додати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товари</a:t>
            </a:r>
            <a:r>
              <a:rPr lang="ru-RU" sz="2400" u="sng" dirty="0" smtClean="0"/>
              <a:t> у </a:t>
            </a:r>
            <a:r>
              <a:rPr lang="ru-RU" sz="2400" u="sng" dirty="0" err="1" smtClean="0"/>
              <a:t>Merchant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Center</a:t>
            </a:r>
            <a:endParaRPr lang="ru-RU" sz="2400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1438"/>
            <a:ext cx="864096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u="sng" dirty="0" err="1" smtClean="0"/>
              <a:t>Додати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товари</a:t>
            </a:r>
            <a:r>
              <a:rPr lang="ru-RU" sz="2400" u="sng" dirty="0" smtClean="0"/>
              <a:t> у </a:t>
            </a:r>
            <a:r>
              <a:rPr lang="ru-RU" sz="2400" u="sng" dirty="0" err="1" smtClean="0"/>
              <a:t>Merchant</a:t>
            </a:r>
            <a:r>
              <a:rPr lang="ru-RU" sz="2400" u="sng" dirty="0" smtClean="0"/>
              <a:t> </a:t>
            </a:r>
            <a:r>
              <a:rPr lang="ru-RU" sz="2400" u="sng" dirty="0" err="1" smtClean="0"/>
              <a:t>Center</a:t>
            </a:r>
            <a:endParaRPr lang="ru-RU" sz="2400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268413"/>
            <a:ext cx="871296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Пірков Олександр WEB31  Додати товари у Merchant Center</vt:lpstr>
      <vt:lpstr>Пірков Олександр WEB31  Додати товари у Merchant Center</vt:lpstr>
      <vt:lpstr>Пірков Олександр WEB31  Додати товари у Merchant Center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Пірков Олександр WEB31  Додати товари у Merchant Center</dc:title>
  <dc:creator>Пирков Александр</dc:creator>
  <cp:lastModifiedBy>USER_PC</cp:lastModifiedBy>
  <cp:revision>4</cp:revision>
  <dcterms:created xsi:type="dcterms:W3CDTF">2024-02-11T19:54:28Z</dcterms:created>
  <dcterms:modified xsi:type="dcterms:W3CDTF">2024-02-12T21:20:03Z</dcterms:modified>
</cp:coreProperties>
</file>