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uk-UA" sz="2400" b="1" u="sng" dirty="0" err="1" smtClean="0"/>
              <a:t>Пірков</a:t>
            </a:r>
            <a:r>
              <a:rPr lang="uk-UA" sz="2400" b="1" u="sng" dirty="0" smtClean="0"/>
              <a:t> Олександр  </a:t>
            </a:r>
            <a:r>
              <a:rPr lang="en-US" sz="2400" b="1" u="sng" dirty="0" smtClean="0"/>
              <a:t>WEB31 </a:t>
            </a:r>
            <a:r>
              <a:rPr lang="ru-RU" sz="2400" b="1" dirty="0" err="1" smtClean="0"/>
              <a:t>Встановити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програму</a:t>
            </a:r>
            <a:r>
              <a:rPr lang="ru-RU" sz="2400" b="1" dirty="0" smtClean="0"/>
              <a:t> для </a:t>
            </a:r>
            <a:r>
              <a:rPr lang="ru-RU" sz="2400" b="1" dirty="0" err="1" smtClean="0"/>
              <a:t>сканування</a:t>
            </a:r>
            <a:r>
              <a:rPr lang="ru-RU" sz="2400" b="1" dirty="0" smtClean="0"/>
              <a:t> сайту: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Netpeak</a:t>
            </a:r>
            <a:r>
              <a:rPr lang="en-US" sz="2400" b="1" dirty="0" smtClean="0"/>
              <a:t> Spider </a:t>
            </a:r>
            <a:r>
              <a:rPr lang="en-US" sz="2400" b="1" dirty="0" err="1" smtClean="0"/>
              <a:t>або</a:t>
            </a:r>
            <a:r>
              <a:rPr lang="en-US" sz="2400" b="1" dirty="0" smtClean="0"/>
              <a:t> Screaming Frog.</a:t>
            </a:r>
            <a:br>
              <a:rPr lang="en-US" sz="2400" b="1" dirty="0" smtClean="0"/>
            </a:br>
            <a:endParaRPr lang="ru-RU" sz="2400" b="1" u="sng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892996"/>
            <a:ext cx="8507412" cy="478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uk-UA" sz="2400" b="1" u="sng" dirty="0" err="1" smtClean="0"/>
              <a:t>Пірков</a:t>
            </a:r>
            <a:r>
              <a:rPr lang="uk-UA" sz="2400" b="1" u="sng" dirty="0" smtClean="0"/>
              <a:t> Олександр  </a:t>
            </a:r>
            <a:r>
              <a:rPr lang="en-US" sz="2400" b="1" u="sng" dirty="0" smtClean="0"/>
              <a:t>WEB31 </a:t>
            </a:r>
            <a:r>
              <a:rPr lang="ru-RU" sz="2400" b="1" dirty="0" smtClean="0"/>
              <a:t>3. </a:t>
            </a:r>
            <a:r>
              <a:rPr lang="ru-RU" sz="2400" b="1" dirty="0" err="1" smtClean="0"/>
              <a:t>Зробити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чек-ліст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з</a:t>
            </a:r>
            <a:r>
              <a:rPr lang="ru-RU" sz="2400" b="1" dirty="0" smtClean="0"/>
              <a:t> </a:t>
            </a:r>
            <a:r>
              <a:rPr lang="en-US" sz="2400" b="1" dirty="0" smtClean="0"/>
              <a:t>SEO-</a:t>
            </a:r>
            <a:r>
              <a:rPr lang="ru-RU" sz="2400" b="1" dirty="0" smtClean="0"/>
              <a:t>аудиту (для </a:t>
            </a:r>
            <a:r>
              <a:rPr lang="ru-RU" sz="2400" b="1" dirty="0" err="1" smtClean="0"/>
              <a:t>майбутніх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робіт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з</a:t>
            </a:r>
            <a:r>
              <a:rPr lang="ru-RU" sz="2400" b="1" dirty="0" smtClean="0"/>
              <a:t> сайтом).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ru-RU" sz="2400" b="1" u="sng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102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858070"/>
            <a:ext cx="8507412" cy="478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uk-UA" sz="2400" b="1" u="sng" dirty="0" err="1" smtClean="0"/>
              <a:t>Пірков</a:t>
            </a:r>
            <a:r>
              <a:rPr lang="uk-UA" sz="2400" b="1" u="sng" dirty="0" smtClean="0"/>
              <a:t> Олександр  </a:t>
            </a:r>
            <a:r>
              <a:rPr lang="en-US" sz="2400" b="1" u="sng" dirty="0" smtClean="0"/>
              <a:t>WEB31 </a:t>
            </a:r>
            <a:r>
              <a:rPr lang="ru-RU" sz="2400" b="1" dirty="0" smtClean="0"/>
              <a:t>3. </a:t>
            </a:r>
            <a:r>
              <a:rPr lang="ru-RU" sz="2400" b="1" dirty="0" err="1" smtClean="0"/>
              <a:t>Зробити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чек-ліст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з</a:t>
            </a:r>
            <a:r>
              <a:rPr lang="ru-RU" sz="2400" b="1" dirty="0" smtClean="0"/>
              <a:t> </a:t>
            </a:r>
            <a:r>
              <a:rPr lang="en-US" sz="2400" b="1" dirty="0" smtClean="0"/>
              <a:t>SEO-</a:t>
            </a:r>
            <a:r>
              <a:rPr lang="ru-RU" sz="2400" b="1" dirty="0" smtClean="0"/>
              <a:t>аудиту (для </a:t>
            </a:r>
            <a:r>
              <a:rPr lang="ru-RU" sz="2400" b="1" dirty="0" err="1" smtClean="0"/>
              <a:t>майбутніх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робіт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з</a:t>
            </a:r>
            <a:r>
              <a:rPr lang="ru-RU" sz="2400" b="1" dirty="0" smtClean="0"/>
              <a:t> сайтом).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ru-RU" sz="2400" b="1" u="sng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1126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858070"/>
            <a:ext cx="8507412" cy="478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uk-UA" sz="2400" b="1" u="sng" dirty="0" err="1" smtClean="0"/>
              <a:t>Пірков</a:t>
            </a:r>
            <a:r>
              <a:rPr lang="uk-UA" sz="2400" b="1" u="sng" dirty="0" smtClean="0"/>
              <a:t> Олександр  </a:t>
            </a:r>
            <a:r>
              <a:rPr lang="en-US" sz="2400" b="1" u="sng" dirty="0" smtClean="0"/>
              <a:t>WEB31 </a:t>
            </a:r>
            <a:r>
              <a:rPr lang="ru-RU" sz="2400" b="1" dirty="0" smtClean="0"/>
              <a:t>3. </a:t>
            </a:r>
            <a:r>
              <a:rPr lang="ru-RU" sz="2400" b="1" dirty="0" err="1" smtClean="0"/>
              <a:t>Зробити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чек-ліст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з</a:t>
            </a:r>
            <a:r>
              <a:rPr lang="ru-RU" sz="2400" b="1" dirty="0" smtClean="0"/>
              <a:t> </a:t>
            </a:r>
            <a:r>
              <a:rPr lang="en-US" sz="2400" b="1" dirty="0" smtClean="0"/>
              <a:t>SEO-</a:t>
            </a:r>
            <a:r>
              <a:rPr lang="ru-RU" sz="2400" b="1" dirty="0" smtClean="0"/>
              <a:t>аудиту (для </a:t>
            </a:r>
            <a:r>
              <a:rPr lang="ru-RU" sz="2400" b="1" dirty="0" err="1" smtClean="0"/>
              <a:t>майбутніх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робіт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з</a:t>
            </a:r>
            <a:r>
              <a:rPr lang="ru-RU" sz="2400" b="1" dirty="0" smtClean="0"/>
              <a:t> сайтом).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ru-RU" sz="2400" b="1" u="sng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1229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779974"/>
            <a:ext cx="8785225" cy="493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uk-UA" sz="2400" b="1" u="sng" dirty="0" err="1" smtClean="0"/>
              <a:t>Пірков</a:t>
            </a:r>
            <a:r>
              <a:rPr lang="uk-UA" sz="2400" b="1" u="sng" dirty="0" smtClean="0"/>
              <a:t> Олександр  </a:t>
            </a:r>
            <a:r>
              <a:rPr lang="en-US" sz="2400" b="1" u="sng" dirty="0" smtClean="0"/>
              <a:t>WEB31 </a:t>
            </a:r>
            <a:r>
              <a:rPr lang="ru-RU" sz="2400" b="1" dirty="0" smtClean="0"/>
              <a:t>3. </a:t>
            </a:r>
            <a:r>
              <a:rPr lang="ru-RU" sz="2400" b="1" dirty="0" err="1" smtClean="0"/>
              <a:t>Зробити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чек-ліст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з</a:t>
            </a:r>
            <a:r>
              <a:rPr lang="ru-RU" sz="2400" b="1" dirty="0" smtClean="0"/>
              <a:t> </a:t>
            </a:r>
            <a:r>
              <a:rPr lang="en-US" sz="2400" b="1" dirty="0" smtClean="0"/>
              <a:t>SEO-</a:t>
            </a:r>
            <a:r>
              <a:rPr lang="ru-RU" sz="2400" b="1" dirty="0" smtClean="0"/>
              <a:t>аудиту (для </a:t>
            </a:r>
            <a:r>
              <a:rPr lang="ru-RU" sz="2400" b="1" dirty="0" err="1" smtClean="0"/>
              <a:t>майбутніх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робіт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з</a:t>
            </a:r>
            <a:r>
              <a:rPr lang="ru-RU" sz="2400" b="1" dirty="0" smtClean="0"/>
              <a:t> сайтом).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ru-RU" sz="2400" b="1" u="sng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1331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779974"/>
            <a:ext cx="8785225" cy="493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uk-UA" sz="2400" b="1" u="sng" dirty="0" err="1" smtClean="0"/>
              <a:t>Пірков</a:t>
            </a:r>
            <a:r>
              <a:rPr lang="uk-UA" sz="2400" b="1" u="sng" dirty="0" smtClean="0"/>
              <a:t> Олександр  </a:t>
            </a:r>
            <a:r>
              <a:rPr lang="en-US" sz="2400" b="1" u="sng" dirty="0" smtClean="0"/>
              <a:t>WEB31 </a:t>
            </a:r>
            <a:r>
              <a:rPr lang="ru-RU" sz="2400" b="1" dirty="0" smtClean="0"/>
              <a:t>3. </a:t>
            </a:r>
            <a:r>
              <a:rPr lang="ru-RU" sz="2400" b="1" dirty="0" err="1" smtClean="0"/>
              <a:t>Зробити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чек-ліст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з</a:t>
            </a:r>
            <a:r>
              <a:rPr lang="ru-RU" sz="2400" b="1" dirty="0" smtClean="0"/>
              <a:t> </a:t>
            </a:r>
            <a:r>
              <a:rPr lang="en-US" sz="2400" b="1" dirty="0" smtClean="0"/>
              <a:t>SEO-</a:t>
            </a:r>
            <a:r>
              <a:rPr lang="ru-RU" sz="2400" b="1" dirty="0" smtClean="0"/>
              <a:t>аудиту (для </a:t>
            </a:r>
            <a:r>
              <a:rPr lang="ru-RU" sz="2400" b="1" dirty="0" err="1" smtClean="0"/>
              <a:t>майбутніх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робіт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з</a:t>
            </a:r>
            <a:r>
              <a:rPr lang="ru-RU" sz="2400" b="1" dirty="0" smtClean="0"/>
              <a:t> сайтом).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ru-RU" sz="2400" b="1" u="sng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1433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779974"/>
            <a:ext cx="8785225" cy="493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uk-UA" sz="2400" b="1" u="sng" dirty="0" err="1" smtClean="0"/>
              <a:t>Пірков</a:t>
            </a:r>
            <a:r>
              <a:rPr lang="uk-UA" sz="2400" b="1" u="sng" dirty="0" smtClean="0"/>
              <a:t> Олександр  </a:t>
            </a:r>
            <a:r>
              <a:rPr lang="en-US" sz="2400" b="1" u="sng" dirty="0" smtClean="0"/>
              <a:t>WEB31 </a:t>
            </a:r>
            <a:r>
              <a:rPr lang="ru-RU" sz="2400" b="1" dirty="0" smtClean="0"/>
              <a:t>3. </a:t>
            </a:r>
            <a:r>
              <a:rPr lang="ru-RU" sz="2400" b="1" dirty="0" err="1" smtClean="0"/>
              <a:t>Зробити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чек-ліст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з</a:t>
            </a:r>
            <a:r>
              <a:rPr lang="ru-RU" sz="2400" b="1" dirty="0" smtClean="0"/>
              <a:t> </a:t>
            </a:r>
            <a:r>
              <a:rPr lang="en-US" sz="2400" b="1" dirty="0" smtClean="0"/>
              <a:t>SEO-</a:t>
            </a:r>
            <a:r>
              <a:rPr lang="ru-RU" sz="2400" b="1" dirty="0" smtClean="0"/>
              <a:t>аудиту (для </a:t>
            </a:r>
            <a:r>
              <a:rPr lang="ru-RU" sz="2400" b="1" dirty="0" err="1" smtClean="0"/>
              <a:t>майбутніх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робіт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з</a:t>
            </a:r>
            <a:r>
              <a:rPr lang="ru-RU" sz="2400" b="1" dirty="0" smtClean="0"/>
              <a:t> сайтом).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ru-RU" sz="2400" b="1" u="sng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1536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597" y="836613"/>
            <a:ext cx="8710806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uk-UA" sz="2400" b="1" u="sng" dirty="0" err="1" smtClean="0"/>
              <a:t>Пірков</a:t>
            </a:r>
            <a:r>
              <a:rPr lang="uk-UA" sz="2400" b="1" u="sng" dirty="0" smtClean="0"/>
              <a:t> Олександр  </a:t>
            </a:r>
            <a:r>
              <a:rPr lang="en-US" sz="2400" b="1" u="sng" dirty="0" smtClean="0"/>
              <a:t>WEB31 </a:t>
            </a:r>
            <a:r>
              <a:rPr lang="ru-RU" sz="2400" b="1" dirty="0" smtClean="0"/>
              <a:t>3. </a:t>
            </a:r>
            <a:r>
              <a:rPr lang="ru-RU" sz="2400" b="1" dirty="0" err="1" smtClean="0"/>
              <a:t>Зробити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чек-ліст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з</a:t>
            </a:r>
            <a:r>
              <a:rPr lang="ru-RU" sz="2400" b="1" dirty="0" smtClean="0"/>
              <a:t> </a:t>
            </a:r>
            <a:r>
              <a:rPr lang="en-US" sz="2400" b="1" dirty="0" smtClean="0"/>
              <a:t>SEO-</a:t>
            </a:r>
            <a:r>
              <a:rPr lang="ru-RU" sz="2400" b="1" dirty="0" smtClean="0"/>
              <a:t>аудиту (для </a:t>
            </a:r>
            <a:r>
              <a:rPr lang="ru-RU" sz="2400" b="1" dirty="0" err="1" smtClean="0"/>
              <a:t>майбутніх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робіт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з</a:t>
            </a:r>
            <a:r>
              <a:rPr lang="ru-RU" sz="2400" b="1" dirty="0" smtClean="0"/>
              <a:t> сайтом).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ru-RU" sz="2400" b="1" u="sng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1638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597" y="836613"/>
            <a:ext cx="8710806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uk-UA" sz="2400" b="1" u="sng" dirty="0" err="1" smtClean="0"/>
              <a:t>Пірков</a:t>
            </a:r>
            <a:r>
              <a:rPr lang="uk-UA" sz="2400" b="1" u="sng" dirty="0" smtClean="0"/>
              <a:t> Олександр  </a:t>
            </a:r>
            <a:r>
              <a:rPr lang="en-US" sz="2400" b="1" u="sng" dirty="0" smtClean="0"/>
              <a:t>WEB31 </a:t>
            </a:r>
            <a:r>
              <a:rPr lang="ru-RU" sz="2400" b="1" dirty="0" smtClean="0"/>
              <a:t>3. </a:t>
            </a:r>
            <a:r>
              <a:rPr lang="ru-RU" sz="2400" b="1" dirty="0" err="1" smtClean="0"/>
              <a:t>Зробити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чек-ліст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з</a:t>
            </a:r>
            <a:r>
              <a:rPr lang="ru-RU" sz="2400" b="1" dirty="0" smtClean="0"/>
              <a:t> </a:t>
            </a:r>
            <a:r>
              <a:rPr lang="en-US" sz="2400" b="1" dirty="0" smtClean="0"/>
              <a:t>SEO-</a:t>
            </a:r>
            <a:r>
              <a:rPr lang="ru-RU" sz="2400" b="1" dirty="0" smtClean="0"/>
              <a:t>аудиту (для </a:t>
            </a:r>
            <a:r>
              <a:rPr lang="ru-RU" sz="2400" b="1" dirty="0" err="1" smtClean="0"/>
              <a:t>майбутніх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робіт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з</a:t>
            </a:r>
            <a:r>
              <a:rPr lang="ru-RU" sz="2400" b="1" dirty="0" smtClean="0"/>
              <a:t> сайтом).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ru-RU" sz="2400" b="1" u="sng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174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597" y="836613"/>
            <a:ext cx="8710806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uk-UA" sz="2400" b="1" u="sng" dirty="0" err="1" smtClean="0"/>
              <a:t>Пірков</a:t>
            </a:r>
            <a:r>
              <a:rPr lang="uk-UA" sz="2400" b="1" u="sng" dirty="0" smtClean="0"/>
              <a:t> Олександр  </a:t>
            </a:r>
            <a:r>
              <a:rPr lang="en-US" sz="2400" b="1" u="sng" dirty="0" smtClean="0"/>
              <a:t>WEB31 </a:t>
            </a:r>
            <a:r>
              <a:rPr lang="ru-RU" sz="2400" b="1" dirty="0" smtClean="0"/>
              <a:t>3. </a:t>
            </a:r>
            <a:r>
              <a:rPr lang="ru-RU" sz="2400" b="1" dirty="0" err="1" smtClean="0"/>
              <a:t>Зробити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чек-ліст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з</a:t>
            </a:r>
            <a:r>
              <a:rPr lang="ru-RU" sz="2400" b="1" dirty="0" smtClean="0"/>
              <a:t> </a:t>
            </a:r>
            <a:r>
              <a:rPr lang="en-US" sz="2400" b="1" dirty="0" smtClean="0"/>
              <a:t>SEO-</a:t>
            </a:r>
            <a:r>
              <a:rPr lang="ru-RU" sz="2400" b="1" dirty="0" smtClean="0"/>
              <a:t>аудиту (для </a:t>
            </a:r>
            <a:r>
              <a:rPr lang="ru-RU" sz="2400" b="1" dirty="0" err="1" smtClean="0"/>
              <a:t>майбутніх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робіт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з</a:t>
            </a:r>
            <a:r>
              <a:rPr lang="ru-RU" sz="2400" b="1" dirty="0" smtClean="0"/>
              <a:t> сайтом).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ru-RU" sz="2400" b="1" u="sng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1843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779974"/>
            <a:ext cx="8785225" cy="493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uk-UA" sz="2400" b="1" u="sng" dirty="0" err="1" smtClean="0"/>
              <a:t>Пірков</a:t>
            </a:r>
            <a:r>
              <a:rPr lang="uk-UA" sz="2400" b="1" u="sng" dirty="0" smtClean="0"/>
              <a:t> Олександр  </a:t>
            </a:r>
            <a:r>
              <a:rPr lang="en-US" sz="2400" b="1" u="sng" dirty="0" smtClean="0"/>
              <a:t>WEB31 </a:t>
            </a:r>
            <a:r>
              <a:rPr lang="ru-RU" sz="2400" b="1" dirty="0" smtClean="0"/>
              <a:t>3. </a:t>
            </a:r>
            <a:r>
              <a:rPr lang="ru-RU" sz="2400" b="1" dirty="0" err="1" smtClean="0"/>
              <a:t>Зробити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чек-ліст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з</a:t>
            </a:r>
            <a:r>
              <a:rPr lang="ru-RU" sz="2400" b="1" dirty="0" smtClean="0"/>
              <a:t> </a:t>
            </a:r>
            <a:r>
              <a:rPr lang="en-US" sz="2400" b="1" dirty="0" smtClean="0"/>
              <a:t>SEO-</a:t>
            </a:r>
            <a:r>
              <a:rPr lang="ru-RU" sz="2400" b="1" dirty="0" smtClean="0"/>
              <a:t>аудиту (для </a:t>
            </a:r>
            <a:r>
              <a:rPr lang="ru-RU" sz="2400" b="1" dirty="0" err="1" smtClean="0"/>
              <a:t>майбутніх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робіт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з</a:t>
            </a:r>
            <a:r>
              <a:rPr lang="ru-RU" sz="2400" b="1" dirty="0" smtClean="0"/>
              <a:t> сайтом).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ru-RU" sz="2400" b="1" u="sng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1945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800056"/>
            <a:ext cx="8713787" cy="489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uk-UA" sz="2400" b="1" u="sng" dirty="0" err="1" smtClean="0"/>
              <a:t>Пірков</a:t>
            </a:r>
            <a:r>
              <a:rPr lang="uk-UA" sz="2400" b="1" u="sng" dirty="0" smtClean="0"/>
              <a:t> Олександр  </a:t>
            </a:r>
            <a:r>
              <a:rPr lang="en-US" sz="2400" b="1" u="sng" dirty="0" smtClean="0"/>
              <a:t>WEB31 </a:t>
            </a:r>
            <a:r>
              <a:rPr lang="ru-RU" sz="2400" b="1" dirty="0" smtClean="0"/>
              <a:t>2. </a:t>
            </a:r>
            <a:r>
              <a:rPr lang="ru-RU" sz="2400" b="1" dirty="0" err="1" smtClean="0"/>
              <a:t>Зробити</a:t>
            </a:r>
            <a:r>
              <a:rPr lang="ru-RU" sz="2400" b="1" dirty="0" smtClean="0"/>
              <a:t> скан </a:t>
            </a:r>
            <a:r>
              <a:rPr lang="ru-RU" sz="2400" b="1" dirty="0" err="1" smtClean="0"/>
              <a:t>вашого</a:t>
            </a:r>
            <a:r>
              <a:rPr lang="ru-RU" sz="2400" b="1" dirty="0" smtClean="0"/>
              <a:t> сайту.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ru-RU" sz="2400" b="1" u="sng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785046"/>
            <a:ext cx="8507412" cy="478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uk-UA" sz="2400" b="1" u="sng" dirty="0" err="1" smtClean="0"/>
              <a:t>Пірков</a:t>
            </a:r>
            <a:r>
              <a:rPr lang="uk-UA" sz="2400" b="1" u="sng" dirty="0" smtClean="0"/>
              <a:t> Олександр  </a:t>
            </a:r>
            <a:r>
              <a:rPr lang="en-US" sz="2400" b="1" u="sng" dirty="0" smtClean="0"/>
              <a:t>WEB31 </a:t>
            </a:r>
            <a:r>
              <a:rPr lang="ru-RU" sz="2400" b="1" dirty="0" smtClean="0"/>
              <a:t>3. </a:t>
            </a:r>
            <a:r>
              <a:rPr lang="ru-RU" sz="2400" b="1" dirty="0" err="1" smtClean="0"/>
              <a:t>Зробити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чек-ліст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з</a:t>
            </a:r>
            <a:r>
              <a:rPr lang="ru-RU" sz="2400" b="1" dirty="0" smtClean="0"/>
              <a:t> </a:t>
            </a:r>
            <a:r>
              <a:rPr lang="en-US" sz="2400" b="1" dirty="0" smtClean="0"/>
              <a:t>SEO-</a:t>
            </a:r>
            <a:r>
              <a:rPr lang="ru-RU" sz="2400" b="1" dirty="0" smtClean="0"/>
              <a:t>аудиту (для </a:t>
            </a:r>
            <a:r>
              <a:rPr lang="ru-RU" sz="2400" b="1" dirty="0" err="1" smtClean="0"/>
              <a:t>майбутніх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робіт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з</a:t>
            </a:r>
            <a:r>
              <a:rPr lang="ru-RU" sz="2400" b="1" dirty="0" smtClean="0"/>
              <a:t> сайтом).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ru-RU" sz="2400" b="1" u="sng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908721"/>
            <a:ext cx="8507412" cy="466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uk-UA" sz="2400" b="1" u="sng" dirty="0" err="1" smtClean="0"/>
              <a:t>Пірков</a:t>
            </a:r>
            <a:r>
              <a:rPr lang="uk-UA" sz="2400" b="1" u="sng" dirty="0" smtClean="0"/>
              <a:t> Олександр  </a:t>
            </a:r>
            <a:r>
              <a:rPr lang="en-US" sz="2400" b="1" u="sng" dirty="0" smtClean="0"/>
              <a:t>WEB31 </a:t>
            </a:r>
            <a:r>
              <a:rPr lang="ru-RU" sz="2400" b="1" dirty="0" smtClean="0"/>
              <a:t>2. </a:t>
            </a:r>
            <a:r>
              <a:rPr lang="ru-RU" sz="2400" b="1" dirty="0" err="1" smtClean="0"/>
              <a:t>Зробити</a:t>
            </a:r>
            <a:r>
              <a:rPr lang="ru-RU" sz="2400" b="1" dirty="0" smtClean="0"/>
              <a:t> скан </a:t>
            </a:r>
            <a:r>
              <a:rPr lang="ru-RU" sz="2400" b="1" dirty="0" err="1" smtClean="0"/>
              <a:t>вашого</a:t>
            </a:r>
            <a:r>
              <a:rPr lang="ru-RU" sz="2400" b="1" dirty="0" smtClean="0"/>
              <a:t> сайту.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ru-RU" sz="2400" b="1" u="sng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821558"/>
            <a:ext cx="8507412" cy="478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uk-UA" sz="2400" b="1" u="sng" dirty="0" err="1" smtClean="0"/>
              <a:t>Пірков</a:t>
            </a:r>
            <a:r>
              <a:rPr lang="uk-UA" sz="2400" b="1" u="sng" dirty="0" smtClean="0"/>
              <a:t> Олександр  </a:t>
            </a:r>
            <a:r>
              <a:rPr lang="en-US" sz="2400" b="1" u="sng" dirty="0" smtClean="0"/>
              <a:t>WEB31 </a:t>
            </a:r>
            <a:r>
              <a:rPr lang="ru-RU" sz="2400" b="1" dirty="0" smtClean="0"/>
              <a:t>2. </a:t>
            </a:r>
            <a:r>
              <a:rPr lang="ru-RU" sz="2400" b="1" dirty="0" err="1" smtClean="0"/>
              <a:t>Зробити</a:t>
            </a:r>
            <a:r>
              <a:rPr lang="ru-RU" sz="2400" b="1" dirty="0" smtClean="0"/>
              <a:t> скан </a:t>
            </a:r>
            <a:r>
              <a:rPr lang="ru-RU" sz="2400" b="1" dirty="0" err="1" smtClean="0"/>
              <a:t>вашого</a:t>
            </a:r>
            <a:r>
              <a:rPr lang="ru-RU" sz="2400" b="1" dirty="0" smtClean="0"/>
              <a:t> сайту.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ru-RU" sz="2400" b="1" u="sng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20688"/>
            <a:ext cx="87851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uk-UA" sz="2400" b="1" u="sng" dirty="0" err="1" smtClean="0"/>
              <a:t>Пірков</a:t>
            </a:r>
            <a:r>
              <a:rPr lang="uk-UA" sz="2400" b="1" u="sng" dirty="0" smtClean="0"/>
              <a:t> Олександр  </a:t>
            </a:r>
            <a:r>
              <a:rPr lang="en-US" sz="2400" b="1" u="sng" dirty="0" smtClean="0"/>
              <a:t>WEB31 </a:t>
            </a:r>
            <a:r>
              <a:rPr lang="ru-RU" sz="2400" b="1" dirty="0" smtClean="0"/>
              <a:t>3. </a:t>
            </a:r>
            <a:r>
              <a:rPr lang="ru-RU" sz="2400" b="1" dirty="0" err="1" smtClean="0"/>
              <a:t>Зробити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чек-ліст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з</a:t>
            </a:r>
            <a:r>
              <a:rPr lang="ru-RU" sz="2400" b="1" dirty="0" smtClean="0"/>
              <a:t> </a:t>
            </a:r>
            <a:r>
              <a:rPr lang="en-US" sz="2400" b="1" dirty="0" smtClean="0"/>
              <a:t>SEO-</a:t>
            </a:r>
            <a:r>
              <a:rPr lang="ru-RU" sz="2400" b="1" dirty="0" smtClean="0"/>
              <a:t>аудиту (для </a:t>
            </a:r>
            <a:r>
              <a:rPr lang="ru-RU" sz="2400" b="1" dirty="0" err="1" smtClean="0"/>
              <a:t>майбутніх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робіт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з</a:t>
            </a:r>
            <a:r>
              <a:rPr lang="ru-RU" sz="2400" b="1" dirty="0" smtClean="0"/>
              <a:t> сайтом).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ru-RU" sz="2400" b="1" u="sng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857277"/>
            <a:ext cx="8507412" cy="478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uk-UA" sz="2400" b="1" u="sng" dirty="0" err="1" smtClean="0"/>
              <a:t>Пірков</a:t>
            </a:r>
            <a:r>
              <a:rPr lang="uk-UA" sz="2400" b="1" u="sng" dirty="0" smtClean="0"/>
              <a:t> Олександр  </a:t>
            </a:r>
            <a:r>
              <a:rPr lang="en-US" sz="2400" b="1" u="sng" dirty="0" smtClean="0"/>
              <a:t>WEB31 </a:t>
            </a:r>
            <a:r>
              <a:rPr lang="ru-RU" sz="2400" b="1" dirty="0" smtClean="0"/>
              <a:t>3. </a:t>
            </a:r>
            <a:r>
              <a:rPr lang="ru-RU" sz="2400" b="1" dirty="0" err="1" smtClean="0"/>
              <a:t>Зробити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чек-ліст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з</a:t>
            </a:r>
            <a:r>
              <a:rPr lang="ru-RU" sz="2400" b="1" dirty="0" smtClean="0"/>
              <a:t> </a:t>
            </a:r>
            <a:r>
              <a:rPr lang="en-US" sz="2400" b="1" dirty="0" smtClean="0"/>
              <a:t>SEO-</a:t>
            </a:r>
            <a:r>
              <a:rPr lang="ru-RU" sz="2400" b="1" dirty="0" smtClean="0"/>
              <a:t>аудиту (для </a:t>
            </a:r>
            <a:r>
              <a:rPr lang="ru-RU" sz="2400" b="1" dirty="0" err="1" smtClean="0"/>
              <a:t>майбутніх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робіт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з</a:t>
            </a:r>
            <a:r>
              <a:rPr lang="ru-RU" sz="2400" b="1" dirty="0" smtClean="0"/>
              <a:t> сайтом).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ru-RU" sz="2400" b="1" u="sng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858070"/>
            <a:ext cx="8507412" cy="478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uk-UA" sz="2400" b="1" u="sng" dirty="0" err="1" smtClean="0"/>
              <a:t>Пірков</a:t>
            </a:r>
            <a:r>
              <a:rPr lang="uk-UA" sz="2400" b="1" u="sng" dirty="0" smtClean="0"/>
              <a:t> Олександр  </a:t>
            </a:r>
            <a:r>
              <a:rPr lang="en-US" sz="2400" b="1" u="sng" dirty="0" smtClean="0"/>
              <a:t>WEB31 </a:t>
            </a:r>
            <a:r>
              <a:rPr lang="ru-RU" sz="2400" b="1" dirty="0" smtClean="0"/>
              <a:t>3. </a:t>
            </a:r>
            <a:r>
              <a:rPr lang="ru-RU" sz="2400" b="1" dirty="0" err="1" smtClean="0"/>
              <a:t>Зробити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чек-ліст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з</a:t>
            </a:r>
            <a:r>
              <a:rPr lang="ru-RU" sz="2400" b="1" dirty="0" smtClean="0"/>
              <a:t> </a:t>
            </a:r>
            <a:r>
              <a:rPr lang="en-US" sz="2400" b="1" dirty="0" smtClean="0"/>
              <a:t>SEO-</a:t>
            </a:r>
            <a:r>
              <a:rPr lang="ru-RU" sz="2400" b="1" dirty="0" smtClean="0"/>
              <a:t>аудиту (для </a:t>
            </a:r>
            <a:r>
              <a:rPr lang="ru-RU" sz="2400" b="1" dirty="0" err="1" smtClean="0"/>
              <a:t>майбутніх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робіт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з</a:t>
            </a:r>
            <a:r>
              <a:rPr lang="ru-RU" sz="2400" b="1" dirty="0" smtClean="0"/>
              <a:t> сайтом).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ru-RU" sz="2400" b="1" u="sng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858070"/>
            <a:ext cx="8507412" cy="478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uk-UA" sz="2400" b="1" u="sng" dirty="0" err="1" smtClean="0"/>
              <a:t>Пірков</a:t>
            </a:r>
            <a:r>
              <a:rPr lang="uk-UA" sz="2400" b="1" u="sng" dirty="0" smtClean="0"/>
              <a:t> Олександр  </a:t>
            </a:r>
            <a:r>
              <a:rPr lang="en-US" sz="2400" b="1" u="sng" dirty="0" smtClean="0"/>
              <a:t>WEB31 </a:t>
            </a:r>
            <a:r>
              <a:rPr lang="ru-RU" sz="2400" b="1" dirty="0" smtClean="0"/>
              <a:t>3. </a:t>
            </a:r>
            <a:r>
              <a:rPr lang="ru-RU" sz="2400" b="1" dirty="0" err="1" smtClean="0"/>
              <a:t>Зробити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чек-ліст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з</a:t>
            </a:r>
            <a:r>
              <a:rPr lang="ru-RU" sz="2400" b="1" dirty="0" smtClean="0"/>
              <a:t> </a:t>
            </a:r>
            <a:r>
              <a:rPr lang="en-US" sz="2400" b="1" dirty="0" smtClean="0"/>
              <a:t>SEO-</a:t>
            </a:r>
            <a:r>
              <a:rPr lang="ru-RU" sz="2400" b="1" dirty="0" smtClean="0"/>
              <a:t>аудиту (для </a:t>
            </a:r>
            <a:r>
              <a:rPr lang="ru-RU" sz="2400" b="1" dirty="0" err="1" smtClean="0"/>
              <a:t>майбутніх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робіт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з</a:t>
            </a:r>
            <a:r>
              <a:rPr lang="ru-RU" sz="2400" b="1" dirty="0" smtClean="0"/>
              <a:t> сайтом).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ru-RU" sz="2400" b="1" u="sng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92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858070"/>
            <a:ext cx="8507412" cy="478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253</Words>
  <Application>Microsoft Office PowerPoint</Application>
  <PresentationFormat>Экран (4:3)</PresentationFormat>
  <Paragraphs>19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Пірков Олександр  WEB31 Встановити програму для сканування сайту:  Netpeak Spider або Screaming Frog. </vt:lpstr>
      <vt:lpstr> Пірков Олександр  WEB31 2. Зробити скан вашого сайту. </vt:lpstr>
      <vt:lpstr> Пірков Олександр  WEB31 3. Зробити чек-ліст з SEO-аудиту (для майбутніх робіт з сайтом). </vt:lpstr>
      <vt:lpstr> Пірков Олександр  WEB31 2. Зробити скан вашого сайту. </vt:lpstr>
      <vt:lpstr> Пірков Олександр  WEB31 2. Зробити скан вашого сайту. </vt:lpstr>
      <vt:lpstr>Пірков Олександр  WEB31 3. Зробити чек-ліст з SEO-аудиту (для майбутніх робіт з сайтом). </vt:lpstr>
      <vt:lpstr>Пірков Олександр  WEB31 3. Зробити чек-ліст з SEO-аудиту (для майбутніх робіт з сайтом). </vt:lpstr>
      <vt:lpstr>Пірков Олександр  WEB31 3. Зробити чек-ліст з SEO-аудиту (для майбутніх робіт з сайтом). </vt:lpstr>
      <vt:lpstr>Пірков Олександр  WEB31 3. Зробити чек-ліст з SEO-аудиту (для майбутніх робіт з сайтом). </vt:lpstr>
      <vt:lpstr>Пірков Олександр  WEB31 3. Зробити чек-ліст з SEO-аудиту (для майбутніх робіт з сайтом). </vt:lpstr>
      <vt:lpstr>Пірков Олександр  WEB31 3. Зробити чек-ліст з SEO-аудиту (для майбутніх робіт з сайтом). </vt:lpstr>
      <vt:lpstr>Пірков Олександр  WEB31 3. Зробити чек-ліст з SEO-аудиту (для майбутніх робіт з сайтом). </vt:lpstr>
      <vt:lpstr>Пірков Олександр  WEB31 3. Зробити чек-ліст з SEO-аудиту (для майбутніх робіт з сайтом). </vt:lpstr>
      <vt:lpstr>Пірков Олександр  WEB31 3. Зробити чек-ліст з SEO-аудиту (для майбутніх робіт з сайтом). </vt:lpstr>
      <vt:lpstr>Пірков Олександр  WEB31 3. Зробити чек-ліст з SEO-аудиту (для майбутніх робіт з сайтом). </vt:lpstr>
      <vt:lpstr>Пірков Олександр  WEB31 3. Зробити чек-ліст з SEO-аудиту (для майбутніх робіт з сайтом). </vt:lpstr>
      <vt:lpstr>Пірков Олександр  WEB31 3. Зробити чек-ліст з SEO-аудиту (для майбутніх робіт з сайтом). </vt:lpstr>
      <vt:lpstr>Пірков Олександр  WEB31 3. Зробити чек-ліст з SEO-аудиту (для майбутніх робіт з сайтом). </vt:lpstr>
      <vt:lpstr>Пірков Олександр  WEB31 3. Зробити чек-ліст з SEO-аудиту (для майбутніх робіт з сайтом).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Пірков Олександр  WEB31</dc:title>
  <dc:creator>Пирков Александр</dc:creator>
  <cp:lastModifiedBy>USER_PC</cp:lastModifiedBy>
  <cp:revision>18</cp:revision>
  <dcterms:created xsi:type="dcterms:W3CDTF">2024-02-08T21:45:53Z</dcterms:created>
  <dcterms:modified xsi:type="dcterms:W3CDTF">2024-02-08T23:33:38Z</dcterms:modified>
</cp:coreProperties>
</file>