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6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Schaltkreis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Kissling Raphael TA.E.1301</dc:creator>
  <cp:lastModifiedBy>Kissling Raphael TA.E.1301</cp:lastModifiedBy>
  <cp:revision>1</cp:revision>
  <dcterms:created xsi:type="dcterms:W3CDTF">2017-03-24T07:05:51Z</dcterms:created>
  <dcterms:modified xsi:type="dcterms:W3CDTF">2017-03-24T07:09:18Z</dcterms:modified>
</cp:coreProperties>
</file>