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Recap</a:t>
            </a:r>
            <a:r>
              <a:rPr lang="de-CH" dirty="0" smtClean="0"/>
              <a:t> Arm Cortex </a:t>
            </a:r>
            <a:r>
              <a:rPr lang="de-CH" dirty="0" err="1" smtClean="0"/>
              <a:t>Processors</a:t>
            </a:r>
            <a:r>
              <a:rPr lang="de-CH" dirty="0" smtClean="0"/>
              <a:t> &amp; Events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Pirmin</a:t>
            </a:r>
            <a:r>
              <a:rPr lang="de-CH" dirty="0" smtClean="0"/>
              <a:t> </a:t>
            </a:r>
            <a:r>
              <a:rPr lang="de-CH" dirty="0" err="1" smtClean="0"/>
              <a:t>Herger</a:t>
            </a:r>
            <a:r>
              <a:rPr lang="de-CH" dirty="0" smtClean="0"/>
              <a:t> &amp; Raphael Kissling</a:t>
            </a:r>
          </a:p>
          <a:p>
            <a:r>
              <a:rPr lang="de-CH" dirty="0" smtClean="0"/>
              <a:t>27.3.2017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876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Execution</a:t>
            </a:r>
            <a:r>
              <a:rPr lang="de-CH" dirty="0" smtClean="0"/>
              <a:t> Speed / </a:t>
            </a:r>
            <a:r>
              <a:rPr lang="de-CH" dirty="0" err="1" smtClean="0"/>
              <a:t>Decoupling</a:t>
            </a:r>
            <a:r>
              <a:rPr lang="de-CH" dirty="0" smtClean="0"/>
              <a:t> Event </a:t>
            </a:r>
            <a:r>
              <a:rPr lang="de-CH" dirty="0" err="1" smtClean="0"/>
              <a:t>and</a:t>
            </a:r>
            <a:r>
              <a:rPr lang="de-CH" dirty="0" smtClean="0"/>
              <a:t> Processing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7 &amp; 8 (fast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slow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4118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EVNT Array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Storing</a:t>
            </a:r>
            <a:r>
              <a:rPr lang="de-CH" dirty="0" smtClean="0"/>
              <a:t> Events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Folien 9 (EVNT Array) und Folie 10/11 (</a:t>
            </a:r>
            <a:r>
              <a:rPr lang="de-CH" dirty="0" err="1" smtClean="0"/>
              <a:t>Storing</a:t>
            </a:r>
            <a:r>
              <a:rPr lang="de-CH" dirty="0" smtClean="0"/>
              <a:t> Event Different Implementations)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569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Handling Events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EvNT_HandleEvent</a:t>
            </a:r>
            <a:r>
              <a:rPr lang="de-CH" dirty="0" smtClean="0"/>
              <a:t>()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12 (Handling Events </a:t>
            </a:r>
            <a:r>
              <a:rPr lang="de-CH" dirty="0" err="1" smtClean="0"/>
              <a:t>from</a:t>
            </a:r>
            <a:r>
              <a:rPr lang="de-CH" dirty="0" smtClean="0"/>
              <a:t> Main </a:t>
            </a:r>
            <a:r>
              <a:rPr lang="de-CH" dirty="0" err="1" smtClean="0"/>
              <a:t>loop</a:t>
            </a:r>
            <a:r>
              <a:rPr lang="de-CH" dirty="0" smtClean="0"/>
              <a:t>) und Folie 13 (Event Handler)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377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1.</a:t>
            </a:r>
          </a:p>
          <a:p>
            <a:pPr marL="0" indent="0">
              <a:buNone/>
            </a:pPr>
            <a:r>
              <a:rPr lang="de-CH" dirty="0" smtClean="0"/>
              <a:t>2.</a:t>
            </a:r>
          </a:p>
          <a:p>
            <a:pPr marL="0" indent="0">
              <a:buNone/>
            </a:pPr>
            <a:r>
              <a:rPr lang="de-CH" dirty="0" smtClean="0"/>
              <a:t>3.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97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Answers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1.</a:t>
            </a:r>
          </a:p>
          <a:p>
            <a:pPr marL="0" indent="0">
              <a:buNone/>
            </a:pPr>
            <a:r>
              <a:rPr lang="de-CH" dirty="0" smtClean="0"/>
              <a:t>2.</a:t>
            </a:r>
          </a:p>
          <a:p>
            <a:pPr marL="0" indent="0">
              <a:buNone/>
            </a:pPr>
            <a:r>
              <a:rPr lang="de-CH" dirty="0" smtClean="0"/>
              <a:t>3.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915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Processors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Cortex-M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4&amp;5</a:t>
            </a:r>
          </a:p>
          <a:p>
            <a:r>
              <a:rPr lang="de-CH" dirty="0" smtClean="0"/>
              <a:t>Überblick ARM Cortex Familie</a:t>
            </a:r>
          </a:p>
          <a:p>
            <a:r>
              <a:rPr lang="de-CH" dirty="0" smtClean="0"/>
              <a:t>Verschiedene unterschiedliche Cores und Verwendung in INTRO erläutern</a:t>
            </a:r>
          </a:p>
          <a:p>
            <a:pPr lvl="1"/>
            <a:r>
              <a:rPr lang="de-CH" dirty="0" smtClean="0"/>
              <a:t>M4 (Remote), M4F (Robot),  M0+ (Freedomboard)</a:t>
            </a:r>
          </a:p>
          <a:p>
            <a:r>
              <a:rPr lang="de-CH" dirty="0" smtClean="0"/>
              <a:t>ARM Inc. </a:t>
            </a:r>
            <a:r>
              <a:rPr lang="de-CH" dirty="0" err="1" smtClean="0"/>
              <a:t>Licenses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configurable</a:t>
            </a:r>
            <a:r>
              <a:rPr lang="de-CH" dirty="0" smtClean="0"/>
              <a:t> </a:t>
            </a:r>
            <a:r>
              <a:rPr lang="de-CH" dirty="0" err="1" smtClean="0"/>
              <a:t>core</a:t>
            </a:r>
            <a:r>
              <a:rPr lang="de-CH" dirty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they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don’t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produce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microcontrollers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Vendors</a:t>
            </a:r>
            <a:r>
              <a:rPr lang="de-CH" dirty="0" smtClean="0">
                <a:sym typeface="Wingdings" panose="05000000000000000000" pitchFamily="2" charset="2"/>
              </a:rPr>
              <a:t> (STM,NXP,TI…) </a:t>
            </a:r>
            <a:r>
              <a:rPr lang="de-CH" dirty="0" err="1" smtClean="0">
                <a:sym typeface="Wingdings" panose="05000000000000000000" pitchFamily="2" charset="2"/>
              </a:rPr>
              <a:t>implement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device</a:t>
            </a:r>
            <a:r>
              <a:rPr lang="de-CH" dirty="0" smtClean="0">
                <a:sym typeface="Wingdings" panose="05000000000000000000" pitchFamily="2" charset="2"/>
              </a:rPr>
              <a:t>/</a:t>
            </a:r>
            <a:r>
              <a:rPr lang="de-CH" dirty="0" err="1" smtClean="0">
                <a:sym typeface="Wingdings" panose="05000000000000000000" pitchFamily="2" charset="2"/>
              </a:rPr>
              <a:t>peripherals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424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Cortex-M </a:t>
            </a:r>
            <a:r>
              <a:rPr lang="de-CH" dirty="0" err="1" smtClean="0"/>
              <a:t>Comparison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 Folie 6 mit Infos und Notizen zu Vergleich M0+ und M4/M4F</a:t>
            </a:r>
          </a:p>
          <a:p>
            <a:r>
              <a:rPr lang="de-CH" dirty="0" smtClean="0"/>
              <a:t>Aufwärtskompatibilität (Folie 7) kurz erläutern ohne Bild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043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Exception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Primask</a:t>
            </a:r>
            <a:r>
              <a:rPr lang="de-CH" dirty="0" smtClean="0"/>
              <a:t>/</a:t>
            </a:r>
            <a:r>
              <a:rPr lang="de-CH" dirty="0" err="1" smtClean="0"/>
              <a:t>BasePRI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10 (</a:t>
            </a:r>
            <a:r>
              <a:rPr lang="de-CH" dirty="0" err="1" smtClean="0"/>
              <a:t>Exception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/>
              <a:t>)</a:t>
            </a:r>
            <a:r>
              <a:rPr lang="de-CH" dirty="0" smtClean="0"/>
              <a:t> und 12 (</a:t>
            </a:r>
            <a:r>
              <a:rPr lang="de-CH" dirty="0" err="1" smtClean="0"/>
              <a:t>Primask</a:t>
            </a:r>
            <a:r>
              <a:rPr lang="de-CH" dirty="0" smtClean="0"/>
              <a:t>/</a:t>
            </a:r>
            <a:r>
              <a:rPr lang="de-CH" dirty="0" err="1" smtClean="0"/>
              <a:t>Basepri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07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Cortex-M Interrupt </a:t>
            </a:r>
            <a:r>
              <a:rPr lang="de-CH" dirty="0" err="1" smtClean="0"/>
              <a:t>Priorities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14</a:t>
            </a:r>
          </a:p>
          <a:p>
            <a:r>
              <a:rPr lang="de-CH" dirty="0" smtClean="0"/>
              <a:t>Beispiele der beiden Prozessortypen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85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NVIC M0 </a:t>
            </a:r>
            <a:r>
              <a:rPr lang="de-CH" dirty="0" err="1" smtClean="0"/>
              <a:t>and</a:t>
            </a:r>
            <a:r>
              <a:rPr lang="de-CH" dirty="0" smtClean="0"/>
              <a:t> M4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15 &amp; 17 vergleichen</a:t>
            </a:r>
          </a:p>
          <a:p>
            <a:r>
              <a:rPr lang="de-CH" dirty="0" smtClean="0"/>
              <a:t>M4 hat zusätzlich NVIC_IABR Register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47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M4 </a:t>
            </a:r>
            <a:r>
              <a:rPr lang="de-CH" dirty="0" err="1" smtClean="0"/>
              <a:t>Prigroup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18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350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Exception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Hard Fault Handler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75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Events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4</a:t>
            </a:r>
          </a:p>
          <a:p>
            <a:r>
              <a:rPr lang="de-CH" dirty="0" err="1" smtClean="0"/>
              <a:t>Synchronous</a:t>
            </a:r>
            <a:r>
              <a:rPr lang="de-CH" dirty="0" smtClean="0"/>
              <a:t> </a:t>
            </a:r>
            <a:r>
              <a:rPr lang="de-CH" dirty="0" err="1" smtClean="0"/>
              <a:t>vs</a:t>
            </a:r>
            <a:r>
              <a:rPr lang="de-CH" dirty="0" smtClean="0"/>
              <a:t> </a:t>
            </a:r>
            <a:r>
              <a:rPr lang="de-CH" dirty="0" err="1" smtClean="0"/>
              <a:t>Asynchronous</a:t>
            </a:r>
            <a:endParaRPr lang="de-CH" dirty="0" smtClean="0"/>
          </a:p>
          <a:p>
            <a:r>
              <a:rPr lang="de-CH" dirty="0" smtClean="0"/>
              <a:t>Different Implementations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0299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213</Words>
  <Application>Microsoft Office PowerPoint</Application>
  <PresentationFormat>Breitbild</PresentationFormat>
  <Paragraphs>42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Schaltkreis</vt:lpstr>
      <vt:lpstr>Recap Arm Cortex Processors &amp; Events</vt:lpstr>
      <vt:lpstr>Processors and Cortex-M </vt:lpstr>
      <vt:lpstr>Cortex-M Comparison</vt:lpstr>
      <vt:lpstr>Exception Types and Primask/BasePRI</vt:lpstr>
      <vt:lpstr>Cortex-M Interrupt Priorities</vt:lpstr>
      <vt:lpstr>NVIC M0 and M4</vt:lpstr>
      <vt:lpstr>M4 Prigroup</vt:lpstr>
      <vt:lpstr>Fault Exception and Hard Fault Handler</vt:lpstr>
      <vt:lpstr>Events </vt:lpstr>
      <vt:lpstr>Execution Speed / Decoupling Event and Processing</vt:lpstr>
      <vt:lpstr>EVNT Array and Storing Events</vt:lpstr>
      <vt:lpstr>Handling Events and EvNT_HandleEvent()</vt:lpstr>
      <vt:lpstr>Questions</vt:lpstr>
      <vt:lpstr>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Kissling Raphael TA.E.1301</dc:creator>
  <cp:lastModifiedBy>Kissling Raphael TA.E.1301</cp:lastModifiedBy>
  <cp:revision>10</cp:revision>
  <dcterms:created xsi:type="dcterms:W3CDTF">2017-03-24T07:05:51Z</dcterms:created>
  <dcterms:modified xsi:type="dcterms:W3CDTF">2017-03-24T08:51:30Z</dcterms:modified>
</cp:coreProperties>
</file>