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EE8D194-8157-41DD-A536-159BD4337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FC73D4B-2F9F-4D8E-8B50-A38BBE640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44FCAAD-F861-4174-A97E-716A6240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26.11.2021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163E6A2-5DB5-4068-8A15-903AA940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5BE3897-5887-4E77-B16B-0C6F521A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898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4C4D252-34DE-4C0D-8DEE-6DFED1F9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58B5F01-9022-41E1-A0F4-76F9495B1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81A5915-A64B-4779-9EBE-478C7B3C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26.11.2021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D203C68-21B2-481A-83EB-F5E2577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95E3032-9A78-47CE-9E9F-461E28D1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8469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4CA9519E-EF8F-4FEE-92C4-DCE728E3A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9A5D350-932D-4645-BBA6-B65CCD159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C0C95B7-762C-4743-96B1-98F365F9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26.11.2021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DB2C757-85B5-48DC-811D-41C10B9D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ABF01B3-EAA9-43C0-B33D-850ED1D5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419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33A2639-88C7-409C-873D-8E5778E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159AC3E-78DC-4DB1-A8CB-B84BB0C5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068764F-524C-48C6-85E2-70C77750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26.11.2021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5935083-0A77-4611-86B2-BA74449F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E0B33FE-C7B8-4882-A86A-B7621797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941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16238F-BB3E-4D02-B3C5-94EE8575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C93947E-436E-443B-BFAF-FCCB6CC7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BBB316B-ACB0-488F-9008-F17F84EC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26.11.2021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DD33A3F-BA6D-47A2-8787-725B579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EE65275-2ECE-41D2-A708-B8C3125A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89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52A4D53-489C-4D03-AE50-6C3D73D6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DF56BA5-E56A-4042-AA49-C3F12BE72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9A5081D-24A5-4374-9A5C-6DC9BBF53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6FE83D7-39B9-4982-AEE7-87C0345D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26.11.2021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7396355-7F45-4FF7-B38F-D61D0EEB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03E00C7-5CAF-49AA-AFA8-7BD2BB2D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690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E55C5F5-AA8B-417E-9EE4-DA87381A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232DEE1-1A6E-4EFF-8B40-BA1FE3738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4E9DCF1-4A1A-4CE1-8DE5-72AD5592F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3FC054DD-D959-41B1-AFDB-DAD1E23E9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A4B5B3B5-4EFA-4EF4-B5BF-E405FC19C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8075371-B22D-4EA6-BE26-819AD154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26.11.2021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46F581A0-63ED-4A83-9FDF-DC464384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F61896E-DA63-4536-9157-9E91EEE4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611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E642981-EFDD-4E28-ADB8-3DCCEE92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59E15E8D-83FE-4AB2-A37C-737CD49D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26.11.2021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B2C4249D-7989-4931-AA65-B6BDC149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B8C827A-FC53-4C9E-BDAD-86018410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403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CCC1186-6605-4747-AFFB-F549AF46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26.11.2021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7B14E9A8-E3D2-4703-B353-281906AB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676C21AC-AE41-48CA-A482-96544BE3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9830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9DBAACD-BE2A-4400-8506-447C031C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F1502F9-8DCA-4BF1-97DE-53965A97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CA0BDFA-9FB0-44A0-B0D4-FA6769538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7DA54F0-D11E-4D7A-908A-3C24B822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26.11.2021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B08ED66-94A9-4E3B-B7D3-A0219576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EC7709C-743F-4A2C-B3F3-C136B20C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4540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3ADE27-F503-4583-B45B-BF173964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AD98635A-5D62-40C4-A8DB-AA44421AE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239923AE-724F-4404-8349-C230D3BF0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F2A055F5-93CB-4F65-B7EB-4E5E2039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8ABF-9784-4B4A-A83B-AEE0669E633C}" type="datetimeFigureOut">
              <a:rPr lang="fi-FI" smtClean="0"/>
              <a:t>26.11.2021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D5C6AB3-EC72-483B-8FEA-9AE5C0CB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29F1771-8759-45FF-AE05-ED1A687A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495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691C59E-E155-4DB9-B5FB-C132068A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229B68B-BC60-49BC-8F44-792552D3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0CDBF15-24F3-47BD-B33D-726B93D36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8ABF-9784-4B4A-A83B-AEE0669E633C}" type="datetimeFigureOut">
              <a:rPr lang="fi-FI" smtClean="0"/>
              <a:t>26.11.2021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1DBCF80-4E82-4B96-B27B-E76E994CF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F678618-241C-4138-9D05-312285A40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ED4DA-372B-48B8-BD1A-62ECBE54521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739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A5FE84B3-BC1F-46A1-88E6-236DE524A9A3}"/>
              </a:ext>
            </a:extLst>
          </p:cNvPr>
          <p:cNvSpPr/>
          <p:nvPr/>
        </p:nvSpPr>
        <p:spPr>
          <a:xfrm>
            <a:off x="1314727" y="413392"/>
            <a:ext cx="1968759" cy="19643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uora yhdysviiva 5">
            <a:extLst>
              <a:ext uri="{FF2B5EF4-FFF2-40B4-BE49-F238E27FC236}">
                <a16:creationId xmlns:a16="http://schemas.microsoft.com/office/drawing/2014/main" id="{1123704D-21BB-4C20-842E-BFE5BD8F899C}"/>
              </a:ext>
            </a:extLst>
          </p:cNvPr>
          <p:cNvCxnSpPr/>
          <p:nvPr/>
        </p:nvCxnSpPr>
        <p:spPr>
          <a:xfrm>
            <a:off x="1314727" y="792181"/>
            <a:ext cx="1968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uorakulmio 6">
            <a:extLst>
              <a:ext uri="{FF2B5EF4-FFF2-40B4-BE49-F238E27FC236}">
                <a16:creationId xmlns:a16="http://schemas.microsoft.com/office/drawing/2014/main" id="{083DCB41-753C-4531-A4E9-DCD768A75659}"/>
              </a:ext>
            </a:extLst>
          </p:cNvPr>
          <p:cNvSpPr/>
          <p:nvPr/>
        </p:nvSpPr>
        <p:spPr>
          <a:xfrm>
            <a:off x="1937407" y="484404"/>
            <a:ext cx="72340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Asiakas</a:t>
            </a:r>
            <a:endParaRPr lang="fi-FI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810B967D-AABC-4754-970C-1217067BBFAC}"/>
              </a:ext>
            </a:extLst>
          </p:cNvPr>
          <p:cNvSpPr/>
          <p:nvPr/>
        </p:nvSpPr>
        <p:spPr>
          <a:xfrm>
            <a:off x="1396325" y="924037"/>
            <a:ext cx="192418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   	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Nimi</a:t>
            </a:r>
          </a:p>
          <a:p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Puhelinnumero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Lähiosoite</a:t>
            </a:r>
          </a:p>
          <a:p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Postinumero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Postitoimipaikka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Maksutapa	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Suorakulmio: Pyöristetyt kulmat 9">
            <a:extLst>
              <a:ext uri="{FF2B5EF4-FFF2-40B4-BE49-F238E27FC236}">
                <a16:creationId xmlns:a16="http://schemas.microsoft.com/office/drawing/2014/main" id="{03076551-02D2-442F-8EA6-7DE1D5B7A954}"/>
              </a:ext>
            </a:extLst>
          </p:cNvPr>
          <p:cNvSpPr/>
          <p:nvPr/>
        </p:nvSpPr>
        <p:spPr>
          <a:xfrm>
            <a:off x="5284912" y="429833"/>
            <a:ext cx="1968759" cy="13994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3718C018-42CC-4E61-AA60-68672AE76E2D}"/>
              </a:ext>
            </a:extLst>
          </p:cNvPr>
          <p:cNvCxnSpPr/>
          <p:nvPr/>
        </p:nvCxnSpPr>
        <p:spPr>
          <a:xfrm>
            <a:off x="5284912" y="808622"/>
            <a:ext cx="1968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uorakulmio 11">
            <a:extLst>
              <a:ext uri="{FF2B5EF4-FFF2-40B4-BE49-F238E27FC236}">
                <a16:creationId xmlns:a16="http://schemas.microsoft.com/office/drawing/2014/main" id="{2FE1A4CA-1922-4FD5-9C8B-11F7C30FF863}"/>
              </a:ext>
            </a:extLst>
          </p:cNvPr>
          <p:cNvSpPr/>
          <p:nvPr/>
        </p:nvSpPr>
        <p:spPr>
          <a:xfrm>
            <a:off x="5851552" y="500845"/>
            <a:ext cx="83548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Tilausrivi</a:t>
            </a:r>
          </a:p>
        </p:txBody>
      </p:sp>
      <p:sp>
        <p:nvSpPr>
          <p:cNvPr id="13" name="Suorakulmio 12">
            <a:extLst>
              <a:ext uri="{FF2B5EF4-FFF2-40B4-BE49-F238E27FC236}">
                <a16:creationId xmlns:a16="http://schemas.microsoft.com/office/drawing/2014/main" id="{7908314A-7840-4DB1-BAD0-49CB42B56EEC}"/>
              </a:ext>
            </a:extLst>
          </p:cNvPr>
          <p:cNvSpPr/>
          <p:nvPr/>
        </p:nvSpPr>
        <p:spPr>
          <a:xfrm>
            <a:off x="5366510" y="940478"/>
            <a:ext cx="192418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   	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Tilaus_Id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Tuote_Id</a:t>
            </a:r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</a:t>
            </a:r>
            <a:r>
              <a:rPr lang="fi-FI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</a:t>
            </a:r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Määrä</a:t>
            </a:r>
          </a:p>
        </p:txBody>
      </p:sp>
      <p:sp>
        <p:nvSpPr>
          <p:cNvPr id="14" name="Suorakulmio: Pyöristetyt kulmat 13">
            <a:extLst>
              <a:ext uri="{FF2B5EF4-FFF2-40B4-BE49-F238E27FC236}">
                <a16:creationId xmlns:a16="http://schemas.microsoft.com/office/drawing/2014/main" id="{CDEFA557-A497-441C-92E2-72BDC8BB07F3}"/>
              </a:ext>
            </a:extLst>
          </p:cNvPr>
          <p:cNvSpPr/>
          <p:nvPr/>
        </p:nvSpPr>
        <p:spPr>
          <a:xfrm>
            <a:off x="1114423" y="3975943"/>
            <a:ext cx="2472669" cy="12620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6080DD9B-8D8F-459B-B425-27E618A82481}"/>
              </a:ext>
            </a:extLst>
          </p:cNvPr>
          <p:cNvCxnSpPr/>
          <p:nvPr/>
        </p:nvCxnSpPr>
        <p:spPr>
          <a:xfrm>
            <a:off x="1114424" y="4354732"/>
            <a:ext cx="1968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uorakulmio 15">
            <a:extLst>
              <a:ext uri="{FF2B5EF4-FFF2-40B4-BE49-F238E27FC236}">
                <a16:creationId xmlns:a16="http://schemas.microsoft.com/office/drawing/2014/main" id="{F401DB79-4C9F-484D-BF9A-71A36CF63992}"/>
              </a:ext>
            </a:extLst>
          </p:cNvPr>
          <p:cNvSpPr/>
          <p:nvPr/>
        </p:nvSpPr>
        <p:spPr>
          <a:xfrm>
            <a:off x="1600441" y="4046955"/>
            <a:ext cx="9967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Maksutapa</a:t>
            </a: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4B57750F-E281-42F3-B43A-F38523E98CD4}"/>
              </a:ext>
            </a:extLst>
          </p:cNvPr>
          <p:cNvSpPr/>
          <p:nvPr/>
        </p:nvSpPr>
        <p:spPr>
          <a:xfrm>
            <a:off x="1196022" y="4486588"/>
            <a:ext cx="23826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   	             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Käteisasiakkuus             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Laskutusasiakkuus        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Suorakulmio: Pyöristetyt kulmat 17">
            <a:extLst>
              <a:ext uri="{FF2B5EF4-FFF2-40B4-BE49-F238E27FC236}">
                <a16:creationId xmlns:a16="http://schemas.microsoft.com/office/drawing/2014/main" id="{3633279A-C2DF-42E9-8ADF-1F32CE99ABBE}"/>
              </a:ext>
            </a:extLst>
          </p:cNvPr>
          <p:cNvSpPr/>
          <p:nvPr/>
        </p:nvSpPr>
        <p:spPr>
          <a:xfrm>
            <a:off x="9164966" y="410898"/>
            <a:ext cx="2179254" cy="13994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98CE00EA-EBDE-40A8-833D-8E385A2D7666}"/>
              </a:ext>
            </a:extLst>
          </p:cNvPr>
          <p:cNvCxnSpPr>
            <a:cxnSpLocks/>
          </p:cNvCxnSpPr>
          <p:nvPr/>
        </p:nvCxnSpPr>
        <p:spPr>
          <a:xfrm>
            <a:off x="9164966" y="789687"/>
            <a:ext cx="1968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Suorakulmio 19">
            <a:extLst>
              <a:ext uri="{FF2B5EF4-FFF2-40B4-BE49-F238E27FC236}">
                <a16:creationId xmlns:a16="http://schemas.microsoft.com/office/drawing/2014/main" id="{5150FDF7-829F-41E4-9B5A-36E935C87E53}"/>
              </a:ext>
            </a:extLst>
          </p:cNvPr>
          <p:cNvSpPr/>
          <p:nvPr/>
        </p:nvSpPr>
        <p:spPr>
          <a:xfrm>
            <a:off x="9849554" y="481910"/>
            <a:ext cx="59958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Tuote</a:t>
            </a:r>
            <a:endParaRPr lang="fi-FI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3752365C-D199-4670-8894-B09560F793B9}"/>
              </a:ext>
            </a:extLst>
          </p:cNvPr>
          <p:cNvSpPr/>
          <p:nvPr/>
        </p:nvSpPr>
        <p:spPr>
          <a:xfrm>
            <a:off x="9246564" y="921543"/>
            <a:ext cx="188891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     	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Nimi</a:t>
            </a: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Hinta Käteisasiakkaalle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Hinta Laskutusasiakkaalle</a:t>
            </a:r>
          </a:p>
        </p:txBody>
      </p:sp>
      <p:sp>
        <p:nvSpPr>
          <p:cNvPr id="40" name="Vinoneliö 39">
            <a:extLst>
              <a:ext uri="{FF2B5EF4-FFF2-40B4-BE49-F238E27FC236}">
                <a16:creationId xmlns:a16="http://schemas.microsoft.com/office/drawing/2014/main" id="{ED133454-1A46-41C7-A756-BE2FE4AD7AD6}"/>
              </a:ext>
            </a:extLst>
          </p:cNvPr>
          <p:cNvSpPr/>
          <p:nvPr/>
        </p:nvSpPr>
        <p:spPr>
          <a:xfrm>
            <a:off x="1937407" y="2880839"/>
            <a:ext cx="671119" cy="66063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9" name="Suorakulmio 88">
            <a:extLst>
              <a:ext uri="{FF2B5EF4-FFF2-40B4-BE49-F238E27FC236}">
                <a16:creationId xmlns:a16="http://schemas.microsoft.com/office/drawing/2014/main" id="{784B89CE-59DC-4C9E-94F0-2915D8FCA750}"/>
              </a:ext>
            </a:extLst>
          </p:cNvPr>
          <p:cNvSpPr/>
          <p:nvPr/>
        </p:nvSpPr>
        <p:spPr>
          <a:xfrm>
            <a:off x="1998194" y="3038952"/>
            <a:ext cx="4876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M-1</a:t>
            </a:r>
            <a:endParaRPr lang="fi-FI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Suorakulmio: Pyöristetyt kulmat 29">
            <a:extLst>
              <a:ext uri="{FF2B5EF4-FFF2-40B4-BE49-F238E27FC236}">
                <a16:creationId xmlns:a16="http://schemas.microsoft.com/office/drawing/2014/main" id="{41AFDE7D-DDD4-40B7-9563-C9654F170206}"/>
              </a:ext>
            </a:extLst>
          </p:cNvPr>
          <p:cNvSpPr/>
          <p:nvPr/>
        </p:nvSpPr>
        <p:spPr>
          <a:xfrm>
            <a:off x="7159187" y="3370753"/>
            <a:ext cx="1968759" cy="15016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1EFBE944-2117-4D24-AB57-2C2D48D1DD45}"/>
              </a:ext>
            </a:extLst>
          </p:cNvPr>
          <p:cNvCxnSpPr/>
          <p:nvPr/>
        </p:nvCxnSpPr>
        <p:spPr>
          <a:xfrm>
            <a:off x="7159187" y="3749542"/>
            <a:ext cx="19687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Suorakulmio 31">
            <a:extLst>
              <a:ext uri="{FF2B5EF4-FFF2-40B4-BE49-F238E27FC236}">
                <a16:creationId xmlns:a16="http://schemas.microsoft.com/office/drawing/2014/main" id="{19F24BE3-169B-4959-958C-4E8FF1C39CD6}"/>
              </a:ext>
            </a:extLst>
          </p:cNvPr>
          <p:cNvSpPr/>
          <p:nvPr/>
        </p:nvSpPr>
        <p:spPr>
          <a:xfrm>
            <a:off x="7839641" y="3441765"/>
            <a:ext cx="60785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Tilaus</a:t>
            </a:r>
          </a:p>
        </p:txBody>
      </p:sp>
      <p:sp>
        <p:nvSpPr>
          <p:cNvPr id="33" name="Suorakulmio 32">
            <a:extLst>
              <a:ext uri="{FF2B5EF4-FFF2-40B4-BE49-F238E27FC236}">
                <a16:creationId xmlns:a16="http://schemas.microsoft.com/office/drawing/2014/main" id="{65BF4DA0-BFFE-4BA8-BAD7-C62AF03E8AA8}"/>
              </a:ext>
            </a:extLst>
          </p:cNvPr>
          <p:cNvSpPr/>
          <p:nvPr/>
        </p:nvSpPr>
        <p:spPr>
          <a:xfrm>
            <a:off x="7240785" y="3881398"/>
            <a:ext cx="19241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    	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Asiakas_Id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</a:t>
            </a:r>
            <a:r>
              <a:rPr lang="fi-FI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Foreign</a:t>
            </a:r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Key</a:t>
            </a:r>
            <a:endParaRPr lang="fi-FI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i-FI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Päivämäärä</a:t>
            </a:r>
          </a:p>
        </p:txBody>
      </p:sp>
      <p:sp>
        <p:nvSpPr>
          <p:cNvPr id="47" name="Vinoneliö 46">
            <a:extLst>
              <a:ext uri="{FF2B5EF4-FFF2-40B4-BE49-F238E27FC236}">
                <a16:creationId xmlns:a16="http://schemas.microsoft.com/office/drawing/2014/main" id="{FDA7F1EC-69B8-47C9-B67E-C9E86426AAD8}"/>
              </a:ext>
            </a:extLst>
          </p:cNvPr>
          <p:cNvSpPr/>
          <p:nvPr/>
        </p:nvSpPr>
        <p:spPr>
          <a:xfrm>
            <a:off x="3972714" y="2880839"/>
            <a:ext cx="671119" cy="66063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Suorakulmio 47">
            <a:extLst>
              <a:ext uri="{FF2B5EF4-FFF2-40B4-BE49-F238E27FC236}">
                <a16:creationId xmlns:a16="http://schemas.microsoft.com/office/drawing/2014/main" id="{CF831DD1-BE60-4B04-A28C-DE5CEA8EC607}"/>
              </a:ext>
            </a:extLst>
          </p:cNvPr>
          <p:cNvSpPr/>
          <p:nvPr/>
        </p:nvSpPr>
        <p:spPr>
          <a:xfrm>
            <a:off x="4033501" y="3038952"/>
            <a:ext cx="4876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fi-FI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fi-FI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cxnSp>
        <p:nvCxnSpPr>
          <p:cNvPr id="9" name="Yhdistin: Kulma 8">
            <a:extLst>
              <a:ext uri="{FF2B5EF4-FFF2-40B4-BE49-F238E27FC236}">
                <a16:creationId xmlns:a16="http://schemas.microsoft.com/office/drawing/2014/main" id="{2128B720-09BB-445E-82C1-854C21F0069D}"/>
              </a:ext>
            </a:extLst>
          </p:cNvPr>
          <p:cNvCxnSpPr>
            <a:cxnSpLocks/>
            <a:endCxn id="40" idx="1"/>
          </p:cNvCxnSpPr>
          <p:nvPr/>
        </p:nvCxnSpPr>
        <p:spPr>
          <a:xfrm rot="16200000" flipH="1">
            <a:off x="1143468" y="2417217"/>
            <a:ext cx="1046796" cy="54108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Yhdistin: Kulma 22">
            <a:extLst>
              <a:ext uri="{FF2B5EF4-FFF2-40B4-BE49-F238E27FC236}">
                <a16:creationId xmlns:a16="http://schemas.microsoft.com/office/drawing/2014/main" id="{DB4528EB-F0A5-4DBB-BACC-B2CD5E416CA6}"/>
              </a:ext>
            </a:extLst>
          </p:cNvPr>
          <p:cNvCxnSpPr>
            <a:cxnSpLocks/>
            <a:stCxn id="40" idx="3"/>
            <a:endCxn id="14" idx="1"/>
          </p:cNvCxnSpPr>
          <p:nvPr/>
        </p:nvCxnSpPr>
        <p:spPr>
          <a:xfrm flipH="1">
            <a:off x="1114423" y="3211156"/>
            <a:ext cx="1494103" cy="1395810"/>
          </a:xfrm>
          <a:prstGeom prst="bentConnector5">
            <a:avLst>
              <a:gd name="adj1" fmla="val -15300"/>
              <a:gd name="adj2" fmla="val 39228"/>
              <a:gd name="adj3" fmla="val 1153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Vinoneliö 35">
            <a:extLst>
              <a:ext uri="{FF2B5EF4-FFF2-40B4-BE49-F238E27FC236}">
                <a16:creationId xmlns:a16="http://schemas.microsoft.com/office/drawing/2014/main" id="{06BB0B21-8C74-4307-8C0C-0B6F00A4FB71}"/>
              </a:ext>
            </a:extLst>
          </p:cNvPr>
          <p:cNvSpPr/>
          <p:nvPr/>
        </p:nvSpPr>
        <p:spPr>
          <a:xfrm>
            <a:off x="7894750" y="808622"/>
            <a:ext cx="671119" cy="66063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Suorakulmio 36">
            <a:extLst>
              <a:ext uri="{FF2B5EF4-FFF2-40B4-BE49-F238E27FC236}">
                <a16:creationId xmlns:a16="http://schemas.microsoft.com/office/drawing/2014/main" id="{2AB0A21D-4350-4782-90EC-F4643BC5CB1A}"/>
              </a:ext>
            </a:extLst>
          </p:cNvPr>
          <p:cNvSpPr/>
          <p:nvPr/>
        </p:nvSpPr>
        <p:spPr>
          <a:xfrm>
            <a:off x="7955537" y="966735"/>
            <a:ext cx="4876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fi-FI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fi-FI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cxnSp>
        <p:nvCxnSpPr>
          <p:cNvPr id="25" name="Yhdistin: Kulma 24">
            <a:extLst>
              <a:ext uri="{FF2B5EF4-FFF2-40B4-BE49-F238E27FC236}">
                <a16:creationId xmlns:a16="http://schemas.microsoft.com/office/drawing/2014/main" id="{F4F36B8E-599A-4C90-B1C8-51CA23D43FEE}"/>
              </a:ext>
            </a:extLst>
          </p:cNvPr>
          <p:cNvCxnSpPr>
            <a:stCxn id="18" idx="1"/>
            <a:endCxn id="36" idx="3"/>
          </p:cNvCxnSpPr>
          <p:nvPr/>
        </p:nvCxnSpPr>
        <p:spPr>
          <a:xfrm rot="10800000" flipV="1">
            <a:off x="8565870" y="1110643"/>
            <a:ext cx="599097" cy="2829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Vinoneliö 76">
            <a:extLst>
              <a:ext uri="{FF2B5EF4-FFF2-40B4-BE49-F238E27FC236}">
                <a16:creationId xmlns:a16="http://schemas.microsoft.com/office/drawing/2014/main" id="{A1C1FE81-0EAC-4C9D-8988-30688E60AD59}"/>
              </a:ext>
            </a:extLst>
          </p:cNvPr>
          <p:cNvSpPr/>
          <p:nvPr/>
        </p:nvSpPr>
        <p:spPr>
          <a:xfrm>
            <a:off x="4800411" y="2886825"/>
            <a:ext cx="671119" cy="660633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Suorakulmio 77">
            <a:extLst>
              <a:ext uri="{FF2B5EF4-FFF2-40B4-BE49-F238E27FC236}">
                <a16:creationId xmlns:a16="http://schemas.microsoft.com/office/drawing/2014/main" id="{B09143B7-B2D9-4DEF-8741-8B5D7CB3137B}"/>
              </a:ext>
            </a:extLst>
          </p:cNvPr>
          <p:cNvSpPr/>
          <p:nvPr/>
        </p:nvSpPr>
        <p:spPr>
          <a:xfrm>
            <a:off x="4894060" y="3044938"/>
            <a:ext cx="42191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fi-FI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fi-FI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6" name="Yhdistin: Kulma 75">
            <a:extLst>
              <a:ext uri="{FF2B5EF4-FFF2-40B4-BE49-F238E27FC236}">
                <a16:creationId xmlns:a16="http://schemas.microsoft.com/office/drawing/2014/main" id="{9574ADC4-B0F5-449F-8DDD-AA5CFD6C20F4}"/>
              </a:ext>
            </a:extLst>
          </p:cNvPr>
          <p:cNvCxnSpPr>
            <a:endCxn id="47" idx="0"/>
          </p:cNvCxnSpPr>
          <p:nvPr/>
        </p:nvCxnSpPr>
        <p:spPr>
          <a:xfrm rot="16200000" flipH="1">
            <a:off x="2860551" y="1433116"/>
            <a:ext cx="1770196" cy="1125250"/>
          </a:xfrm>
          <a:prstGeom prst="bentConnector3">
            <a:avLst>
              <a:gd name="adj1" fmla="val -21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Yhdistin: Kulma 80">
            <a:extLst>
              <a:ext uri="{FF2B5EF4-FFF2-40B4-BE49-F238E27FC236}">
                <a16:creationId xmlns:a16="http://schemas.microsoft.com/office/drawing/2014/main" id="{E072AC3D-FFC8-4C54-A4E5-31A5C346CB4B}"/>
              </a:ext>
            </a:extLst>
          </p:cNvPr>
          <p:cNvCxnSpPr>
            <a:stCxn id="47" idx="2"/>
          </p:cNvCxnSpPr>
          <p:nvPr/>
        </p:nvCxnSpPr>
        <p:spPr>
          <a:xfrm rot="16200000" flipH="1">
            <a:off x="5405962" y="2443783"/>
            <a:ext cx="686579" cy="28819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Yhdistin: Kulma 84">
            <a:extLst>
              <a:ext uri="{FF2B5EF4-FFF2-40B4-BE49-F238E27FC236}">
                <a16:creationId xmlns:a16="http://schemas.microsoft.com/office/drawing/2014/main" id="{3DBBF387-3FAD-4BF3-B1C4-DE5AD6D54D96}"/>
              </a:ext>
            </a:extLst>
          </p:cNvPr>
          <p:cNvCxnSpPr>
            <a:stCxn id="77" idx="2"/>
          </p:cNvCxnSpPr>
          <p:nvPr/>
        </p:nvCxnSpPr>
        <p:spPr>
          <a:xfrm rot="16200000" flipH="1">
            <a:off x="5774897" y="2908532"/>
            <a:ext cx="499191" cy="177704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Yhdistin: Kulma 91">
            <a:extLst>
              <a:ext uri="{FF2B5EF4-FFF2-40B4-BE49-F238E27FC236}">
                <a16:creationId xmlns:a16="http://schemas.microsoft.com/office/drawing/2014/main" id="{1B25F1FE-B669-44DD-996E-7AABF75ED307}"/>
              </a:ext>
            </a:extLst>
          </p:cNvPr>
          <p:cNvCxnSpPr>
            <a:stCxn id="77" idx="0"/>
          </p:cNvCxnSpPr>
          <p:nvPr/>
        </p:nvCxnSpPr>
        <p:spPr>
          <a:xfrm rot="5400000" flipH="1" flipV="1">
            <a:off x="4434271" y="1972265"/>
            <a:ext cx="1616260" cy="212861"/>
          </a:xfrm>
          <a:prstGeom prst="bentConnector3">
            <a:avLst>
              <a:gd name="adj1" fmla="val 1003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uora yhdysviiva 94">
            <a:extLst>
              <a:ext uri="{FF2B5EF4-FFF2-40B4-BE49-F238E27FC236}">
                <a16:creationId xmlns:a16="http://schemas.microsoft.com/office/drawing/2014/main" id="{362A8190-1F34-4F85-B350-0640D3EE5DF9}"/>
              </a:ext>
            </a:extLst>
          </p:cNvPr>
          <p:cNvCxnSpPr/>
          <p:nvPr/>
        </p:nvCxnSpPr>
        <p:spPr>
          <a:xfrm>
            <a:off x="6913014" y="4046649"/>
            <a:ext cx="3776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Yhdistin: Kulma 96">
            <a:extLst>
              <a:ext uri="{FF2B5EF4-FFF2-40B4-BE49-F238E27FC236}">
                <a16:creationId xmlns:a16="http://schemas.microsoft.com/office/drawing/2014/main" id="{D5C5EB58-00BD-44FB-AC65-27A27FD612F7}"/>
              </a:ext>
            </a:extLst>
          </p:cNvPr>
          <p:cNvCxnSpPr>
            <a:stCxn id="37" idx="1"/>
          </p:cNvCxnSpPr>
          <p:nvPr/>
        </p:nvCxnSpPr>
        <p:spPr>
          <a:xfrm rot="10800000" flipV="1">
            <a:off x="7190229" y="1120623"/>
            <a:ext cx="765308" cy="34863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2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73</Words>
  <Application>Microsoft Office PowerPoint</Application>
  <PresentationFormat>Laajakuva</PresentationFormat>
  <Paragraphs>30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Pirnes Lasse</dc:creator>
  <cp:lastModifiedBy>Pirnes Lasse</cp:lastModifiedBy>
  <cp:revision>3</cp:revision>
  <dcterms:created xsi:type="dcterms:W3CDTF">2021-11-25T07:32:48Z</dcterms:created>
  <dcterms:modified xsi:type="dcterms:W3CDTF">2021-11-26T11:35:33Z</dcterms:modified>
</cp:coreProperties>
</file>