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EE8D194-8157-41DD-A536-159BD4337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FC73D4B-2F9F-4D8E-8B50-A38BBE640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44FCAAD-F861-4174-A97E-716A6240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163E6A2-5DB5-4068-8A15-903AA940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5BE3897-5887-4E77-B16B-0C6F521A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89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C4D252-34DE-4C0D-8DEE-6DFED1F9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58B5F01-9022-41E1-A0F4-76F9495B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81A5915-A64B-4779-9EBE-478C7B3C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D203C68-21B2-481A-83EB-F5E2577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95E3032-9A78-47CE-9E9F-461E28D1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469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4CA9519E-EF8F-4FEE-92C4-DCE728E3A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9A5D350-932D-4645-BBA6-B65CCD159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C0C95B7-762C-4743-96B1-98F365F9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DB2C757-85B5-48DC-811D-41C10B9D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ABF01B3-EAA9-43C0-B33D-850ED1D5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419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33A2639-88C7-409C-873D-8E5778E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159AC3E-78DC-4DB1-A8CB-B84BB0C5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068764F-524C-48C6-85E2-70C77750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5935083-0A77-4611-86B2-BA74449F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E0B33FE-C7B8-4882-A86A-B7621797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941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16238F-BB3E-4D02-B3C5-94EE8575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C93947E-436E-443B-BFAF-FCCB6CC7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BBB316B-ACB0-488F-9008-F17F84EC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DD33A3F-BA6D-47A2-8787-725B579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EE65275-2ECE-41D2-A708-B8C3125A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89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2A4D53-489C-4D03-AE50-6C3D73D6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DF56BA5-E56A-4042-AA49-C3F12BE72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9A5081D-24A5-4374-9A5C-6DC9BBF53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6FE83D7-39B9-4982-AEE7-87C0345D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7396355-7F45-4FF7-B38F-D61D0EEB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03E00C7-5CAF-49AA-AFA8-7BD2BB2D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690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E55C5F5-AA8B-417E-9EE4-DA87381A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232DEE1-1A6E-4EFF-8B40-BA1FE3738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4E9DCF1-4A1A-4CE1-8DE5-72AD5592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3FC054DD-D959-41B1-AFDB-DAD1E23E9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A4B5B3B5-4EFA-4EF4-B5BF-E405FC19C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8075371-B22D-4EA6-BE26-819AD154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46F581A0-63ED-4A83-9FDF-DC464384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F61896E-DA63-4536-9157-9E91EEE4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611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E642981-EFDD-4E28-ADB8-3DCCEE92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9E15E8D-83FE-4AB2-A37C-737CD49D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B2C4249D-7989-4931-AA65-B6BDC149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B8C827A-FC53-4C9E-BDAD-86018410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40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CCC1186-6605-4747-AFFB-F549AF46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B14E9A8-E3D2-4703-B353-281906AB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76C21AC-AE41-48CA-A482-96544BE3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83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9DBAACD-BE2A-4400-8506-447C031C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F1502F9-8DCA-4BF1-97DE-53965A97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CA0BDFA-9FB0-44A0-B0D4-FA676953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7DA54F0-D11E-4D7A-908A-3C24B822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B08ED66-94A9-4E3B-B7D3-A0219576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EC7709C-743F-4A2C-B3F3-C136B20C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540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3ADE27-F503-4583-B45B-BF173964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D98635A-5D62-40C4-A8DB-AA44421AE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39923AE-724F-4404-8349-C230D3BF0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2A055F5-93CB-4F65-B7EB-4E5E2039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D5C6AB3-EC72-483B-8FEA-9AE5C0CB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29F1771-8759-45FF-AE05-ED1A687A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495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691C59E-E155-4DB9-B5FB-C132068A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229B68B-BC60-49BC-8F44-792552D3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0CDBF15-24F3-47BD-B33D-726B93D36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8ABF-9784-4B4A-A83B-AEE0669E633C}" type="datetimeFigureOut">
              <a:rPr lang="fi-FI" smtClean="0"/>
              <a:t>29.11.2021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1DBCF80-4E82-4B96-B27B-E76E994CF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F678618-241C-4138-9D05-312285A4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739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A5FE84B3-BC1F-46A1-88E6-236DE524A9A3}"/>
              </a:ext>
            </a:extLst>
          </p:cNvPr>
          <p:cNvSpPr/>
          <p:nvPr/>
        </p:nvSpPr>
        <p:spPr>
          <a:xfrm>
            <a:off x="1277707" y="2361375"/>
            <a:ext cx="1968759" cy="19643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1123704D-21BB-4C20-842E-BFE5BD8F899C}"/>
              </a:ext>
            </a:extLst>
          </p:cNvPr>
          <p:cNvCxnSpPr/>
          <p:nvPr/>
        </p:nvCxnSpPr>
        <p:spPr>
          <a:xfrm>
            <a:off x="1277707" y="2740164"/>
            <a:ext cx="1968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083DCB41-753C-4531-A4E9-DCD768A75659}"/>
              </a:ext>
            </a:extLst>
          </p:cNvPr>
          <p:cNvSpPr/>
          <p:nvPr/>
        </p:nvSpPr>
        <p:spPr>
          <a:xfrm>
            <a:off x="1665775" y="2432387"/>
            <a:ext cx="11926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SUUNNISTAJA</a:t>
            </a:r>
            <a:endParaRPr lang="fi-FI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810B967D-AABC-4754-970C-1217067BBFAC}"/>
              </a:ext>
            </a:extLst>
          </p:cNvPr>
          <p:cNvSpPr/>
          <p:nvPr/>
        </p:nvSpPr>
        <p:spPr>
          <a:xfrm>
            <a:off x="1359305" y="2872020"/>
            <a:ext cx="192418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   	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Nimi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Lähiosoite</a:t>
            </a:r>
          </a:p>
          <a:p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Postinumero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Postitoimipaikka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Ikä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Seura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Suorakulmio: Pyöristetyt kulmat 9">
            <a:extLst>
              <a:ext uri="{FF2B5EF4-FFF2-40B4-BE49-F238E27FC236}">
                <a16:creationId xmlns:a16="http://schemas.microsoft.com/office/drawing/2014/main" id="{03076551-02D2-442F-8EA6-7DE1D5B7A954}"/>
              </a:ext>
            </a:extLst>
          </p:cNvPr>
          <p:cNvSpPr/>
          <p:nvPr/>
        </p:nvSpPr>
        <p:spPr>
          <a:xfrm>
            <a:off x="1277707" y="413392"/>
            <a:ext cx="1968759" cy="1399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3718C018-42CC-4E61-AA60-68672AE76E2D}"/>
              </a:ext>
            </a:extLst>
          </p:cNvPr>
          <p:cNvCxnSpPr/>
          <p:nvPr/>
        </p:nvCxnSpPr>
        <p:spPr>
          <a:xfrm>
            <a:off x="1277707" y="792181"/>
            <a:ext cx="1968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2FE1A4CA-1922-4FD5-9C8B-11F7C30FF863}"/>
              </a:ext>
            </a:extLst>
          </p:cNvPr>
          <p:cNvSpPr/>
          <p:nvPr/>
        </p:nvSpPr>
        <p:spPr>
          <a:xfrm>
            <a:off x="1531446" y="484404"/>
            <a:ext cx="146129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SUUNNISTUSKISA</a:t>
            </a: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908314A-7840-4DB1-BAD0-49CB42B56EEC}"/>
              </a:ext>
            </a:extLst>
          </p:cNvPr>
          <p:cNvSpPr/>
          <p:nvPr/>
        </p:nvSpPr>
        <p:spPr>
          <a:xfrm>
            <a:off x="1359305" y="924037"/>
            <a:ext cx="19241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   	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Nimi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Päivämäärä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Suorakulmio: Pyöristetyt kulmat 13">
            <a:extLst>
              <a:ext uri="{FF2B5EF4-FFF2-40B4-BE49-F238E27FC236}">
                <a16:creationId xmlns:a16="http://schemas.microsoft.com/office/drawing/2014/main" id="{CDEFA557-A497-441C-92E2-72BDC8BB07F3}"/>
              </a:ext>
            </a:extLst>
          </p:cNvPr>
          <p:cNvSpPr/>
          <p:nvPr/>
        </p:nvSpPr>
        <p:spPr>
          <a:xfrm>
            <a:off x="6277159" y="3260136"/>
            <a:ext cx="2472669" cy="13416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6080DD9B-8D8F-459B-B425-27E618A82481}"/>
              </a:ext>
            </a:extLst>
          </p:cNvPr>
          <p:cNvCxnSpPr>
            <a:cxnSpLocks/>
          </p:cNvCxnSpPr>
          <p:nvPr/>
        </p:nvCxnSpPr>
        <p:spPr>
          <a:xfrm>
            <a:off x="6277160" y="3638925"/>
            <a:ext cx="24642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uorakulmio 15">
            <a:extLst>
              <a:ext uri="{FF2B5EF4-FFF2-40B4-BE49-F238E27FC236}">
                <a16:creationId xmlns:a16="http://schemas.microsoft.com/office/drawing/2014/main" id="{F401DB79-4C9F-484D-BF9A-71A36CF63992}"/>
              </a:ext>
            </a:extLst>
          </p:cNvPr>
          <p:cNvSpPr/>
          <p:nvPr/>
        </p:nvSpPr>
        <p:spPr>
          <a:xfrm>
            <a:off x="6961437" y="3331148"/>
            <a:ext cx="6002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RASTI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4B57750F-E281-42F3-B43A-F38523E98CD4}"/>
              </a:ext>
            </a:extLst>
          </p:cNvPr>
          <p:cNvSpPr/>
          <p:nvPr/>
        </p:nvSpPr>
        <p:spPr>
          <a:xfrm>
            <a:off x="6358758" y="3770781"/>
            <a:ext cx="23826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   	             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Kisa_Id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       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Lähtönumero_Id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Väliaika        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3633279A-C2DF-42E9-8ADF-1F32CE99ABBE}"/>
              </a:ext>
            </a:extLst>
          </p:cNvPr>
          <p:cNvSpPr/>
          <p:nvPr/>
        </p:nvSpPr>
        <p:spPr>
          <a:xfrm>
            <a:off x="6277159" y="413392"/>
            <a:ext cx="1986437" cy="1710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98CE00EA-EBDE-40A8-833D-8E385A2D7666}"/>
              </a:ext>
            </a:extLst>
          </p:cNvPr>
          <p:cNvCxnSpPr>
            <a:cxnSpLocks/>
          </p:cNvCxnSpPr>
          <p:nvPr/>
        </p:nvCxnSpPr>
        <p:spPr>
          <a:xfrm>
            <a:off x="6277159" y="792182"/>
            <a:ext cx="1968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uorakulmio 19">
            <a:extLst>
              <a:ext uri="{FF2B5EF4-FFF2-40B4-BE49-F238E27FC236}">
                <a16:creationId xmlns:a16="http://schemas.microsoft.com/office/drawing/2014/main" id="{5150FDF7-829F-41E4-9B5A-36E935C87E53}"/>
              </a:ext>
            </a:extLst>
          </p:cNvPr>
          <p:cNvSpPr/>
          <p:nvPr/>
        </p:nvSpPr>
        <p:spPr>
          <a:xfrm>
            <a:off x="6578696" y="484405"/>
            <a:ext cx="136569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LÄHTÖNUMERO</a:t>
            </a:r>
            <a:endParaRPr lang="fi-FI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3752365C-D199-4670-8894-B09560F793B9}"/>
              </a:ext>
            </a:extLst>
          </p:cNvPr>
          <p:cNvSpPr/>
          <p:nvPr/>
        </p:nvSpPr>
        <p:spPr>
          <a:xfrm>
            <a:off x="6358757" y="924038"/>
            <a:ext cx="19594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     	 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Kisa Id	 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Suunnistaja_Id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Sarja_Id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Lähtöaika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Loppuaika</a:t>
            </a:r>
          </a:p>
        </p:txBody>
      </p:sp>
      <p:sp>
        <p:nvSpPr>
          <p:cNvPr id="30" name="Suorakulmio: Pyöristetyt kulmat 29">
            <a:extLst>
              <a:ext uri="{FF2B5EF4-FFF2-40B4-BE49-F238E27FC236}">
                <a16:creationId xmlns:a16="http://schemas.microsoft.com/office/drawing/2014/main" id="{41AFDE7D-DDD4-40B7-9563-C9654F170206}"/>
              </a:ext>
            </a:extLst>
          </p:cNvPr>
          <p:cNvSpPr/>
          <p:nvPr/>
        </p:nvSpPr>
        <p:spPr>
          <a:xfrm>
            <a:off x="1277707" y="4767660"/>
            <a:ext cx="1968759" cy="1115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1EFBE944-2117-4D24-AB57-2C2D48D1DD45}"/>
              </a:ext>
            </a:extLst>
          </p:cNvPr>
          <p:cNvCxnSpPr/>
          <p:nvPr/>
        </p:nvCxnSpPr>
        <p:spPr>
          <a:xfrm>
            <a:off x="1277707" y="5146448"/>
            <a:ext cx="1968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19F24BE3-169B-4959-958C-4E8FF1C39CD6}"/>
              </a:ext>
            </a:extLst>
          </p:cNvPr>
          <p:cNvSpPr/>
          <p:nvPr/>
        </p:nvSpPr>
        <p:spPr>
          <a:xfrm>
            <a:off x="1949152" y="4838671"/>
            <a:ext cx="6258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SARJA</a:t>
            </a:r>
            <a:endParaRPr lang="fi-FI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65BF4DA0-BFFE-4BA8-BAD7-C62AF03E8AA8}"/>
              </a:ext>
            </a:extLst>
          </p:cNvPr>
          <p:cNvSpPr/>
          <p:nvPr/>
        </p:nvSpPr>
        <p:spPr>
          <a:xfrm>
            <a:off x="1359305" y="5278304"/>
            <a:ext cx="19241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   	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Nimi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Vinoneliö 46">
            <a:extLst>
              <a:ext uri="{FF2B5EF4-FFF2-40B4-BE49-F238E27FC236}">
                <a16:creationId xmlns:a16="http://schemas.microsoft.com/office/drawing/2014/main" id="{FDA7F1EC-69B8-47C9-B67E-C9E86426AAD8}"/>
              </a:ext>
            </a:extLst>
          </p:cNvPr>
          <p:cNvSpPr/>
          <p:nvPr/>
        </p:nvSpPr>
        <p:spPr>
          <a:xfrm>
            <a:off x="4206730" y="792181"/>
            <a:ext cx="671119" cy="6606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Suorakulmio 47">
            <a:extLst>
              <a:ext uri="{FF2B5EF4-FFF2-40B4-BE49-F238E27FC236}">
                <a16:creationId xmlns:a16="http://schemas.microsoft.com/office/drawing/2014/main" id="{CF831DD1-BE60-4B04-A28C-DE5CEA8EC607}"/>
              </a:ext>
            </a:extLst>
          </p:cNvPr>
          <p:cNvSpPr/>
          <p:nvPr/>
        </p:nvSpPr>
        <p:spPr>
          <a:xfrm>
            <a:off x="4267517" y="950294"/>
            <a:ext cx="4876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fi-FI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fi-FI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77" name="Vinoneliö 76">
            <a:extLst>
              <a:ext uri="{FF2B5EF4-FFF2-40B4-BE49-F238E27FC236}">
                <a16:creationId xmlns:a16="http://schemas.microsoft.com/office/drawing/2014/main" id="{A1C1FE81-0EAC-4C9D-8988-30688E60AD59}"/>
              </a:ext>
            </a:extLst>
          </p:cNvPr>
          <p:cNvSpPr/>
          <p:nvPr/>
        </p:nvSpPr>
        <p:spPr>
          <a:xfrm>
            <a:off x="5036456" y="2409847"/>
            <a:ext cx="671119" cy="6606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Suorakulmio 77">
            <a:extLst>
              <a:ext uri="{FF2B5EF4-FFF2-40B4-BE49-F238E27FC236}">
                <a16:creationId xmlns:a16="http://schemas.microsoft.com/office/drawing/2014/main" id="{B09143B7-B2D9-4DEF-8741-8B5D7CB3137B}"/>
              </a:ext>
            </a:extLst>
          </p:cNvPr>
          <p:cNvSpPr/>
          <p:nvPr/>
        </p:nvSpPr>
        <p:spPr>
          <a:xfrm>
            <a:off x="5130105" y="2567960"/>
            <a:ext cx="4219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fi-FI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fi-FI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Yhdistin: Kulma 26">
            <a:extLst>
              <a:ext uri="{FF2B5EF4-FFF2-40B4-BE49-F238E27FC236}">
                <a16:creationId xmlns:a16="http://schemas.microsoft.com/office/drawing/2014/main" id="{E9CB0028-F1C8-4F74-8389-5984891DF33E}"/>
              </a:ext>
            </a:extLst>
          </p:cNvPr>
          <p:cNvCxnSpPr>
            <a:endCxn id="48" idx="1"/>
          </p:cNvCxnSpPr>
          <p:nvPr/>
        </p:nvCxnSpPr>
        <p:spPr>
          <a:xfrm>
            <a:off x="3153398" y="1076770"/>
            <a:ext cx="1053332" cy="4572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Yhdistin: Kulma 28">
            <a:extLst>
              <a:ext uri="{FF2B5EF4-FFF2-40B4-BE49-F238E27FC236}">
                <a16:creationId xmlns:a16="http://schemas.microsoft.com/office/drawing/2014/main" id="{ECEB1318-A6BA-48CF-A6E9-26862BEEA4DC}"/>
              </a:ext>
            </a:extLst>
          </p:cNvPr>
          <p:cNvCxnSpPr>
            <a:stCxn id="47" idx="3"/>
          </p:cNvCxnSpPr>
          <p:nvPr/>
        </p:nvCxnSpPr>
        <p:spPr>
          <a:xfrm>
            <a:off x="4877849" y="1122498"/>
            <a:ext cx="1480908" cy="13557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Yhdistin: Kulma 34">
            <a:extLst>
              <a:ext uri="{FF2B5EF4-FFF2-40B4-BE49-F238E27FC236}">
                <a16:creationId xmlns:a16="http://schemas.microsoft.com/office/drawing/2014/main" id="{29BA9517-8181-4ED3-9E14-0529F9D4B83D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4143030" y="1852074"/>
            <a:ext cx="2614987" cy="1816466"/>
          </a:xfrm>
          <a:prstGeom prst="bentConnector3">
            <a:avLst>
              <a:gd name="adj1" fmla="val 1003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Yhdistin: Kulma 42">
            <a:extLst>
              <a:ext uri="{FF2B5EF4-FFF2-40B4-BE49-F238E27FC236}">
                <a16:creationId xmlns:a16="http://schemas.microsoft.com/office/drawing/2014/main" id="{6CFE22D2-9391-4E6A-AD94-38B527916619}"/>
              </a:ext>
            </a:extLst>
          </p:cNvPr>
          <p:cNvCxnSpPr>
            <a:cxnSpLocks/>
          </p:cNvCxnSpPr>
          <p:nvPr/>
        </p:nvCxnSpPr>
        <p:spPr>
          <a:xfrm flipV="1">
            <a:off x="3153398" y="2740164"/>
            <a:ext cx="1883058" cy="33031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Yhdistin: Kulma 50">
            <a:extLst>
              <a:ext uri="{FF2B5EF4-FFF2-40B4-BE49-F238E27FC236}">
                <a16:creationId xmlns:a16="http://schemas.microsoft.com/office/drawing/2014/main" id="{F9A647B9-3C93-4BB5-856B-99B4CC79BDD8}"/>
              </a:ext>
            </a:extLst>
          </p:cNvPr>
          <p:cNvCxnSpPr>
            <a:cxnSpLocks/>
          </p:cNvCxnSpPr>
          <p:nvPr/>
        </p:nvCxnSpPr>
        <p:spPr>
          <a:xfrm flipV="1">
            <a:off x="5707575" y="1452813"/>
            <a:ext cx="206115" cy="12873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54219455-27A8-4003-BD17-2C3A0FD607A7}"/>
              </a:ext>
            </a:extLst>
          </p:cNvPr>
          <p:cNvCxnSpPr/>
          <p:nvPr/>
        </p:nvCxnSpPr>
        <p:spPr>
          <a:xfrm>
            <a:off x="5920437" y="1452812"/>
            <a:ext cx="541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Vinoneliö 64">
            <a:extLst>
              <a:ext uri="{FF2B5EF4-FFF2-40B4-BE49-F238E27FC236}">
                <a16:creationId xmlns:a16="http://schemas.microsoft.com/office/drawing/2014/main" id="{BEE98790-B8CE-455B-AC24-13E828F91074}"/>
              </a:ext>
            </a:extLst>
          </p:cNvPr>
          <p:cNvSpPr/>
          <p:nvPr/>
        </p:nvSpPr>
        <p:spPr>
          <a:xfrm>
            <a:off x="3874815" y="5120597"/>
            <a:ext cx="671119" cy="6606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Suorakulmio 65">
            <a:extLst>
              <a:ext uri="{FF2B5EF4-FFF2-40B4-BE49-F238E27FC236}">
                <a16:creationId xmlns:a16="http://schemas.microsoft.com/office/drawing/2014/main" id="{088DBC75-4FAC-44E1-824B-5E4D7766E88D}"/>
              </a:ext>
            </a:extLst>
          </p:cNvPr>
          <p:cNvSpPr/>
          <p:nvPr/>
        </p:nvSpPr>
        <p:spPr>
          <a:xfrm>
            <a:off x="3935602" y="5278710"/>
            <a:ext cx="4876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fi-FI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fi-FI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cxnSp>
        <p:nvCxnSpPr>
          <p:cNvPr id="56" name="Yhdistin: Kulma 55">
            <a:extLst>
              <a:ext uri="{FF2B5EF4-FFF2-40B4-BE49-F238E27FC236}">
                <a16:creationId xmlns:a16="http://schemas.microsoft.com/office/drawing/2014/main" id="{B99A981D-343E-4E8F-834F-F609E9FC7A96}"/>
              </a:ext>
            </a:extLst>
          </p:cNvPr>
          <p:cNvCxnSpPr>
            <a:endCxn id="65" idx="1"/>
          </p:cNvCxnSpPr>
          <p:nvPr/>
        </p:nvCxnSpPr>
        <p:spPr>
          <a:xfrm>
            <a:off x="3153398" y="5435125"/>
            <a:ext cx="721417" cy="1578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Yhdistin: Kulma 57">
            <a:extLst>
              <a:ext uri="{FF2B5EF4-FFF2-40B4-BE49-F238E27FC236}">
                <a16:creationId xmlns:a16="http://schemas.microsoft.com/office/drawing/2014/main" id="{D89AE134-C26F-472A-9E3A-0943044E3AE8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4545934" y="1610927"/>
            <a:ext cx="331915" cy="38399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uora yhdysviiva 62">
            <a:extLst>
              <a:ext uri="{FF2B5EF4-FFF2-40B4-BE49-F238E27FC236}">
                <a16:creationId xmlns:a16="http://schemas.microsoft.com/office/drawing/2014/main" id="{78C1C588-265C-4C56-AF53-E5B137BC3434}"/>
              </a:ext>
            </a:extLst>
          </p:cNvPr>
          <p:cNvCxnSpPr/>
          <p:nvPr/>
        </p:nvCxnSpPr>
        <p:spPr>
          <a:xfrm>
            <a:off x="4877849" y="1610927"/>
            <a:ext cx="1480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Vinoneliö 78">
            <a:extLst>
              <a:ext uri="{FF2B5EF4-FFF2-40B4-BE49-F238E27FC236}">
                <a16:creationId xmlns:a16="http://schemas.microsoft.com/office/drawing/2014/main" id="{867AFF51-DE18-4449-B732-BBCFF0342826}"/>
              </a:ext>
            </a:extLst>
          </p:cNvPr>
          <p:cNvSpPr/>
          <p:nvPr/>
        </p:nvSpPr>
        <p:spPr>
          <a:xfrm>
            <a:off x="9156676" y="792181"/>
            <a:ext cx="671119" cy="6606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Suorakulmio 79">
            <a:extLst>
              <a:ext uri="{FF2B5EF4-FFF2-40B4-BE49-F238E27FC236}">
                <a16:creationId xmlns:a16="http://schemas.microsoft.com/office/drawing/2014/main" id="{57710245-0D35-4E95-BCF1-57E5DA5E038B}"/>
              </a:ext>
            </a:extLst>
          </p:cNvPr>
          <p:cNvSpPr/>
          <p:nvPr/>
        </p:nvSpPr>
        <p:spPr>
          <a:xfrm>
            <a:off x="9217463" y="950294"/>
            <a:ext cx="4876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fi-FI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fi-FI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cxnSp>
        <p:nvCxnSpPr>
          <p:cNvPr id="72" name="Yhdistin: Kulma 71">
            <a:extLst>
              <a:ext uri="{FF2B5EF4-FFF2-40B4-BE49-F238E27FC236}">
                <a16:creationId xmlns:a16="http://schemas.microsoft.com/office/drawing/2014/main" id="{EEAE1FF8-9C25-47A1-BA1C-671A1E878A2D}"/>
              </a:ext>
            </a:extLst>
          </p:cNvPr>
          <p:cNvCxnSpPr>
            <a:endCxn id="79" idx="1"/>
          </p:cNvCxnSpPr>
          <p:nvPr/>
        </p:nvCxnSpPr>
        <p:spPr>
          <a:xfrm>
            <a:off x="8245918" y="1076770"/>
            <a:ext cx="910758" cy="4572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Yhdistin: Kulma 83">
            <a:extLst>
              <a:ext uri="{FF2B5EF4-FFF2-40B4-BE49-F238E27FC236}">
                <a16:creationId xmlns:a16="http://schemas.microsoft.com/office/drawing/2014/main" id="{818C958D-1879-444D-897D-98274B7EBCBB}"/>
              </a:ext>
            </a:extLst>
          </p:cNvPr>
          <p:cNvCxnSpPr>
            <a:stCxn id="79" idx="3"/>
          </p:cNvCxnSpPr>
          <p:nvPr/>
        </p:nvCxnSpPr>
        <p:spPr>
          <a:xfrm flipH="1">
            <a:off x="8701297" y="1122498"/>
            <a:ext cx="1126498" cy="3134517"/>
          </a:xfrm>
          <a:prstGeom prst="bentConnector4">
            <a:avLst>
              <a:gd name="adj1" fmla="val -20293"/>
              <a:gd name="adj2" fmla="val 997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2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76</Words>
  <Application>Microsoft Office PowerPoint</Application>
  <PresentationFormat>Laajakuva</PresentationFormat>
  <Paragraphs>31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Pirnes Lasse</dc:creator>
  <cp:lastModifiedBy>Pirnes Lasse</cp:lastModifiedBy>
  <cp:revision>4</cp:revision>
  <dcterms:created xsi:type="dcterms:W3CDTF">2021-11-25T07:32:48Z</dcterms:created>
  <dcterms:modified xsi:type="dcterms:W3CDTF">2021-11-29T15:34:15Z</dcterms:modified>
</cp:coreProperties>
</file>