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DC74293-C81E-4598-AFC3-95722DAA4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5FC1CB0-3492-45E8-86A2-428E97EE0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E1E71EA-28DF-48F7-A16C-3C306B2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F83316A-8583-4F10-993C-488782B7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CB72E7-83D7-47F8-97D2-295733B2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632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87D4C9-66EF-410D-AD6B-C4F27846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CC23095-B854-49AB-BB75-7A3BB0413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680AAF1-1415-444C-AFA4-8B2C2032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227D620-6016-42F1-9C02-DB144915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B03CC4A-556E-46AA-B22C-6EA86978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050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1852667F-3A83-485E-8163-2AB8193D1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387E513-7B11-438A-87BA-CFD85D74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898806E-9402-4223-99B5-67AE22D1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DC7EDA6-DEDF-4FEC-B8B8-B57CB99D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33DA649-9189-4FA9-91CC-FD046618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85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133716-EAF2-4474-BD46-4BC533F1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FCEFF13-992B-4D6A-9C04-A4AEE816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4057FDE-AA95-4FBF-86AC-87640B7B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0ABB1BA-06C9-4024-806C-3D715EAD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95CC90F-6229-4DCD-A182-ABE80195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251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D906221-AF96-4D44-863F-A81701A7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340C8DA-2F1F-414A-B819-B71C52E7E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0E846A4-4FF6-4CBD-9AAF-DAC0D766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C39C748-5C3F-4ECC-8440-AF818EE7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B7EAFC9-4B46-41AD-B92D-DD8FE60F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02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655481-9B1C-48A5-A929-8F04AA93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740CC7-B295-4896-A713-2900A67E4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8E164EF-E3AA-4BE7-B674-79706C34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243DA37-3E3C-4DDF-87FA-2882EFCC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FCE7BD4-698A-441B-BC13-1147FC05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B3ECE3B-5991-4DC2-B491-C519DDBD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173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E221DE-76B7-4166-BD0E-607E4FC7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A65959C-BAD9-44BB-AE89-FB5DC7D3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8C5EE69-B57D-4786-A23E-047746E78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E51B05C-4262-45CF-ADC4-516B46639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20BE081-B3A0-42CA-ADD7-F808D06E1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FE7F995-2CFC-488A-8B9D-2EEBBAAC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CE2460E-179C-43AB-A1F4-F9166EDE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12AE947-C69F-47B6-8BDD-B05D7F9D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6C0E38-4D78-4DE6-9CA2-B728299C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BEA6DB3-BF30-4F2C-8827-FC29F670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DF73272-852B-458F-B2E4-BF34D3BD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9DE3EBE5-05BC-40BD-BB43-F7B3BEC1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97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AD87A1F3-DFD2-4CA1-99EC-47CE8A04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57819DC-FB71-4907-860A-93E50635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21AFAC3-0FB5-4355-8F58-0A43190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34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17BB08-E28C-460E-A73E-606CE45C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C4643C5-EABE-4E99-B670-C766ABE1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D5B677D-4B34-4C2E-A377-C5A3BD1B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4717A84-E2BF-4CAE-83BB-8B8BB751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304D21F-5469-447F-855B-BE8D789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D8814DE-0623-4AFB-BCDF-5DE0ACE2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77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BAF519-0E99-4B12-B2B4-2EED39A0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BFBF49D7-DFF4-42CD-A3BE-4A32D5063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B70A166-A26F-4E70-B879-CD2E2F90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A288F2D-2FEB-49D5-AA82-3F9E6E49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0A4454B-0600-4E8E-9F97-6F68B0A5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B91416C-E384-430F-BE23-33B0D169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798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C7885A1-588F-4E59-B8EF-D429F6B0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3DB96A8-A65C-4950-96F4-0A9DF34C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453447C-8C39-4AE2-93F1-EBC1F8377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8ABE-4259-4677-803D-CBB9CFFFBE53}" type="datetimeFigureOut">
              <a:rPr lang="fi-FI" smtClean="0"/>
              <a:t>16.11.2021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B17E6AF-8EDD-4DF1-AAF7-3B7F5DA06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BE46E95-AF1B-40BD-AAB7-D473DFDCD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52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4">
            <a:extLst>
              <a:ext uri="{FF2B5EF4-FFF2-40B4-BE49-F238E27FC236}">
                <a16:creationId xmlns:a16="http://schemas.microsoft.com/office/drawing/2014/main" id="{1E70786A-350D-42E9-B915-7DA1F8D6C34B}"/>
              </a:ext>
            </a:extLst>
          </p:cNvPr>
          <p:cNvSpPr/>
          <p:nvPr/>
        </p:nvSpPr>
        <p:spPr>
          <a:xfrm>
            <a:off x="1778462" y="4127386"/>
            <a:ext cx="2021747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SUKUPUOLI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E3BBF498-507E-45BF-8EE7-C2C5BBFD5B4D}"/>
              </a:ext>
            </a:extLst>
          </p:cNvPr>
          <p:cNvSpPr/>
          <p:nvPr/>
        </p:nvSpPr>
        <p:spPr>
          <a:xfrm>
            <a:off x="7380919" y="4127385"/>
            <a:ext cx="2021747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KANSALLISUUS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150E5930-A7E5-46DD-983F-9764C617685B}"/>
              </a:ext>
            </a:extLst>
          </p:cNvPr>
          <p:cNvSpPr/>
          <p:nvPr/>
        </p:nvSpPr>
        <p:spPr>
          <a:xfrm>
            <a:off x="4098021" y="1530983"/>
            <a:ext cx="2021747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ASTRONAUTIT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349A0E53-7D70-471C-AE42-B6B61F9B4E42}"/>
              </a:ext>
            </a:extLst>
          </p:cNvPr>
          <p:cNvSpPr/>
          <p:nvPr/>
        </p:nvSpPr>
        <p:spPr>
          <a:xfrm>
            <a:off x="1923474" y="496363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ETUNIMI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EB86A10-968A-4954-BB7C-8A2FFB396F48}"/>
              </a:ext>
            </a:extLst>
          </p:cNvPr>
          <p:cNvSpPr/>
          <p:nvPr/>
        </p:nvSpPr>
        <p:spPr>
          <a:xfrm>
            <a:off x="6890701" y="500536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AVARUUDESSA VIETETTY AIKA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EB5A61A9-A4C3-4994-842E-7A4FFCCD3DD1}"/>
              </a:ext>
            </a:extLst>
          </p:cNvPr>
          <p:cNvSpPr/>
          <p:nvPr/>
        </p:nvSpPr>
        <p:spPr>
          <a:xfrm>
            <a:off x="3567273" y="500849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SUKUNIMI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035E2284-3247-411F-88ED-66BA7F6CACCD}"/>
              </a:ext>
            </a:extLst>
          </p:cNvPr>
          <p:cNvSpPr/>
          <p:nvPr/>
        </p:nvSpPr>
        <p:spPr>
          <a:xfrm>
            <a:off x="5211072" y="487957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SYNTYMÄ-AIKA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FD067402-0902-4F50-B09B-F75C87F8C43D}"/>
              </a:ext>
            </a:extLst>
          </p:cNvPr>
          <p:cNvSpPr/>
          <p:nvPr/>
        </p:nvSpPr>
        <p:spPr>
          <a:xfrm>
            <a:off x="10324724" y="487957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KANSALLISUUS</a:t>
            </a:r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1AA2ACF4-CC03-4598-AB02-AA04A9739B2D}"/>
              </a:ext>
            </a:extLst>
          </p:cNvPr>
          <p:cNvSpPr/>
          <p:nvPr/>
        </p:nvSpPr>
        <p:spPr>
          <a:xfrm>
            <a:off x="8642553" y="487956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SUKUPUOLI</a:t>
            </a:r>
          </a:p>
        </p:txBody>
      </p: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5BBE0062-A5F2-4AA9-B463-7E66D738A167}"/>
              </a:ext>
            </a:extLst>
          </p:cNvPr>
          <p:cNvCxnSpPr>
            <a:cxnSpLocks/>
            <a:stCxn id="7" idx="1"/>
            <a:endCxn id="8" idx="4"/>
          </p:cNvCxnSpPr>
          <p:nvPr/>
        </p:nvCxnSpPr>
        <p:spPr>
          <a:xfrm flipH="1" flipV="1">
            <a:off x="2714829" y="973144"/>
            <a:ext cx="1383192" cy="85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uora nuoliyhdysviiva 29">
            <a:extLst>
              <a:ext uri="{FF2B5EF4-FFF2-40B4-BE49-F238E27FC236}">
                <a16:creationId xmlns:a16="http://schemas.microsoft.com/office/drawing/2014/main" id="{34B5A3B3-84EB-476F-B676-39FF6EF57647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H="1" flipV="1">
            <a:off x="4358628" y="977630"/>
            <a:ext cx="750267" cy="55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125BB6FE-EA8B-4157-8C3D-45D182326778}"/>
              </a:ext>
            </a:extLst>
          </p:cNvPr>
          <p:cNvCxnSpPr>
            <a:cxnSpLocks/>
            <a:stCxn id="7" idx="0"/>
            <a:endCxn id="11" idx="4"/>
          </p:cNvCxnSpPr>
          <p:nvPr/>
        </p:nvCxnSpPr>
        <p:spPr>
          <a:xfrm flipV="1">
            <a:off x="5108895" y="964738"/>
            <a:ext cx="893532" cy="56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AC4901A5-10F5-4D35-BBB8-A640EA6AFE96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5108895" y="977317"/>
            <a:ext cx="2573161" cy="55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uora nuoliyhdysviiva 38">
            <a:extLst>
              <a:ext uri="{FF2B5EF4-FFF2-40B4-BE49-F238E27FC236}">
                <a16:creationId xmlns:a16="http://schemas.microsoft.com/office/drawing/2014/main" id="{13514542-79FB-4638-9974-83AE0C79395C}"/>
              </a:ext>
            </a:extLst>
          </p:cNvPr>
          <p:cNvCxnSpPr>
            <a:cxnSpLocks/>
            <a:stCxn id="7" idx="3"/>
            <a:endCxn id="17" idx="3"/>
          </p:cNvCxnSpPr>
          <p:nvPr/>
        </p:nvCxnSpPr>
        <p:spPr>
          <a:xfrm flipV="1">
            <a:off x="6119768" y="894914"/>
            <a:ext cx="2754568" cy="93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nuoliyhdysviiva 42">
            <a:extLst>
              <a:ext uri="{FF2B5EF4-FFF2-40B4-BE49-F238E27FC236}">
                <a16:creationId xmlns:a16="http://schemas.microsoft.com/office/drawing/2014/main" id="{9C936E14-56A5-4DF0-AC70-A572534B9094}"/>
              </a:ext>
            </a:extLst>
          </p:cNvPr>
          <p:cNvCxnSpPr>
            <a:cxnSpLocks/>
            <a:stCxn id="7" idx="3"/>
            <a:endCxn id="16" idx="4"/>
          </p:cNvCxnSpPr>
          <p:nvPr/>
        </p:nvCxnSpPr>
        <p:spPr>
          <a:xfrm flipV="1">
            <a:off x="6119768" y="964738"/>
            <a:ext cx="4996311" cy="86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00346050-C334-4B94-A6C1-65E0C9E303CA}"/>
              </a:ext>
            </a:extLst>
          </p:cNvPr>
          <p:cNvSpPr/>
          <p:nvPr/>
        </p:nvSpPr>
        <p:spPr>
          <a:xfrm>
            <a:off x="6912741" y="5203257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ID </a:t>
            </a:r>
          </a:p>
          <a:p>
            <a:pPr algn="ctr"/>
            <a:r>
              <a:rPr lang="fi-FI" sz="1200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52" name="Ellipsi 51">
            <a:extLst>
              <a:ext uri="{FF2B5EF4-FFF2-40B4-BE49-F238E27FC236}">
                <a16:creationId xmlns:a16="http://schemas.microsoft.com/office/drawing/2014/main" id="{6DF0A9B4-B188-4FA6-8DCD-334F00A93645}"/>
              </a:ext>
            </a:extLst>
          </p:cNvPr>
          <p:cNvSpPr/>
          <p:nvPr/>
        </p:nvSpPr>
        <p:spPr>
          <a:xfrm>
            <a:off x="2888439" y="5240972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SUKUPUOLI</a:t>
            </a:r>
          </a:p>
        </p:txBody>
      </p: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D3E6F445-F7A0-4EA4-B1A0-0999555F420F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2789336" y="4723005"/>
            <a:ext cx="890458" cy="5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8505BBA1-7387-4968-B04B-C20938CE96E3}"/>
              </a:ext>
            </a:extLst>
          </p:cNvPr>
          <p:cNvCxnSpPr>
            <a:cxnSpLocks/>
            <a:stCxn id="6" idx="2"/>
            <a:endCxn id="51" idx="0"/>
          </p:cNvCxnSpPr>
          <p:nvPr/>
        </p:nvCxnSpPr>
        <p:spPr>
          <a:xfrm flipH="1">
            <a:off x="7704096" y="4723004"/>
            <a:ext cx="687697" cy="4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Vinoneliö 73">
            <a:extLst>
              <a:ext uri="{FF2B5EF4-FFF2-40B4-BE49-F238E27FC236}">
                <a16:creationId xmlns:a16="http://schemas.microsoft.com/office/drawing/2014/main" id="{FDAAC4B0-8E4C-465A-8F74-C95CD7914D59}"/>
              </a:ext>
            </a:extLst>
          </p:cNvPr>
          <p:cNvSpPr/>
          <p:nvPr/>
        </p:nvSpPr>
        <p:spPr>
          <a:xfrm>
            <a:off x="2291708" y="2550969"/>
            <a:ext cx="1084789" cy="98290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Vinoneliö 74">
            <a:extLst>
              <a:ext uri="{FF2B5EF4-FFF2-40B4-BE49-F238E27FC236}">
                <a16:creationId xmlns:a16="http://schemas.microsoft.com/office/drawing/2014/main" id="{E5528E11-7DD4-4CC1-BEB9-828F1CEC3C84}"/>
              </a:ext>
            </a:extLst>
          </p:cNvPr>
          <p:cNvSpPr/>
          <p:nvPr/>
        </p:nvSpPr>
        <p:spPr>
          <a:xfrm>
            <a:off x="7922119" y="2664226"/>
            <a:ext cx="1084789" cy="98290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2D1CEEFF-1D5F-4E65-9B77-22CC8017A8BF}"/>
              </a:ext>
            </a:extLst>
          </p:cNvPr>
          <p:cNvCxnSpPr>
            <a:stCxn id="6" idx="0"/>
            <a:endCxn id="75" idx="2"/>
          </p:cNvCxnSpPr>
          <p:nvPr/>
        </p:nvCxnSpPr>
        <p:spPr>
          <a:xfrm flipV="1">
            <a:off x="8391793" y="3647132"/>
            <a:ext cx="72721" cy="4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uora nuoliyhdysviiva 92">
            <a:extLst>
              <a:ext uri="{FF2B5EF4-FFF2-40B4-BE49-F238E27FC236}">
                <a16:creationId xmlns:a16="http://schemas.microsoft.com/office/drawing/2014/main" id="{E0A560DF-2B53-43F2-B9AA-669560465393}"/>
              </a:ext>
            </a:extLst>
          </p:cNvPr>
          <p:cNvCxnSpPr>
            <a:stCxn id="5" idx="0"/>
            <a:endCxn id="74" idx="2"/>
          </p:cNvCxnSpPr>
          <p:nvPr/>
        </p:nvCxnSpPr>
        <p:spPr>
          <a:xfrm flipV="1">
            <a:off x="2789336" y="3533875"/>
            <a:ext cx="44767" cy="5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uora nuoliyhdysviiva 94">
            <a:extLst>
              <a:ext uri="{FF2B5EF4-FFF2-40B4-BE49-F238E27FC236}">
                <a16:creationId xmlns:a16="http://schemas.microsoft.com/office/drawing/2014/main" id="{DB5BB619-B628-4A0B-80EF-06C058752EAE}"/>
              </a:ext>
            </a:extLst>
          </p:cNvPr>
          <p:cNvCxnSpPr>
            <a:stCxn id="7" idx="2"/>
            <a:endCxn id="74" idx="0"/>
          </p:cNvCxnSpPr>
          <p:nvPr/>
        </p:nvCxnSpPr>
        <p:spPr>
          <a:xfrm flipH="1">
            <a:off x="2834103" y="2126602"/>
            <a:ext cx="2274792" cy="42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nuoliyhdysviiva 96">
            <a:extLst>
              <a:ext uri="{FF2B5EF4-FFF2-40B4-BE49-F238E27FC236}">
                <a16:creationId xmlns:a16="http://schemas.microsoft.com/office/drawing/2014/main" id="{01155A64-DB1D-429B-A877-45A36523E2E0}"/>
              </a:ext>
            </a:extLst>
          </p:cNvPr>
          <p:cNvCxnSpPr>
            <a:stCxn id="7" idx="2"/>
            <a:endCxn id="75" idx="0"/>
          </p:cNvCxnSpPr>
          <p:nvPr/>
        </p:nvCxnSpPr>
        <p:spPr>
          <a:xfrm>
            <a:off x="5108895" y="2126602"/>
            <a:ext cx="3355619" cy="53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Suorakulmio 98">
            <a:extLst>
              <a:ext uri="{FF2B5EF4-FFF2-40B4-BE49-F238E27FC236}">
                <a16:creationId xmlns:a16="http://schemas.microsoft.com/office/drawing/2014/main" id="{2B04F8F5-EA28-47F2-B610-53FA2E1B572B}"/>
              </a:ext>
            </a:extLst>
          </p:cNvPr>
          <p:cNvSpPr/>
          <p:nvPr/>
        </p:nvSpPr>
        <p:spPr>
          <a:xfrm>
            <a:off x="8307258" y="3730744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FF751886-6394-43E2-BEAD-DA5730C39A96}"/>
              </a:ext>
            </a:extLst>
          </p:cNvPr>
          <p:cNvSpPr/>
          <p:nvPr/>
        </p:nvSpPr>
        <p:spPr>
          <a:xfrm>
            <a:off x="2654464" y="3679979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2" name="Suorakulmio 101">
            <a:extLst>
              <a:ext uri="{FF2B5EF4-FFF2-40B4-BE49-F238E27FC236}">
                <a16:creationId xmlns:a16="http://schemas.microsoft.com/office/drawing/2014/main" id="{D3DD78B8-0F44-4A5A-A86F-365CBD4F8393}"/>
              </a:ext>
            </a:extLst>
          </p:cNvPr>
          <p:cNvSpPr/>
          <p:nvPr/>
        </p:nvSpPr>
        <p:spPr>
          <a:xfrm>
            <a:off x="3273112" y="2237657"/>
            <a:ext cx="4090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fi-FI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Suorakulmio 102">
            <a:extLst>
              <a:ext uri="{FF2B5EF4-FFF2-40B4-BE49-F238E27FC236}">
                <a16:creationId xmlns:a16="http://schemas.microsoft.com/office/drawing/2014/main" id="{BCD06F67-8125-4BCE-81D8-BE9D48631E61}"/>
              </a:ext>
            </a:extLst>
          </p:cNvPr>
          <p:cNvSpPr/>
          <p:nvPr/>
        </p:nvSpPr>
        <p:spPr>
          <a:xfrm>
            <a:off x="7094549" y="2264116"/>
            <a:ext cx="4090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fi-FI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Ellipsi 106">
            <a:extLst>
              <a:ext uri="{FF2B5EF4-FFF2-40B4-BE49-F238E27FC236}">
                <a16:creationId xmlns:a16="http://schemas.microsoft.com/office/drawing/2014/main" id="{DF990415-E13F-4E51-818A-D282A64A390C}"/>
              </a:ext>
            </a:extLst>
          </p:cNvPr>
          <p:cNvSpPr/>
          <p:nvPr/>
        </p:nvSpPr>
        <p:spPr>
          <a:xfrm>
            <a:off x="1166746" y="5240972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fi-FI" sz="1200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09" name="Ellipsi 108">
            <a:extLst>
              <a:ext uri="{FF2B5EF4-FFF2-40B4-BE49-F238E27FC236}">
                <a16:creationId xmlns:a16="http://schemas.microsoft.com/office/drawing/2014/main" id="{301078E4-0451-4379-9FB5-9A5572A69074}"/>
              </a:ext>
            </a:extLst>
          </p:cNvPr>
          <p:cNvSpPr/>
          <p:nvPr/>
        </p:nvSpPr>
        <p:spPr>
          <a:xfrm>
            <a:off x="8714970" y="5203257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KANSALLISUUS</a:t>
            </a:r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7399EE40-67FF-4854-9C78-9EFC110BE419}"/>
              </a:ext>
            </a:extLst>
          </p:cNvPr>
          <p:cNvSpPr/>
          <p:nvPr/>
        </p:nvSpPr>
        <p:spPr>
          <a:xfrm>
            <a:off x="195752" y="487957"/>
            <a:ext cx="1582710" cy="476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fi-FI" sz="1200" dirty="0">
                <a:solidFill>
                  <a:schemeClr val="tx1"/>
                </a:solidFill>
              </a:rPr>
              <a:t>PRIMARY KEY</a:t>
            </a:r>
          </a:p>
        </p:txBody>
      </p:sp>
      <p:cxnSp>
        <p:nvCxnSpPr>
          <p:cNvPr id="130" name="Suora nuoliyhdysviiva 129">
            <a:extLst>
              <a:ext uri="{FF2B5EF4-FFF2-40B4-BE49-F238E27FC236}">
                <a16:creationId xmlns:a16="http://schemas.microsoft.com/office/drawing/2014/main" id="{1427A306-32D7-4561-8A8E-68D9A9A3D75B}"/>
              </a:ext>
            </a:extLst>
          </p:cNvPr>
          <p:cNvCxnSpPr>
            <a:stCxn id="7" idx="1"/>
            <a:endCxn id="123" idx="4"/>
          </p:cNvCxnSpPr>
          <p:nvPr/>
        </p:nvCxnSpPr>
        <p:spPr>
          <a:xfrm flipH="1" flipV="1">
            <a:off x="987107" y="964738"/>
            <a:ext cx="3110914" cy="86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nuoliyhdysviiva 133">
            <a:extLst>
              <a:ext uri="{FF2B5EF4-FFF2-40B4-BE49-F238E27FC236}">
                <a16:creationId xmlns:a16="http://schemas.microsoft.com/office/drawing/2014/main" id="{088699B6-AF55-4467-932E-6AC53233135D}"/>
              </a:ext>
            </a:extLst>
          </p:cNvPr>
          <p:cNvCxnSpPr>
            <a:stCxn id="5" idx="2"/>
            <a:endCxn id="107" idx="0"/>
          </p:cNvCxnSpPr>
          <p:nvPr/>
        </p:nvCxnSpPr>
        <p:spPr>
          <a:xfrm flipH="1">
            <a:off x="1958101" y="4723005"/>
            <a:ext cx="831235" cy="5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nuoliyhdysviiva 135">
            <a:extLst>
              <a:ext uri="{FF2B5EF4-FFF2-40B4-BE49-F238E27FC236}">
                <a16:creationId xmlns:a16="http://schemas.microsoft.com/office/drawing/2014/main" id="{A5975EBE-4926-451C-8448-00CF7F9E5E2F}"/>
              </a:ext>
            </a:extLst>
          </p:cNvPr>
          <p:cNvCxnSpPr>
            <a:stCxn id="6" idx="2"/>
            <a:endCxn id="109" idx="0"/>
          </p:cNvCxnSpPr>
          <p:nvPr/>
        </p:nvCxnSpPr>
        <p:spPr>
          <a:xfrm>
            <a:off x="8391793" y="4723004"/>
            <a:ext cx="1114532" cy="4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Yhdistin: Kulma 137">
            <a:extLst>
              <a:ext uri="{FF2B5EF4-FFF2-40B4-BE49-F238E27FC236}">
                <a16:creationId xmlns:a16="http://schemas.microsoft.com/office/drawing/2014/main" id="{E8B93399-9DBB-459B-9C68-F588579C0C36}"/>
              </a:ext>
            </a:extLst>
          </p:cNvPr>
          <p:cNvCxnSpPr>
            <a:stCxn id="109" idx="6"/>
            <a:endCxn id="16" idx="4"/>
          </p:cNvCxnSpPr>
          <p:nvPr/>
        </p:nvCxnSpPr>
        <p:spPr>
          <a:xfrm flipV="1">
            <a:off x="10297680" y="964738"/>
            <a:ext cx="818399" cy="4476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Yhdistin: Kulma 152">
            <a:extLst>
              <a:ext uri="{FF2B5EF4-FFF2-40B4-BE49-F238E27FC236}">
                <a16:creationId xmlns:a16="http://schemas.microsoft.com/office/drawing/2014/main" id="{5ED9439C-F765-4428-B219-1B00BC068489}"/>
              </a:ext>
            </a:extLst>
          </p:cNvPr>
          <p:cNvCxnSpPr>
            <a:stCxn id="52" idx="7"/>
            <a:endCxn id="17" idx="4"/>
          </p:cNvCxnSpPr>
          <p:nvPr/>
        </p:nvCxnSpPr>
        <p:spPr>
          <a:xfrm rot="5400000" flipH="1" flipV="1">
            <a:off x="4663608" y="540495"/>
            <a:ext cx="4346058" cy="5194542"/>
          </a:xfrm>
          <a:prstGeom prst="bentConnector3">
            <a:avLst>
              <a:gd name="adj1" fmla="val 32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Suorakulmio 154">
            <a:extLst>
              <a:ext uri="{FF2B5EF4-FFF2-40B4-BE49-F238E27FC236}">
                <a16:creationId xmlns:a16="http://schemas.microsoft.com/office/drawing/2014/main" id="{BB951EA2-EE5D-4857-9A94-28A0F3509672}"/>
              </a:ext>
            </a:extLst>
          </p:cNvPr>
          <p:cNvSpPr/>
          <p:nvPr/>
        </p:nvSpPr>
        <p:spPr>
          <a:xfrm>
            <a:off x="5296069" y="3730744"/>
            <a:ext cx="15998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 KEY</a:t>
            </a:r>
            <a:endParaRPr lang="fi-FI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Suorakulmio 155">
            <a:extLst>
              <a:ext uri="{FF2B5EF4-FFF2-40B4-BE49-F238E27FC236}">
                <a16:creationId xmlns:a16="http://schemas.microsoft.com/office/drawing/2014/main" id="{3E3F56C2-76E7-43B5-935B-335F8A20320A}"/>
              </a:ext>
            </a:extLst>
          </p:cNvPr>
          <p:cNvSpPr/>
          <p:nvPr/>
        </p:nvSpPr>
        <p:spPr>
          <a:xfrm>
            <a:off x="5312292" y="3730744"/>
            <a:ext cx="1567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 KEY</a:t>
            </a:r>
            <a:endParaRPr lang="fi-FI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Suorakulmio 156">
            <a:extLst>
              <a:ext uri="{FF2B5EF4-FFF2-40B4-BE49-F238E27FC236}">
                <a16:creationId xmlns:a16="http://schemas.microsoft.com/office/drawing/2014/main" id="{949F7655-A40F-4A6B-9A45-DB0A52B863CC}"/>
              </a:ext>
            </a:extLst>
          </p:cNvPr>
          <p:cNvSpPr/>
          <p:nvPr/>
        </p:nvSpPr>
        <p:spPr>
          <a:xfrm>
            <a:off x="10280554" y="3479924"/>
            <a:ext cx="15998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 KEY</a:t>
            </a:r>
            <a:endParaRPr lang="fi-FI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344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Laajakuva</PresentationFormat>
  <Paragraphs>24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Pirnes Lasse</dc:creator>
  <cp:lastModifiedBy>Pirnes Lasse</cp:lastModifiedBy>
  <cp:revision>2</cp:revision>
  <dcterms:created xsi:type="dcterms:W3CDTF">2021-11-16T13:03:01Z</dcterms:created>
  <dcterms:modified xsi:type="dcterms:W3CDTF">2021-11-16T13:35:16Z</dcterms:modified>
</cp:coreProperties>
</file>