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DC74293-C81E-4598-AFC3-95722DAA4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5FC1CB0-3492-45E8-86A2-428E97EE0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E1E71EA-28DF-48F7-A16C-3C306B2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23.11.2021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F83316A-8583-4F10-993C-488782B7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CB72E7-83D7-47F8-97D2-295733B2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632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A87D4C9-66EF-410D-AD6B-C4F27846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CC23095-B854-49AB-BB75-7A3BB0413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680AAF1-1415-444C-AFA4-8B2C2032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23.11.2021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227D620-6016-42F1-9C02-DB144915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B03CC4A-556E-46AA-B22C-6EA86978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050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1852667F-3A83-485E-8163-2AB8193D1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387E513-7B11-438A-87BA-CFD85D74D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898806E-9402-4223-99B5-67AE22D1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23.11.2021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DC7EDA6-DEDF-4FEC-B8B8-B57CB99D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33DA649-9189-4FA9-91CC-FD046618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850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133716-EAF2-4474-BD46-4BC533F1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FCEFF13-992B-4D6A-9C04-A4AEE816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4057FDE-AA95-4FBF-86AC-87640B7B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23.11.2021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0ABB1BA-06C9-4024-806C-3D715EAD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95CC90F-6229-4DCD-A182-ABE80195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251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D906221-AF96-4D44-863F-A81701A7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340C8DA-2F1F-414A-B819-B71C52E7E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0E846A4-4FF6-4CBD-9AAF-DAC0D766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23.11.2021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C39C748-5C3F-4ECC-8440-AF818EE7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B7EAFC9-4B46-41AD-B92D-DD8FE60F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028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9655481-9B1C-48A5-A929-8F04AA93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740CC7-B295-4896-A713-2900A67E4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8E164EF-E3AA-4BE7-B674-79706C345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243DA37-3E3C-4DDF-87FA-2882EFCC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23.11.2021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FCE7BD4-698A-441B-BC13-1147FC05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B3ECE3B-5991-4DC2-B491-C519DDBD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173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0E221DE-76B7-4166-BD0E-607E4FC7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A65959C-BAD9-44BB-AE89-FB5DC7D3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8C5EE69-B57D-4786-A23E-047746E78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7E51B05C-4262-45CF-ADC4-516B46639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20BE081-B3A0-42CA-ADD7-F808D06E1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6FE7F995-2CFC-488A-8B9D-2EEBBAAC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23.11.2021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CE2460E-179C-43AB-A1F4-F9166EDE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312AE947-C69F-47B6-8BDD-B05D7F9D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8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06C0E38-4D78-4DE6-9CA2-B728299C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3BEA6DB3-BF30-4F2C-8827-FC29F670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23.11.2021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EDF73272-852B-458F-B2E4-BF34D3BD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9DE3EBE5-05BC-40BD-BB43-F7B3BEC1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979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AD87A1F3-DFD2-4CA1-99EC-47CE8A04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23.11.2021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57819DC-FB71-4907-860A-93E50635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21AFAC3-0FB5-4355-8F58-0A431907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346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17BB08-E28C-460E-A73E-606CE45C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C4643C5-EABE-4E99-B670-C766ABE1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D5B677D-4B34-4C2E-A377-C5A3BD1BF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4717A84-E2BF-4CAE-83BB-8B8BB751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23.11.2021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304D21F-5469-447F-855B-BE8D789E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D8814DE-0623-4AFB-BCDF-5DE0ACE2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775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EBAF519-0E99-4B12-B2B4-2EED39A0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BFBF49D7-DFF4-42CD-A3BE-4A32D5063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B70A166-A26F-4E70-B879-CD2E2F905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A288F2D-2FEB-49D5-AA82-3F9E6E49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ABE-4259-4677-803D-CBB9CFFFBE53}" type="datetimeFigureOut">
              <a:rPr lang="fi-FI" smtClean="0"/>
              <a:t>23.11.2021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0A4454B-0600-4E8E-9F97-6F68B0A5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B91416C-E384-430F-BE23-33B0D169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798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6C7885A1-588F-4E59-B8EF-D429F6B0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3DB96A8-A65C-4950-96F4-0A9DF34C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453447C-8C39-4AE2-93F1-EBC1F8377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8ABE-4259-4677-803D-CBB9CFFFBE53}" type="datetimeFigureOut">
              <a:rPr lang="fi-FI" smtClean="0"/>
              <a:t>23.11.2021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B17E6AF-8EDD-4DF1-AAF7-3B7F5DA06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BE46E95-AF1B-40BD-AAB7-D473DFDCD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7D6B0-659D-46F8-B68E-13127828E8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524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orakulmio: Pyöristetyt kulmat 63">
            <a:extLst>
              <a:ext uri="{FF2B5EF4-FFF2-40B4-BE49-F238E27FC236}">
                <a16:creationId xmlns:a16="http://schemas.microsoft.com/office/drawing/2014/main" id="{DDF441A6-960E-45D6-ABA4-A8546962C340}"/>
              </a:ext>
            </a:extLst>
          </p:cNvPr>
          <p:cNvSpPr/>
          <p:nvPr/>
        </p:nvSpPr>
        <p:spPr>
          <a:xfrm>
            <a:off x="271145" y="866194"/>
            <a:ext cx="1746432" cy="21224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4864892B-3C54-46D9-B8DB-4D5052238183}"/>
              </a:ext>
            </a:extLst>
          </p:cNvPr>
          <p:cNvCxnSpPr/>
          <p:nvPr/>
        </p:nvCxnSpPr>
        <p:spPr>
          <a:xfrm>
            <a:off x="327171" y="1249960"/>
            <a:ext cx="15435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Suorakulmio 69">
            <a:extLst>
              <a:ext uri="{FF2B5EF4-FFF2-40B4-BE49-F238E27FC236}">
                <a16:creationId xmlns:a16="http://schemas.microsoft.com/office/drawing/2014/main" id="{A0647D07-6C8D-482C-9FD1-6E375210D674}"/>
              </a:ext>
            </a:extLst>
          </p:cNvPr>
          <p:cNvSpPr/>
          <p:nvPr/>
        </p:nvSpPr>
        <p:spPr>
          <a:xfrm>
            <a:off x="553869" y="964817"/>
            <a:ext cx="107901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ASTRONAUTIT</a:t>
            </a:r>
          </a:p>
        </p:txBody>
      </p:sp>
      <p:sp>
        <p:nvSpPr>
          <p:cNvPr id="72" name="Suorakulmio 71">
            <a:extLst>
              <a:ext uri="{FF2B5EF4-FFF2-40B4-BE49-F238E27FC236}">
                <a16:creationId xmlns:a16="http://schemas.microsoft.com/office/drawing/2014/main" id="{D63AFC63-D9B0-4F52-BFF0-41E4645D5292}"/>
              </a:ext>
            </a:extLst>
          </p:cNvPr>
          <p:cNvSpPr/>
          <p:nvPr/>
        </p:nvSpPr>
        <p:spPr>
          <a:xfrm>
            <a:off x="316206" y="1300459"/>
            <a:ext cx="134947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Astronautti_Id</a:t>
            </a:r>
            <a:r>
              <a:rPr lang="fi-FI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PK</a:t>
            </a:r>
          </a:p>
        </p:txBody>
      </p:sp>
      <p:sp>
        <p:nvSpPr>
          <p:cNvPr id="73" name="Suorakulmio 72">
            <a:extLst>
              <a:ext uri="{FF2B5EF4-FFF2-40B4-BE49-F238E27FC236}">
                <a16:creationId xmlns:a16="http://schemas.microsoft.com/office/drawing/2014/main" id="{B61F2FB2-8DAD-42B2-AE34-837AA5710B16}"/>
              </a:ext>
            </a:extLst>
          </p:cNvPr>
          <p:cNvSpPr/>
          <p:nvPr/>
        </p:nvSpPr>
        <p:spPr>
          <a:xfrm>
            <a:off x="327171" y="1526959"/>
            <a:ext cx="66377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Etunimi</a:t>
            </a:r>
          </a:p>
        </p:txBody>
      </p:sp>
      <p:sp>
        <p:nvSpPr>
          <p:cNvPr id="76" name="Suorakulmio 75">
            <a:extLst>
              <a:ext uri="{FF2B5EF4-FFF2-40B4-BE49-F238E27FC236}">
                <a16:creationId xmlns:a16="http://schemas.microsoft.com/office/drawing/2014/main" id="{88B6E608-D52E-4350-A9D2-73A99659B4AB}"/>
              </a:ext>
            </a:extLst>
          </p:cNvPr>
          <p:cNvSpPr/>
          <p:nvPr/>
        </p:nvSpPr>
        <p:spPr>
          <a:xfrm>
            <a:off x="340737" y="1732245"/>
            <a:ext cx="75822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Sukunimi</a:t>
            </a:r>
          </a:p>
        </p:txBody>
      </p:sp>
      <p:sp>
        <p:nvSpPr>
          <p:cNvPr id="77" name="Suorakulmio 76">
            <a:extLst>
              <a:ext uri="{FF2B5EF4-FFF2-40B4-BE49-F238E27FC236}">
                <a16:creationId xmlns:a16="http://schemas.microsoft.com/office/drawing/2014/main" id="{C2772880-D2B4-47CA-B53B-3A67CCAF14FA}"/>
              </a:ext>
            </a:extLst>
          </p:cNvPr>
          <p:cNvSpPr/>
          <p:nvPr/>
        </p:nvSpPr>
        <p:spPr>
          <a:xfrm>
            <a:off x="327171" y="1925192"/>
            <a:ext cx="101553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Syntymä-aika</a:t>
            </a:r>
          </a:p>
        </p:txBody>
      </p:sp>
      <p:sp>
        <p:nvSpPr>
          <p:cNvPr id="78" name="Suorakulmio 77">
            <a:extLst>
              <a:ext uri="{FF2B5EF4-FFF2-40B4-BE49-F238E27FC236}">
                <a16:creationId xmlns:a16="http://schemas.microsoft.com/office/drawing/2014/main" id="{A845302A-0015-43C8-AD34-EE3B068D0DDD}"/>
              </a:ext>
            </a:extLst>
          </p:cNvPr>
          <p:cNvSpPr/>
          <p:nvPr/>
        </p:nvSpPr>
        <p:spPr>
          <a:xfrm>
            <a:off x="313189" y="2147580"/>
            <a:ext cx="177439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Avaruudessa vietetty aika</a:t>
            </a:r>
          </a:p>
        </p:txBody>
      </p:sp>
      <p:sp>
        <p:nvSpPr>
          <p:cNvPr id="79" name="Suorakulmio 78">
            <a:extLst>
              <a:ext uri="{FF2B5EF4-FFF2-40B4-BE49-F238E27FC236}">
                <a16:creationId xmlns:a16="http://schemas.microsoft.com/office/drawing/2014/main" id="{0D2F919F-9E54-45CF-8F02-16990200B33D}"/>
              </a:ext>
            </a:extLst>
          </p:cNvPr>
          <p:cNvSpPr/>
          <p:nvPr/>
        </p:nvSpPr>
        <p:spPr>
          <a:xfrm>
            <a:off x="324374" y="2374080"/>
            <a:ext cx="137537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Sukupuoli            </a:t>
            </a:r>
            <a:r>
              <a:rPr lang="fi-FI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FK</a:t>
            </a:r>
          </a:p>
        </p:txBody>
      </p:sp>
      <p:sp>
        <p:nvSpPr>
          <p:cNvPr id="80" name="Suorakulmio 79">
            <a:extLst>
              <a:ext uri="{FF2B5EF4-FFF2-40B4-BE49-F238E27FC236}">
                <a16:creationId xmlns:a16="http://schemas.microsoft.com/office/drawing/2014/main" id="{0B91FB75-E9D3-40EB-9590-770D77776987}"/>
              </a:ext>
            </a:extLst>
          </p:cNvPr>
          <p:cNvSpPr/>
          <p:nvPr/>
        </p:nvSpPr>
        <p:spPr>
          <a:xfrm>
            <a:off x="319739" y="2600580"/>
            <a:ext cx="137633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Kansallisuus        </a:t>
            </a:r>
            <a:r>
              <a:rPr lang="fi-FI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FK</a:t>
            </a:r>
          </a:p>
        </p:txBody>
      </p:sp>
      <p:sp>
        <p:nvSpPr>
          <p:cNvPr id="116" name="Suorakulmio: Pyöristetyt kulmat 115">
            <a:extLst>
              <a:ext uri="{FF2B5EF4-FFF2-40B4-BE49-F238E27FC236}">
                <a16:creationId xmlns:a16="http://schemas.microsoft.com/office/drawing/2014/main" id="{2CDD7987-4F07-410C-96D3-F78C5F90E1D0}"/>
              </a:ext>
            </a:extLst>
          </p:cNvPr>
          <p:cNvSpPr/>
          <p:nvPr/>
        </p:nvSpPr>
        <p:spPr>
          <a:xfrm>
            <a:off x="4523901" y="2318710"/>
            <a:ext cx="1746432" cy="9522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3759C44B-70F2-40D2-A350-C6907F9D59F5}"/>
              </a:ext>
            </a:extLst>
          </p:cNvPr>
          <p:cNvSpPr/>
          <p:nvPr/>
        </p:nvSpPr>
        <p:spPr>
          <a:xfrm>
            <a:off x="4810552" y="2360492"/>
            <a:ext cx="11196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KANSALLISUUS</a:t>
            </a:r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E6982F00-3C86-4FC7-B122-D88313770B48}"/>
              </a:ext>
            </a:extLst>
          </p:cNvPr>
          <p:cNvCxnSpPr/>
          <p:nvPr/>
        </p:nvCxnSpPr>
        <p:spPr>
          <a:xfrm>
            <a:off x="4522502" y="2637491"/>
            <a:ext cx="16957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Suorakulmio 83">
            <a:extLst>
              <a:ext uri="{FF2B5EF4-FFF2-40B4-BE49-F238E27FC236}">
                <a16:creationId xmlns:a16="http://schemas.microsoft.com/office/drawing/2014/main" id="{AD39C289-8B9C-4677-B5BD-1B22901B3970}"/>
              </a:ext>
            </a:extLst>
          </p:cNvPr>
          <p:cNvSpPr/>
          <p:nvPr/>
        </p:nvSpPr>
        <p:spPr>
          <a:xfrm>
            <a:off x="4608762" y="2677215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		PK</a:t>
            </a:r>
          </a:p>
        </p:txBody>
      </p:sp>
      <p:sp>
        <p:nvSpPr>
          <p:cNvPr id="85" name="Suorakulmio 84">
            <a:extLst>
              <a:ext uri="{FF2B5EF4-FFF2-40B4-BE49-F238E27FC236}">
                <a16:creationId xmlns:a16="http://schemas.microsoft.com/office/drawing/2014/main" id="{D3373C52-0CC0-462C-A9C6-5CE01A2D093C}"/>
              </a:ext>
            </a:extLst>
          </p:cNvPr>
          <p:cNvSpPr/>
          <p:nvPr/>
        </p:nvSpPr>
        <p:spPr>
          <a:xfrm>
            <a:off x="4603638" y="2914490"/>
            <a:ext cx="93871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Kansallisuus</a:t>
            </a:r>
          </a:p>
        </p:txBody>
      </p:sp>
      <p:sp>
        <p:nvSpPr>
          <p:cNvPr id="119" name="Suorakulmio: Pyöristetyt kulmat 118">
            <a:extLst>
              <a:ext uri="{FF2B5EF4-FFF2-40B4-BE49-F238E27FC236}">
                <a16:creationId xmlns:a16="http://schemas.microsoft.com/office/drawing/2014/main" id="{43572B22-E1E5-4EAF-9609-C6CB4682181C}"/>
              </a:ext>
            </a:extLst>
          </p:cNvPr>
          <p:cNvSpPr/>
          <p:nvPr/>
        </p:nvSpPr>
        <p:spPr>
          <a:xfrm>
            <a:off x="4538250" y="885463"/>
            <a:ext cx="1746432" cy="9522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Suorakulmio 119">
            <a:extLst>
              <a:ext uri="{FF2B5EF4-FFF2-40B4-BE49-F238E27FC236}">
                <a16:creationId xmlns:a16="http://schemas.microsoft.com/office/drawing/2014/main" id="{44167BC4-F7F4-487C-9F54-A644609D366E}"/>
              </a:ext>
            </a:extLst>
          </p:cNvPr>
          <p:cNvSpPr/>
          <p:nvPr/>
        </p:nvSpPr>
        <p:spPr>
          <a:xfrm>
            <a:off x="4913453" y="927245"/>
            <a:ext cx="916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SUKUPUOLI</a:t>
            </a:r>
          </a:p>
        </p:txBody>
      </p:sp>
      <p:cxnSp>
        <p:nvCxnSpPr>
          <p:cNvPr id="121" name="Suora yhdysviiva 120">
            <a:extLst>
              <a:ext uri="{FF2B5EF4-FFF2-40B4-BE49-F238E27FC236}">
                <a16:creationId xmlns:a16="http://schemas.microsoft.com/office/drawing/2014/main" id="{00962668-ACCD-4F94-A1B1-AF16C594C2F5}"/>
              </a:ext>
            </a:extLst>
          </p:cNvPr>
          <p:cNvCxnSpPr/>
          <p:nvPr/>
        </p:nvCxnSpPr>
        <p:spPr>
          <a:xfrm>
            <a:off x="4523901" y="1204244"/>
            <a:ext cx="16957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Suorakulmio 121">
            <a:extLst>
              <a:ext uri="{FF2B5EF4-FFF2-40B4-BE49-F238E27FC236}">
                <a16:creationId xmlns:a16="http://schemas.microsoft.com/office/drawing/2014/main" id="{8C535282-D562-446C-9AF7-432958F9E233}"/>
              </a:ext>
            </a:extLst>
          </p:cNvPr>
          <p:cNvSpPr/>
          <p:nvPr/>
        </p:nvSpPr>
        <p:spPr>
          <a:xfrm>
            <a:off x="4680003" y="1263292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		PK</a:t>
            </a:r>
          </a:p>
        </p:txBody>
      </p:sp>
      <p:sp>
        <p:nvSpPr>
          <p:cNvPr id="124" name="Suorakulmio 123">
            <a:extLst>
              <a:ext uri="{FF2B5EF4-FFF2-40B4-BE49-F238E27FC236}">
                <a16:creationId xmlns:a16="http://schemas.microsoft.com/office/drawing/2014/main" id="{ACE1163E-06CD-42B8-B0DB-36C13FD7800F}"/>
              </a:ext>
            </a:extLst>
          </p:cNvPr>
          <p:cNvSpPr/>
          <p:nvPr/>
        </p:nvSpPr>
        <p:spPr>
          <a:xfrm>
            <a:off x="4676051" y="1481243"/>
            <a:ext cx="79669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Sukupuoli</a:t>
            </a:r>
          </a:p>
        </p:txBody>
      </p:sp>
      <p:sp>
        <p:nvSpPr>
          <p:cNvPr id="125" name="Suorakulmio: Pyöristetyt kulmat 124">
            <a:extLst>
              <a:ext uri="{FF2B5EF4-FFF2-40B4-BE49-F238E27FC236}">
                <a16:creationId xmlns:a16="http://schemas.microsoft.com/office/drawing/2014/main" id="{C94E3E16-14DD-4D8B-85DC-908375FA5031}"/>
              </a:ext>
            </a:extLst>
          </p:cNvPr>
          <p:cNvSpPr/>
          <p:nvPr/>
        </p:nvSpPr>
        <p:spPr>
          <a:xfrm>
            <a:off x="225742" y="4433832"/>
            <a:ext cx="1746432" cy="11366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Suorakulmio 125">
            <a:extLst>
              <a:ext uri="{FF2B5EF4-FFF2-40B4-BE49-F238E27FC236}">
                <a16:creationId xmlns:a16="http://schemas.microsoft.com/office/drawing/2014/main" id="{ACEC230B-DD69-40C9-B835-9C37C841C767}"/>
              </a:ext>
            </a:extLst>
          </p:cNvPr>
          <p:cNvSpPr/>
          <p:nvPr/>
        </p:nvSpPr>
        <p:spPr>
          <a:xfrm>
            <a:off x="278552" y="4500948"/>
            <a:ext cx="164064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SUORITETUT TEHTÄVÄT</a:t>
            </a:r>
          </a:p>
        </p:txBody>
      </p:sp>
      <p:cxnSp>
        <p:nvCxnSpPr>
          <p:cNvPr id="127" name="Suora yhdysviiva 126">
            <a:extLst>
              <a:ext uri="{FF2B5EF4-FFF2-40B4-BE49-F238E27FC236}">
                <a16:creationId xmlns:a16="http://schemas.microsoft.com/office/drawing/2014/main" id="{07532FCE-9AB5-4519-A85F-1D9C711BA472}"/>
              </a:ext>
            </a:extLst>
          </p:cNvPr>
          <p:cNvCxnSpPr/>
          <p:nvPr/>
        </p:nvCxnSpPr>
        <p:spPr>
          <a:xfrm>
            <a:off x="250985" y="4777947"/>
            <a:ext cx="16957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Suorakulmio 127">
            <a:extLst>
              <a:ext uri="{FF2B5EF4-FFF2-40B4-BE49-F238E27FC236}">
                <a16:creationId xmlns:a16="http://schemas.microsoft.com/office/drawing/2014/main" id="{06BE4B71-0FB9-48D1-AA93-480D41F0428D}"/>
              </a:ext>
            </a:extLst>
          </p:cNvPr>
          <p:cNvSpPr/>
          <p:nvPr/>
        </p:nvSpPr>
        <p:spPr>
          <a:xfrm>
            <a:off x="407087" y="4836995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		PK</a:t>
            </a:r>
          </a:p>
        </p:txBody>
      </p:sp>
      <p:sp>
        <p:nvSpPr>
          <p:cNvPr id="129" name="Suorakulmio 128">
            <a:extLst>
              <a:ext uri="{FF2B5EF4-FFF2-40B4-BE49-F238E27FC236}">
                <a16:creationId xmlns:a16="http://schemas.microsoft.com/office/drawing/2014/main" id="{8AB672C2-1A27-46F4-83A4-96544C2DE5A2}"/>
              </a:ext>
            </a:extLst>
          </p:cNvPr>
          <p:cNvSpPr/>
          <p:nvPr/>
        </p:nvSpPr>
        <p:spPr>
          <a:xfrm>
            <a:off x="386974" y="5027477"/>
            <a:ext cx="14237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Astronautti_ID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fi-FI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FK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Suorakulmio 85">
            <a:extLst>
              <a:ext uri="{FF2B5EF4-FFF2-40B4-BE49-F238E27FC236}">
                <a16:creationId xmlns:a16="http://schemas.microsoft.com/office/drawing/2014/main" id="{EA6EE880-8541-4C1F-9CA7-CFBF9F99D60F}"/>
              </a:ext>
            </a:extLst>
          </p:cNvPr>
          <p:cNvSpPr/>
          <p:nvPr/>
        </p:nvSpPr>
        <p:spPr>
          <a:xfrm>
            <a:off x="385543" y="5225023"/>
            <a:ext cx="136197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Tehtava_Id</a:t>
            </a:r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fi-FI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FK</a:t>
            </a:r>
          </a:p>
        </p:txBody>
      </p:sp>
      <p:sp>
        <p:nvSpPr>
          <p:cNvPr id="131" name="Suorakulmio: Pyöristetyt kulmat 130">
            <a:extLst>
              <a:ext uri="{FF2B5EF4-FFF2-40B4-BE49-F238E27FC236}">
                <a16:creationId xmlns:a16="http://schemas.microsoft.com/office/drawing/2014/main" id="{24EB51E2-C84B-4877-A937-D30221AED1E9}"/>
              </a:ext>
            </a:extLst>
          </p:cNvPr>
          <p:cNvSpPr/>
          <p:nvPr/>
        </p:nvSpPr>
        <p:spPr>
          <a:xfrm>
            <a:off x="4548101" y="4227785"/>
            <a:ext cx="1911036" cy="17029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Suorakulmio 131">
            <a:extLst>
              <a:ext uri="{FF2B5EF4-FFF2-40B4-BE49-F238E27FC236}">
                <a16:creationId xmlns:a16="http://schemas.microsoft.com/office/drawing/2014/main" id="{6959457C-9555-4708-B1E3-8C17CC2874E1}"/>
              </a:ext>
            </a:extLst>
          </p:cNvPr>
          <p:cNvSpPr/>
          <p:nvPr/>
        </p:nvSpPr>
        <p:spPr>
          <a:xfrm>
            <a:off x="5017383" y="4313410"/>
            <a:ext cx="74700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TEHTÄVÄ</a:t>
            </a:r>
          </a:p>
        </p:txBody>
      </p:sp>
      <p:cxnSp>
        <p:nvCxnSpPr>
          <p:cNvPr id="133" name="Suora yhdysviiva 132">
            <a:extLst>
              <a:ext uri="{FF2B5EF4-FFF2-40B4-BE49-F238E27FC236}">
                <a16:creationId xmlns:a16="http://schemas.microsoft.com/office/drawing/2014/main" id="{17C94D29-FC76-4953-921F-B63A2BC6CC8E}"/>
              </a:ext>
            </a:extLst>
          </p:cNvPr>
          <p:cNvCxnSpPr/>
          <p:nvPr/>
        </p:nvCxnSpPr>
        <p:spPr>
          <a:xfrm>
            <a:off x="4631991" y="4590409"/>
            <a:ext cx="16957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Suorakulmio 134">
            <a:extLst>
              <a:ext uri="{FF2B5EF4-FFF2-40B4-BE49-F238E27FC236}">
                <a16:creationId xmlns:a16="http://schemas.microsoft.com/office/drawing/2014/main" id="{87248FE6-B4C0-4F83-B3AF-43463C54288C}"/>
              </a:ext>
            </a:extLst>
          </p:cNvPr>
          <p:cNvSpPr/>
          <p:nvPr/>
        </p:nvSpPr>
        <p:spPr>
          <a:xfrm>
            <a:off x="4566756" y="4656358"/>
            <a:ext cx="152157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	       	PK</a:t>
            </a:r>
          </a:p>
        </p:txBody>
      </p:sp>
      <p:sp>
        <p:nvSpPr>
          <p:cNvPr id="137" name="Suorakulmio 136">
            <a:extLst>
              <a:ext uri="{FF2B5EF4-FFF2-40B4-BE49-F238E27FC236}">
                <a16:creationId xmlns:a16="http://schemas.microsoft.com/office/drawing/2014/main" id="{62C27714-3017-4BDB-AEFE-4FCF105C7DCA}"/>
              </a:ext>
            </a:extLst>
          </p:cNvPr>
          <p:cNvSpPr/>
          <p:nvPr/>
        </p:nvSpPr>
        <p:spPr>
          <a:xfrm>
            <a:off x="4566430" y="4853906"/>
            <a:ext cx="4780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Nimi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9" name="Suorakulmio 138">
            <a:extLst>
              <a:ext uri="{FF2B5EF4-FFF2-40B4-BE49-F238E27FC236}">
                <a16:creationId xmlns:a16="http://schemas.microsoft.com/office/drawing/2014/main" id="{6327A931-0903-4607-AA66-05F28A07DD4F}"/>
              </a:ext>
            </a:extLst>
          </p:cNvPr>
          <p:cNvSpPr/>
          <p:nvPr/>
        </p:nvSpPr>
        <p:spPr>
          <a:xfrm>
            <a:off x="4570845" y="5045116"/>
            <a:ext cx="125354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Avaruusalus         </a:t>
            </a:r>
            <a:endParaRPr lang="fi-FI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Suorakulmio 88">
            <a:extLst>
              <a:ext uri="{FF2B5EF4-FFF2-40B4-BE49-F238E27FC236}">
                <a16:creationId xmlns:a16="http://schemas.microsoft.com/office/drawing/2014/main" id="{ABC28D97-3ECD-409C-B7F1-ABA07F41C6B1}"/>
              </a:ext>
            </a:extLst>
          </p:cNvPr>
          <p:cNvSpPr/>
          <p:nvPr/>
        </p:nvSpPr>
        <p:spPr>
          <a:xfrm>
            <a:off x="4566430" y="5249565"/>
            <a:ext cx="105022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Laukaisupaiva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Suorakulmio 89">
            <a:extLst>
              <a:ext uri="{FF2B5EF4-FFF2-40B4-BE49-F238E27FC236}">
                <a16:creationId xmlns:a16="http://schemas.microsoft.com/office/drawing/2014/main" id="{C5AEA6B6-E37A-46AE-9C92-42CBD486A202}"/>
              </a:ext>
            </a:extLst>
          </p:cNvPr>
          <p:cNvSpPr/>
          <p:nvPr/>
        </p:nvSpPr>
        <p:spPr>
          <a:xfrm>
            <a:off x="4548101" y="5493308"/>
            <a:ext cx="191103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Tehtavan</a:t>
            </a:r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kesto minuutteina</a:t>
            </a:r>
          </a:p>
        </p:txBody>
      </p:sp>
      <p:sp>
        <p:nvSpPr>
          <p:cNvPr id="161" name="Vinoneliö 160">
            <a:extLst>
              <a:ext uri="{FF2B5EF4-FFF2-40B4-BE49-F238E27FC236}">
                <a16:creationId xmlns:a16="http://schemas.microsoft.com/office/drawing/2014/main" id="{E554C7A6-22DD-49F7-83C9-CB565962AF4A}"/>
              </a:ext>
            </a:extLst>
          </p:cNvPr>
          <p:cNvSpPr/>
          <p:nvPr/>
        </p:nvSpPr>
        <p:spPr>
          <a:xfrm>
            <a:off x="2911766" y="1630070"/>
            <a:ext cx="629174" cy="51751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2" name="Vinoneliö 161">
            <a:extLst>
              <a:ext uri="{FF2B5EF4-FFF2-40B4-BE49-F238E27FC236}">
                <a16:creationId xmlns:a16="http://schemas.microsoft.com/office/drawing/2014/main" id="{DB9333C5-6FF6-4AB6-8888-B36CF6210764}"/>
              </a:ext>
            </a:extLst>
          </p:cNvPr>
          <p:cNvSpPr/>
          <p:nvPr/>
        </p:nvSpPr>
        <p:spPr>
          <a:xfrm>
            <a:off x="2911766" y="2519669"/>
            <a:ext cx="629174" cy="51751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3" name="Vinoneliö 162">
            <a:extLst>
              <a:ext uri="{FF2B5EF4-FFF2-40B4-BE49-F238E27FC236}">
                <a16:creationId xmlns:a16="http://schemas.microsoft.com/office/drawing/2014/main" id="{868C2711-875B-4D86-BE99-4ECC858B9CBB}"/>
              </a:ext>
            </a:extLst>
          </p:cNvPr>
          <p:cNvSpPr/>
          <p:nvPr/>
        </p:nvSpPr>
        <p:spPr>
          <a:xfrm>
            <a:off x="2818823" y="4743390"/>
            <a:ext cx="629174" cy="51751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4" name="Vinoneliö 163">
            <a:extLst>
              <a:ext uri="{FF2B5EF4-FFF2-40B4-BE49-F238E27FC236}">
                <a16:creationId xmlns:a16="http://schemas.microsoft.com/office/drawing/2014/main" id="{0608A089-19D6-4613-A1C6-0F6E07C93A1E}"/>
              </a:ext>
            </a:extLst>
          </p:cNvPr>
          <p:cNvSpPr/>
          <p:nvPr/>
        </p:nvSpPr>
        <p:spPr>
          <a:xfrm>
            <a:off x="829774" y="3520071"/>
            <a:ext cx="629174" cy="51751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B358CCF1-05A7-4876-B37F-04AA9A4435D2}"/>
              </a:ext>
            </a:extLst>
          </p:cNvPr>
          <p:cNvCxnSpPr>
            <a:stCxn id="64" idx="2"/>
            <a:endCxn id="164" idx="0"/>
          </p:cNvCxnSpPr>
          <p:nvPr/>
        </p:nvCxnSpPr>
        <p:spPr>
          <a:xfrm>
            <a:off x="1144361" y="2988609"/>
            <a:ext cx="0" cy="531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F669A2E4-2F58-44F4-A192-C99CFF36BAAC}"/>
              </a:ext>
            </a:extLst>
          </p:cNvPr>
          <p:cNvCxnSpPr>
            <a:stCxn id="164" idx="2"/>
            <a:endCxn id="125" idx="0"/>
          </p:cNvCxnSpPr>
          <p:nvPr/>
        </p:nvCxnSpPr>
        <p:spPr>
          <a:xfrm flipH="1">
            <a:off x="1098958" y="4037581"/>
            <a:ext cx="45403" cy="396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uora yhdysviiva 175">
            <a:extLst>
              <a:ext uri="{FF2B5EF4-FFF2-40B4-BE49-F238E27FC236}">
                <a16:creationId xmlns:a16="http://schemas.microsoft.com/office/drawing/2014/main" id="{5F6B3760-B913-4879-A542-2A509F4334AE}"/>
              </a:ext>
            </a:extLst>
          </p:cNvPr>
          <p:cNvCxnSpPr>
            <a:stCxn id="162" idx="1"/>
          </p:cNvCxnSpPr>
          <p:nvPr/>
        </p:nvCxnSpPr>
        <p:spPr>
          <a:xfrm flipH="1" flipV="1">
            <a:off x="2017577" y="2717702"/>
            <a:ext cx="894189" cy="60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6D254E50-1ACA-413C-BBF3-E6B3103F0DB2}"/>
              </a:ext>
            </a:extLst>
          </p:cNvPr>
          <p:cNvCxnSpPr>
            <a:stCxn id="161" idx="1"/>
          </p:cNvCxnSpPr>
          <p:nvPr/>
        </p:nvCxnSpPr>
        <p:spPr>
          <a:xfrm flipH="1">
            <a:off x="2017577" y="1888825"/>
            <a:ext cx="894189" cy="630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4C0D0335-8EFC-4F99-AB07-C7A342BF91B2}"/>
              </a:ext>
            </a:extLst>
          </p:cNvPr>
          <p:cNvCxnSpPr>
            <a:stCxn id="163" idx="1"/>
            <a:endCxn id="125" idx="3"/>
          </p:cNvCxnSpPr>
          <p:nvPr/>
        </p:nvCxnSpPr>
        <p:spPr>
          <a:xfrm flipH="1">
            <a:off x="1972174" y="5002145"/>
            <a:ext cx="84664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D5811503-A278-409F-ACA4-1BAD84D13CC6}"/>
              </a:ext>
            </a:extLst>
          </p:cNvPr>
          <p:cNvCxnSpPr>
            <a:stCxn id="163" idx="3"/>
            <a:endCxn id="131" idx="1"/>
          </p:cNvCxnSpPr>
          <p:nvPr/>
        </p:nvCxnSpPr>
        <p:spPr>
          <a:xfrm>
            <a:off x="3447997" y="5002145"/>
            <a:ext cx="1100104" cy="77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67936CAF-7730-47ED-A14A-D498D66128C7}"/>
              </a:ext>
            </a:extLst>
          </p:cNvPr>
          <p:cNvCxnSpPr>
            <a:stCxn id="162" idx="3"/>
            <a:endCxn id="116" idx="1"/>
          </p:cNvCxnSpPr>
          <p:nvPr/>
        </p:nvCxnSpPr>
        <p:spPr>
          <a:xfrm>
            <a:off x="3540940" y="2778424"/>
            <a:ext cx="982961" cy="16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uora yhdysviiva 187">
            <a:extLst>
              <a:ext uri="{FF2B5EF4-FFF2-40B4-BE49-F238E27FC236}">
                <a16:creationId xmlns:a16="http://schemas.microsoft.com/office/drawing/2014/main" id="{1C426457-5031-45E0-B6A3-6B31BC0371E9}"/>
              </a:ext>
            </a:extLst>
          </p:cNvPr>
          <p:cNvCxnSpPr>
            <a:stCxn id="161" idx="3"/>
            <a:endCxn id="119" idx="1"/>
          </p:cNvCxnSpPr>
          <p:nvPr/>
        </p:nvCxnSpPr>
        <p:spPr>
          <a:xfrm flipV="1">
            <a:off x="3540940" y="1361578"/>
            <a:ext cx="997310" cy="527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Suorakulmio 188">
            <a:extLst>
              <a:ext uri="{FF2B5EF4-FFF2-40B4-BE49-F238E27FC236}">
                <a16:creationId xmlns:a16="http://schemas.microsoft.com/office/drawing/2014/main" id="{D4CCD10A-AD36-4585-97FC-43C10E52C8A1}"/>
              </a:ext>
            </a:extLst>
          </p:cNvPr>
          <p:cNvSpPr/>
          <p:nvPr/>
        </p:nvSpPr>
        <p:spPr>
          <a:xfrm>
            <a:off x="888735" y="3042916"/>
            <a:ext cx="4539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91" name="Suorakulmio 190">
            <a:extLst>
              <a:ext uri="{FF2B5EF4-FFF2-40B4-BE49-F238E27FC236}">
                <a16:creationId xmlns:a16="http://schemas.microsoft.com/office/drawing/2014/main" id="{35014E94-66F8-4F63-84A2-DDB9BAB636AB}"/>
              </a:ext>
            </a:extLst>
          </p:cNvPr>
          <p:cNvSpPr/>
          <p:nvPr/>
        </p:nvSpPr>
        <p:spPr>
          <a:xfrm>
            <a:off x="888735" y="3939851"/>
            <a:ext cx="4539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92" name="Suorakulmio 191">
            <a:extLst>
              <a:ext uri="{FF2B5EF4-FFF2-40B4-BE49-F238E27FC236}">
                <a16:creationId xmlns:a16="http://schemas.microsoft.com/office/drawing/2014/main" id="{C687812C-90A7-4845-BEB6-0EE3F465ED28}"/>
              </a:ext>
            </a:extLst>
          </p:cNvPr>
          <p:cNvSpPr/>
          <p:nvPr/>
        </p:nvSpPr>
        <p:spPr>
          <a:xfrm>
            <a:off x="3771064" y="4809874"/>
            <a:ext cx="4539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4714704F-5E1D-4084-9534-05CCE732794E}"/>
              </a:ext>
            </a:extLst>
          </p:cNvPr>
          <p:cNvSpPr/>
          <p:nvPr/>
        </p:nvSpPr>
        <p:spPr>
          <a:xfrm>
            <a:off x="2256116" y="4751780"/>
            <a:ext cx="4539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94" name="Suorakulmio 193">
            <a:extLst>
              <a:ext uri="{FF2B5EF4-FFF2-40B4-BE49-F238E27FC236}">
                <a16:creationId xmlns:a16="http://schemas.microsoft.com/office/drawing/2014/main" id="{D08224E9-A6CC-4DC8-A026-00E3E8FFD3FB}"/>
              </a:ext>
            </a:extLst>
          </p:cNvPr>
          <p:cNvSpPr/>
          <p:nvPr/>
        </p:nvSpPr>
        <p:spPr>
          <a:xfrm>
            <a:off x="2325409" y="1904856"/>
            <a:ext cx="4539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95" name="Suorakulmio 194">
            <a:extLst>
              <a:ext uri="{FF2B5EF4-FFF2-40B4-BE49-F238E27FC236}">
                <a16:creationId xmlns:a16="http://schemas.microsoft.com/office/drawing/2014/main" id="{EE760888-E5EF-45DC-8447-3AC4468B4698}"/>
              </a:ext>
            </a:extLst>
          </p:cNvPr>
          <p:cNvSpPr/>
          <p:nvPr/>
        </p:nvSpPr>
        <p:spPr>
          <a:xfrm>
            <a:off x="2282072" y="2519827"/>
            <a:ext cx="4539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BA30330B-CD96-471D-BFA4-D592EA9ACD8A}"/>
              </a:ext>
            </a:extLst>
          </p:cNvPr>
          <p:cNvSpPr/>
          <p:nvPr/>
        </p:nvSpPr>
        <p:spPr>
          <a:xfrm>
            <a:off x="3845520" y="257551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F42AE633-9AEA-46D0-BDC7-E0A51F053457}"/>
              </a:ext>
            </a:extLst>
          </p:cNvPr>
          <p:cNvSpPr/>
          <p:nvPr/>
        </p:nvSpPr>
        <p:spPr>
          <a:xfrm>
            <a:off x="3869516" y="1388909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344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61</Words>
  <Application>Microsoft Office PowerPoint</Application>
  <PresentationFormat>Laajakuva</PresentationFormat>
  <Paragraphs>32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Pirnes Lasse</dc:creator>
  <cp:lastModifiedBy>Pirnes Lasse</cp:lastModifiedBy>
  <cp:revision>3</cp:revision>
  <dcterms:created xsi:type="dcterms:W3CDTF">2021-11-16T13:03:01Z</dcterms:created>
  <dcterms:modified xsi:type="dcterms:W3CDTF">2021-11-23T09:30:04Z</dcterms:modified>
</cp:coreProperties>
</file>