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2"/>
  </p:notesMasterIdLst>
  <p:sldIdLst>
    <p:sldId id="256" r:id="rId2"/>
    <p:sldId id="257" r:id="rId3"/>
    <p:sldId id="311" r:id="rId4"/>
    <p:sldId id="259" r:id="rId5"/>
    <p:sldId id="291" r:id="rId6"/>
    <p:sldId id="261" r:id="rId7"/>
    <p:sldId id="263" r:id="rId8"/>
    <p:sldId id="313" r:id="rId9"/>
    <p:sldId id="314" r:id="rId10"/>
    <p:sldId id="315" r:id="rId11"/>
  </p:sldIdLst>
  <p:sldSz cx="9144000" cy="5143500" type="screen16x9"/>
  <p:notesSz cx="6858000" cy="9144000"/>
  <p:embeddedFontLst>
    <p:embeddedFont>
      <p:font typeface="DM Sans" pitchFamily="2" charset="0"/>
      <p:regular r:id="rId13"/>
      <p:bold r:id="rId14"/>
      <p:italic r:id="rId15"/>
      <p:boldItalic r:id="rId16"/>
    </p:embeddedFont>
    <p:embeddedFont>
      <p:font typeface="Viga" panose="020B0604020202020204" charset="0"/>
      <p:regular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61">
          <p15:clr>
            <a:srgbClr val="9AA0A6"/>
          </p15:clr>
        </p15:guide>
        <p15:guide id="2" pos="2880">
          <p15:clr>
            <a:srgbClr val="9AA0A6"/>
          </p15:clr>
        </p15:guide>
        <p15:guide id="3" pos="456">
          <p15:clr>
            <a:srgbClr val="9AA0A6"/>
          </p15:clr>
        </p15:guide>
        <p15:guide id="4" orient="horz" pos="1732">
          <p15:clr>
            <a:srgbClr val="9AA0A6"/>
          </p15:clr>
        </p15:guide>
        <p15:guide id="5" orient="horz" pos="266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408BE3F-119C-4EFB-BF9B-C56845D3EACE}">
  <a:tblStyle styleId="{6408BE3F-119C-4EFB-BF9B-C56845D3EAC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840" y="316"/>
      </p:cViewPr>
      <p:guideLst>
        <p:guide orient="horz" pos="461"/>
        <p:guide pos="2880"/>
        <p:guide pos="456"/>
        <p:guide orient="horz" pos="1732"/>
        <p:guide orient="horz" pos="26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bdca54fc3_0_27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6bdca54fc3_0_27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bb4ddd667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bb4ddd667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Google Shape;3077;g6bf9e59999_3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8" name="Google Shape;3078;g6bf9e59999_3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6bb4ddd667_0_4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6bb4ddd667_0_4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6bdca54efd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6bdca54efd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974350" y="527325"/>
            <a:ext cx="3769500" cy="291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4800"/>
              <a:buNone/>
              <a:defRPr sz="4800">
                <a:solidFill>
                  <a:srgbClr val="1F1C5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974350" y="3518775"/>
            <a:ext cx="387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012" scaled="0"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876325" y="1458975"/>
            <a:ext cx="4559100" cy="16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876325" y="3087550"/>
            <a:ext cx="2977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876325" y="792425"/>
            <a:ext cx="26577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626625" y="877875"/>
            <a:ext cx="7322400" cy="326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cxnSp>
        <p:nvCxnSpPr>
          <p:cNvPr id="17" name="Google Shape;17;p4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6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7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626625" y="1404600"/>
            <a:ext cx="27852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">
  <p:cSld name="ONE_COLUMN_TEXT_1_1_1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Google Shape;74;p16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5316193" y="3450300"/>
            <a:ext cx="26286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title" idx="2"/>
          </p:nvPr>
        </p:nvSpPr>
        <p:spPr>
          <a:xfrm>
            <a:off x="5316193" y="2952450"/>
            <a:ext cx="26286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3"/>
          </p:nvPr>
        </p:nvSpPr>
        <p:spPr>
          <a:xfrm>
            <a:off x="1199212" y="3450300"/>
            <a:ext cx="26286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title" idx="4"/>
          </p:nvPr>
        </p:nvSpPr>
        <p:spPr>
          <a:xfrm>
            <a:off x="1199212" y="2952450"/>
            <a:ext cx="26286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">
  <p:cSld name="TITLE_AND_TWO_COLUMNS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>
            <a:spLocks noGrp="1"/>
          </p:cNvSpPr>
          <p:nvPr>
            <p:ph type="body" idx="1"/>
          </p:nvPr>
        </p:nvSpPr>
        <p:spPr>
          <a:xfrm>
            <a:off x="722600" y="1335775"/>
            <a:ext cx="3614100" cy="32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148" name="Google Shape;148;p26"/>
          <p:cNvCxnSpPr/>
          <p:nvPr/>
        </p:nvCxnSpPr>
        <p:spPr>
          <a:xfrm>
            <a:off x="395000" y="7604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49" name="Google Shape;149;p26"/>
          <p:cNvSpPr txBox="1">
            <a:spLocks noGrp="1"/>
          </p:cNvSpPr>
          <p:nvPr>
            <p:ph type="title"/>
          </p:nvPr>
        </p:nvSpPr>
        <p:spPr>
          <a:xfrm>
            <a:off x="779025" y="4905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7" r:id="rId6"/>
    <p:sldLayoutId id="2147483658" r:id="rId7"/>
    <p:sldLayoutId id="2147483662" r:id="rId8"/>
    <p:sldLayoutId id="2147483672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p.gov.al/rc/doc/konventa_per_krimin_ne_fushen_e_kibernetikes_786.pdf" TargetMode="External"/><Relationship Id="rId7" Type="http://schemas.openxmlformats.org/officeDocument/2006/relationships/hyperlink" Target="https://www.lawjournal.al/" TargetMode="External"/><Relationship Id="rId2" Type="http://schemas.openxmlformats.org/officeDocument/2006/relationships/hyperlink" Target="https://uet.edu.al/wp-content/uploads/2021/11/Aldo_Shkembi.pdf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aksk.gov.al/wp-content/uploads/2024/04/ligj-2024-03-21-25-5.pdf" TargetMode="External"/><Relationship Id="rId5" Type="http://schemas.openxmlformats.org/officeDocument/2006/relationships/hyperlink" Target="https://www.cybercrimelaw.net/Albania.html" TargetMode="External"/><Relationship Id="rId4" Type="http://schemas.openxmlformats.org/officeDocument/2006/relationships/hyperlink" Target="https://qbz.gov.al/preview/a2b117e6-69b2-4355-aa49-78967c31bf4d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/>
          <p:nvPr/>
        </p:nvSpPr>
        <p:spPr>
          <a:xfrm rot="-7509504">
            <a:off x="5455916" y="207622"/>
            <a:ext cx="5179224" cy="5732711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9"/>
          <p:cNvSpPr txBox="1">
            <a:spLocks noGrp="1"/>
          </p:cNvSpPr>
          <p:nvPr>
            <p:ph type="ctrTitle"/>
          </p:nvPr>
        </p:nvSpPr>
        <p:spPr>
          <a:xfrm>
            <a:off x="4572000" y="393469"/>
            <a:ext cx="3769500" cy="235908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q-AL" sz="2900" dirty="0">
                <a:solidFill>
                  <a:schemeClr val="lt2"/>
                </a:solidFill>
              </a:rPr>
              <a:t>Legjislacioni shqiptar për krimin </a:t>
            </a:r>
            <a:r>
              <a:rPr lang="sq-AL" sz="2900" dirty="0" err="1">
                <a:solidFill>
                  <a:schemeClr val="lt2"/>
                </a:solidFill>
              </a:rPr>
              <a:t>kibernetik</a:t>
            </a:r>
            <a:r>
              <a:rPr lang="sq-AL" sz="2900" dirty="0">
                <a:solidFill>
                  <a:schemeClr val="lt2"/>
                </a:solidFill>
              </a:rPr>
              <a:t> dhe përputhshmëria me Konventën e Budapestit</a:t>
            </a:r>
            <a:endParaRPr sz="2900" dirty="0">
              <a:solidFill>
                <a:schemeClr val="lt2"/>
              </a:solidFill>
            </a:endParaRPr>
          </a:p>
        </p:txBody>
      </p:sp>
      <p:sp>
        <p:nvSpPr>
          <p:cNvPr id="160" name="Google Shape;160;p29"/>
          <p:cNvSpPr txBox="1">
            <a:spLocks noGrp="1"/>
          </p:cNvSpPr>
          <p:nvPr>
            <p:ph type="subTitle" idx="1"/>
          </p:nvPr>
        </p:nvSpPr>
        <p:spPr>
          <a:xfrm>
            <a:off x="4641552" y="3368041"/>
            <a:ext cx="3876300" cy="6248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q-AL" dirty="0">
                <a:solidFill>
                  <a:schemeClr val="lt2"/>
                </a:solidFill>
              </a:rPr>
              <a:t>Punoi:</a:t>
            </a:r>
            <a:r>
              <a:rPr lang="en-US" dirty="0">
                <a:solidFill>
                  <a:schemeClr val="lt2"/>
                </a:solidFill>
              </a:rPr>
              <a:t>Piro Gjikdhima</a:t>
            </a:r>
            <a:endParaRPr lang="sq-AL" dirty="0"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q-AL" dirty="0">
                <a:solidFill>
                  <a:schemeClr val="lt2"/>
                </a:solidFill>
              </a:rPr>
              <a:t>Pranoi:</a:t>
            </a:r>
            <a:r>
              <a:rPr lang="en-US" dirty="0" err="1">
                <a:solidFill>
                  <a:schemeClr val="lt2"/>
                </a:solidFill>
              </a:rPr>
              <a:t>Msc</a:t>
            </a:r>
            <a:r>
              <a:rPr lang="en-US" dirty="0">
                <a:solidFill>
                  <a:schemeClr val="lt2"/>
                </a:solidFill>
              </a:rPr>
              <a:t>. Nadia </a:t>
            </a:r>
            <a:r>
              <a:rPr lang="en-US" dirty="0" err="1">
                <a:solidFill>
                  <a:schemeClr val="lt2"/>
                </a:solidFill>
              </a:rPr>
              <a:t>Elbasani</a:t>
            </a:r>
            <a:endParaRPr lang="sq-AL" dirty="0">
              <a:solidFill>
                <a:schemeClr val="lt2"/>
              </a:solidFill>
            </a:endParaRPr>
          </a:p>
        </p:txBody>
      </p:sp>
      <p:grpSp>
        <p:nvGrpSpPr>
          <p:cNvPr id="161" name="Google Shape;161;p29"/>
          <p:cNvGrpSpPr/>
          <p:nvPr/>
        </p:nvGrpSpPr>
        <p:grpSpPr>
          <a:xfrm>
            <a:off x="73266" y="-70462"/>
            <a:ext cx="4117010" cy="5284424"/>
            <a:chOff x="196269" y="-35131"/>
            <a:chExt cx="4117010" cy="5284424"/>
          </a:xfrm>
        </p:grpSpPr>
        <p:grpSp>
          <p:nvGrpSpPr>
            <p:cNvPr id="162" name="Google Shape;162;p29"/>
            <p:cNvGrpSpPr/>
            <p:nvPr/>
          </p:nvGrpSpPr>
          <p:grpSpPr>
            <a:xfrm>
              <a:off x="196269" y="-35131"/>
              <a:ext cx="4117010" cy="4393434"/>
              <a:chOff x="43869" y="-35131"/>
              <a:chExt cx="4117010" cy="4393434"/>
            </a:xfrm>
          </p:grpSpPr>
          <p:sp>
            <p:nvSpPr>
              <p:cNvPr id="163" name="Google Shape;163;p29"/>
              <p:cNvSpPr/>
              <p:nvPr/>
            </p:nvSpPr>
            <p:spPr>
              <a:xfrm>
                <a:off x="3778000" y="1055743"/>
                <a:ext cx="227152" cy="225698"/>
              </a:xfrm>
              <a:custGeom>
                <a:avLst/>
                <a:gdLst/>
                <a:ahLst/>
                <a:cxnLst/>
                <a:rect l="l" t="t" r="r" b="b"/>
                <a:pathLst>
                  <a:path w="2428" h="2336" extrusionOk="0">
                    <a:moveTo>
                      <a:pt x="1260" y="1"/>
                    </a:moveTo>
                    <a:cubicBezTo>
                      <a:pt x="788" y="1"/>
                      <a:pt x="361" y="285"/>
                      <a:pt x="181" y="723"/>
                    </a:cubicBezTo>
                    <a:cubicBezTo>
                      <a:pt x="0" y="1158"/>
                      <a:pt x="100" y="1661"/>
                      <a:pt x="434" y="1994"/>
                    </a:cubicBezTo>
                    <a:cubicBezTo>
                      <a:pt x="657" y="2217"/>
                      <a:pt x="956" y="2336"/>
                      <a:pt x="1259" y="2336"/>
                    </a:cubicBezTo>
                    <a:cubicBezTo>
                      <a:pt x="1410" y="2336"/>
                      <a:pt x="1562" y="2307"/>
                      <a:pt x="1707" y="2247"/>
                    </a:cubicBezTo>
                    <a:cubicBezTo>
                      <a:pt x="2143" y="2067"/>
                      <a:pt x="2427" y="1640"/>
                      <a:pt x="2427" y="1168"/>
                    </a:cubicBezTo>
                    <a:cubicBezTo>
                      <a:pt x="2427" y="524"/>
                      <a:pt x="1904" y="1"/>
                      <a:pt x="1260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64" name="Google Shape;164;p29"/>
              <p:cNvGrpSpPr/>
              <p:nvPr/>
            </p:nvGrpSpPr>
            <p:grpSpPr>
              <a:xfrm>
                <a:off x="43869" y="-35131"/>
                <a:ext cx="4117010" cy="4393434"/>
                <a:chOff x="-6861500" y="-774675"/>
                <a:chExt cx="4221275" cy="4504700"/>
              </a:xfrm>
            </p:grpSpPr>
            <p:sp>
              <p:nvSpPr>
                <p:cNvPr id="165" name="Google Shape;165;p29"/>
                <p:cNvSpPr/>
                <p:nvPr/>
              </p:nvSpPr>
              <p:spPr>
                <a:xfrm>
                  <a:off x="-5567850" y="2977775"/>
                  <a:ext cx="2509100" cy="19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64" h="7644" extrusionOk="0">
                      <a:moveTo>
                        <a:pt x="7924" y="0"/>
                      </a:moveTo>
                      <a:lnTo>
                        <a:pt x="1" y="7643"/>
                      </a:lnTo>
                      <a:lnTo>
                        <a:pt x="100364" y="7643"/>
                      </a:lnTo>
                      <a:lnTo>
                        <a:pt x="9244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" name="Google Shape;166;p29"/>
                <p:cNvSpPr/>
                <p:nvPr/>
              </p:nvSpPr>
              <p:spPr>
                <a:xfrm>
                  <a:off x="-5576575" y="2971225"/>
                  <a:ext cx="2526575" cy="204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063" h="8166" extrusionOk="0">
                      <a:moveTo>
                        <a:pt x="92685" y="523"/>
                      </a:moveTo>
                      <a:lnTo>
                        <a:pt x="100069" y="7645"/>
                      </a:lnTo>
                      <a:lnTo>
                        <a:pt x="994" y="7645"/>
                      </a:lnTo>
                      <a:lnTo>
                        <a:pt x="8378" y="523"/>
                      </a:lnTo>
                      <a:close/>
                      <a:moveTo>
                        <a:pt x="8273" y="1"/>
                      </a:moveTo>
                      <a:cubicBezTo>
                        <a:pt x="8206" y="1"/>
                        <a:pt x="8141" y="27"/>
                        <a:pt x="8092" y="75"/>
                      </a:cubicBezTo>
                      <a:lnTo>
                        <a:pt x="170" y="7718"/>
                      </a:lnTo>
                      <a:cubicBezTo>
                        <a:pt x="0" y="7881"/>
                        <a:pt x="115" y="8166"/>
                        <a:pt x="350" y="8166"/>
                      </a:cubicBezTo>
                      <a:lnTo>
                        <a:pt x="100713" y="8166"/>
                      </a:lnTo>
                      <a:cubicBezTo>
                        <a:pt x="100948" y="8166"/>
                        <a:pt x="101063" y="7880"/>
                        <a:pt x="100893" y="7718"/>
                      </a:cubicBezTo>
                      <a:lnTo>
                        <a:pt x="92971" y="75"/>
                      </a:lnTo>
                      <a:cubicBezTo>
                        <a:pt x="92922" y="27"/>
                        <a:pt x="92857" y="1"/>
                        <a:pt x="9279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" name="Google Shape;167;p29"/>
                <p:cNvSpPr/>
                <p:nvPr/>
              </p:nvSpPr>
              <p:spPr>
                <a:xfrm>
                  <a:off x="-5367125" y="2980250"/>
                  <a:ext cx="2029575" cy="142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183" h="5698" extrusionOk="0">
                      <a:moveTo>
                        <a:pt x="40592" y="0"/>
                      </a:moveTo>
                      <a:cubicBezTo>
                        <a:pt x="18173" y="0"/>
                        <a:pt x="0" y="1276"/>
                        <a:pt x="0" y="2849"/>
                      </a:cubicBezTo>
                      <a:cubicBezTo>
                        <a:pt x="0" y="4421"/>
                        <a:pt x="18173" y="5698"/>
                        <a:pt x="40592" y="5698"/>
                      </a:cubicBezTo>
                      <a:cubicBezTo>
                        <a:pt x="63009" y="5698"/>
                        <a:pt x="81183" y="4423"/>
                        <a:pt x="81183" y="2849"/>
                      </a:cubicBezTo>
                      <a:cubicBezTo>
                        <a:pt x="81183" y="1276"/>
                        <a:pt x="63009" y="0"/>
                        <a:pt x="4059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" name="Google Shape;168;p29"/>
                <p:cNvSpPr/>
                <p:nvPr/>
              </p:nvSpPr>
              <p:spPr>
                <a:xfrm>
                  <a:off x="-5567850" y="3168850"/>
                  <a:ext cx="2509100" cy="177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64" h="7086" extrusionOk="0">
                      <a:moveTo>
                        <a:pt x="1" y="0"/>
                      </a:moveTo>
                      <a:lnTo>
                        <a:pt x="1" y="7085"/>
                      </a:lnTo>
                      <a:lnTo>
                        <a:pt x="100364" y="7085"/>
                      </a:lnTo>
                      <a:lnTo>
                        <a:pt x="100364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" name="Google Shape;169;p29"/>
                <p:cNvSpPr/>
                <p:nvPr/>
              </p:nvSpPr>
              <p:spPr>
                <a:xfrm>
                  <a:off x="-5574350" y="3162350"/>
                  <a:ext cx="2522125" cy="190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885" h="7606" extrusionOk="0">
                      <a:moveTo>
                        <a:pt x="100364" y="521"/>
                      </a:moveTo>
                      <a:lnTo>
                        <a:pt x="100364" y="7085"/>
                      </a:lnTo>
                      <a:lnTo>
                        <a:pt x="521" y="7085"/>
                      </a:lnTo>
                      <a:lnTo>
                        <a:pt x="521" y="521"/>
                      </a:lnTo>
                      <a:close/>
                      <a:moveTo>
                        <a:pt x="261" y="0"/>
                      </a:moveTo>
                      <a:cubicBezTo>
                        <a:pt x="117" y="0"/>
                        <a:pt x="1" y="116"/>
                        <a:pt x="1" y="260"/>
                      </a:cubicBezTo>
                      <a:lnTo>
                        <a:pt x="1" y="7345"/>
                      </a:lnTo>
                      <a:cubicBezTo>
                        <a:pt x="1" y="7488"/>
                        <a:pt x="117" y="7606"/>
                        <a:pt x="261" y="7606"/>
                      </a:cubicBezTo>
                      <a:lnTo>
                        <a:pt x="100624" y="7606"/>
                      </a:lnTo>
                      <a:cubicBezTo>
                        <a:pt x="100768" y="7606"/>
                        <a:pt x="100884" y="7488"/>
                        <a:pt x="100884" y="7345"/>
                      </a:cubicBezTo>
                      <a:lnTo>
                        <a:pt x="100884" y="260"/>
                      </a:lnTo>
                      <a:cubicBezTo>
                        <a:pt x="100884" y="116"/>
                        <a:pt x="100768" y="0"/>
                        <a:pt x="10062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" name="Google Shape;170;p29"/>
                <p:cNvSpPr/>
                <p:nvPr/>
              </p:nvSpPr>
              <p:spPr>
                <a:xfrm>
                  <a:off x="-5745350" y="3345975"/>
                  <a:ext cx="2864125" cy="19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565" h="7644" extrusionOk="0">
                      <a:moveTo>
                        <a:pt x="7101" y="0"/>
                      </a:moveTo>
                      <a:lnTo>
                        <a:pt x="0" y="7644"/>
                      </a:lnTo>
                      <a:lnTo>
                        <a:pt x="114565" y="7644"/>
                      </a:lnTo>
                      <a:lnTo>
                        <a:pt x="10746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" name="Google Shape;171;p29"/>
                <p:cNvSpPr/>
                <p:nvPr/>
              </p:nvSpPr>
              <p:spPr>
                <a:xfrm>
                  <a:off x="-5753975" y="3339475"/>
                  <a:ext cx="2881375" cy="20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255" h="8164" extrusionOk="0">
                      <a:moveTo>
                        <a:pt x="107696" y="521"/>
                      </a:moveTo>
                      <a:lnTo>
                        <a:pt x="114313" y="7643"/>
                      </a:lnTo>
                      <a:lnTo>
                        <a:pt x="943" y="7643"/>
                      </a:lnTo>
                      <a:lnTo>
                        <a:pt x="7559" y="521"/>
                      </a:lnTo>
                      <a:close/>
                      <a:moveTo>
                        <a:pt x="7446" y="0"/>
                      </a:moveTo>
                      <a:cubicBezTo>
                        <a:pt x="7373" y="0"/>
                        <a:pt x="7304" y="30"/>
                        <a:pt x="7255" y="84"/>
                      </a:cubicBezTo>
                      <a:lnTo>
                        <a:pt x="155" y="7727"/>
                      </a:lnTo>
                      <a:cubicBezTo>
                        <a:pt x="0" y="7893"/>
                        <a:pt x="119" y="8164"/>
                        <a:pt x="345" y="8164"/>
                      </a:cubicBezTo>
                      <a:lnTo>
                        <a:pt x="114910" y="8164"/>
                      </a:lnTo>
                      <a:cubicBezTo>
                        <a:pt x="115136" y="8164"/>
                        <a:pt x="115255" y="7894"/>
                        <a:pt x="115100" y="7727"/>
                      </a:cubicBezTo>
                      <a:lnTo>
                        <a:pt x="108000" y="84"/>
                      </a:lnTo>
                      <a:cubicBezTo>
                        <a:pt x="107951" y="30"/>
                        <a:pt x="107882" y="0"/>
                        <a:pt x="10780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" name="Google Shape;172;p29"/>
                <p:cNvSpPr/>
                <p:nvPr/>
              </p:nvSpPr>
              <p:spPr>
                <a:xfrm>
                  <a:off x="-5744850" y="3537050"/>
                  <a:ext cx="2863125" cy="18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525" h="7459" extrusionOk="0">
                      <a:moveTo>
                        <a:pt x="1" y="1"/>
                      </a:moveTo>
                      <a:lnTo>
                        <a:pt x="1" y="7459"/>
                      </a:lnTo>
                      <a:lnTo>
                        <a:pt x="114524" y="7459"/>
                      </a:lnTo>
                      <a:lnTo>
                        <a:pt x="114524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" name="Google Shape;173;p29"/>
                <p:cNvSpPr/>
                <p:nvPr/>
              </p:nvSpPr>
              <p:spPr>
                <a:xfrm>
                  <a:off x="-5751350" y="3530550"/>
                  <a:ext cx="2876125" cy="199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045" h="7979" extrusionOk="0">
                      <a:moveTo>
                        <a:pt x="114524" y="521"/>
                      </a:moveTo>
                      <a:lnTo>
                        <a:pt x="114524" y="7458"/>
                      </a:lnTo>
                      <a:lnTo>
                        <a:pt x="521" y="7458"/>
                      </a:lnTo>
                      <a:lnTo>
                        <a:pt x="521" y="521"/>
                      </a:lnTo>
                      <a:close/>
                      <a:moveTo>
                        <a:pt x="261" y="0"/>
                      </a:moveTo>
                      <a:cubicBezTo>
                        <a:pt x="117" y="0"/>
                        <a:pt x="1" y="116"/>
                        <a:pt x="1" y="261"/>
                      </a:cubicBezTo>
                      <a:lnTo>
                        <a:pt x="1" y="7719"/>
                      </a:lnTo>
                      <a:cubicBezTo>
                        <a:pt x="1" y="7861"/>
                        <a:pt x="117" y="7979"/>
                        <a:pt x="261" y="7979"/>
                      </a:cubicBezTo>
                      <a:lnTo>
                        <a:pt x="114784" y="7979"/>
                      </a:lnTo>
                      <a:cubicBezTo>
                        <a:pt x="114928" y="7979"/>
                        <a:pt x="115044" y="7861"/>
                        <a:pt x="115044" y="7719"/>
                      </a:cubicBezTo>
                      <a:lnTo>
                        <a:pt x="115044" y="261"/>
                      </a:lnTo>
                      <a:cubicBezTo>
                        <a:pt x="115044" y="116"/>
                        <a:pt x="114928" y="0"/>
                        <a:pt x="11478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" name="Google Shape;174;p29"/>
                <p:cNvSpPr/>
                <p:nvPr/>
              </p:nvSpPr>
              <p:spPr>
                <a:xfrm>
                  <a:off x="-4347575" y="-413325"/>
                  <a:ext cx="466400" cy="1692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56" h="67703" extrusionOk="0">
                      <a:moveTo>
                        <a:pt x="18135" y="0"/>
                      </a:moveTo>
                      <a:lnTo>
                        <a:pt x="18135" y="19792"/>
                      </a:lnTo>
                      <a:lnTo>
                        <a:pt x="0" y="19792"/>
                      </a:lnTo>
                      <a:lnTo>
                        <a:pt x="0" y="67703"/>
                      </a:lnTo>
                      <a:lnTo>
                        <a:pt x="521" y="67703"/>
                      </a:lnTo>
                      <a:lnTo>
                        <a:pt x="521" y="20313"/>
                      </a:lnTo>
                      <a:lnTo>
                        <a:pt x="18655" y="20313"/>
                      </a:lnTo>
                      <a:lnTo>
                        <a:pt x="18655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" name="Google Shape;175;p29"/>
                <p:cNvSpPr/>
                <p:nvPr/>
              </p:nvSpPr>
              <p:spPr>
                <a:xfrm>
                  <a:off x="-4170425" y="-413325"/>
                  <a:ext cx="13050" cy="495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2" h="19828" extrusionOk="0">
                      <a:moveTo>
                        <a:pt x="0" y="0"/>
                      </a:moveTo>
                      <a:lnTo>
                        <a:pt x="0" y="19828"/>
                      </a:lnTo>
                      <a:lnTo>
                        <a:pt x="521" y="19828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" name="Google Shape;176;p29"/>
                <p:cNvSpPr/>
                <p:nvPr/>
              </p:nvSpPr>
              <p:spPr>
                <a:xfrm>
                  <a:off x="-6823850" y="1135200"/>
                  <a:ext cx="2414425" cy="330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77" h="13207" extrusionOk="0">
                      <a:moveTo>
                        <a:pt x="1" y="1"/>
                      </a:moveTo>
                      <a:lnTo>
                        <a:pt x="1" y="521"/>
                      </a:lnTo>
                      <a:lnTo>
                        <a:pt x="16928" y="521"/>
                      </a:lnTo>
                      <a:lnTo>
                        <a:pt x="16928" y="13207"/>
                      </a:lnTo>
                      <a:lnTo>
                        <a:pt x="96576" y="13207"/>
                      </a:lnTo>
                      <a:lnTo>
                        <a:pt x="96576" y="12686"/>
                      </a:lnTo>
                      <a:lnTo>
                        <a:pt x="17449" y="12686"/>
                      </a:lnTo>
                      <a:lnTo>
                        <a:pt x="17449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" name="Google Shape;177;p29"/>
                <p:cNvSpPr/>
                <p:nvPr/>
              </p:nvSpPr>
              <p:spPr>
                <a:xfrm>
                  <a:off x="-5009350" y="-730475"/>
                  <a:ext cx="330175" cy="1698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07" h="67932" extrusionOk="0">
                      <a:moveTo>
                        <a:pt x="10232" y="1"/>
                      </a:moveTo>
                      <a:lnTo>
                        <a:pt x="10232" y="17747"/>
                      </a:lnTo>
                      <a:lnTo>
                        <a:pt x="1" y="17747"/>
                      </a:lnTo>
                      <a:lnTo>
                        <a:pt x="1" y="29725"/>
                      </a:lnTo>
                      <a:lnTo>
                        <a:pt x="12686" y="29725"/>
                      </a:lnTo>
                      <a:lnTo>
                        <a:pt x="12686" y="67931"/>
                      </a:lnTo>
                      <a:lnTo>
                        <a:pt x="13207" y="67931"/>
                      </a:lnTo>
                      <a:lnTo>
                        <a:pt x="13207" y="29204"/>
                      </a:lnTo>
                      <a:lnTo>
                        <a:pt x="522" y="29204"/>
                      </a:lnTo>
                      <a:lnTo>
                        <a:pt x="522" y="18267"/>
                      </a:lnTo>
                      <a:lnTo>
                        <a:pt x="10752" y="18267"/>
                      </a:lnTo>
                      <a:lnTo>
                        <a:pt x="10752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" name="Google Shape;178;p29"/>
                <p:cNvSpPr/>
                <p:nvPr/>
              </p:nvSpPr>
              <p:spPr>
                <a:xfrm>
                  <a:off x="-3352000" y="-327750"/>
                  <a:ext cx="323675" cy="927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47" h="37091" extrusionOk="0">
                      <a:moveTo>
                        <a:pt x="6957" y="1"/>
                      </a:moveTo>
                      <a:lnTo>
                        <a:pt x="6957" y="11049"/>
                      </a:lnTo>
                      <a:lnTo>
                        <a:pt x="0" y="11049"/>
                      </a:lnTo>
                      <a:lnTo>
                        <a:pt x="0" y="37090"/>
                      </a:lnTo>
                      <a:lnTo>
                        <a:pt x="521" y="37090"/>
                      </a:lnTo>
                      <a:lnTo>
                        <a:pt x="521" y="11569"/>
                      </a:lnTo>
                      <a:lnTo>
                        <a:pt x="7477" y="11569"/>
                      </a:lnTo>
                      <a:lnTo>
                        <a:pt x="7477" y="521"/>
                      </a:lnTo>
                      <a:lnTo>
                        <a:pt x="12947" y="521"/>
                      </a:lnTo>
                      <a:lnTo>
                        <a:pt x="12947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" name="Google Shape;179;p29"/>
                <p:cNvSpPr/>
                <p:nvPr/>
              </p:nvSpPr>
              <p:spPr>
                <a:xfrm>
                  <a:off x="-5602700" y="-454250"/>
                  <a:ext cx="156250" cy="992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50" h="39695" extrusionOk="0">
                      <a:moveTo>
                        <a:pt x="0" y="0"/>
                      </a:moveTo>
                      <a:lnTo>
                        <a:pt x="0" y="14432"/>
                      </a:lnTo>
                      <a:lnTo>
                        <a:pt x="5730" y="20160"/>
                      </a:lnTo>
                      <a:lnTo>
                        <a:pt x="5730" y="39695"/>
                      </a:lnTo>
                      <a:lnTo>
                        <a:pt x="6249" y="39695"/>
                      </a:lnTo>
                      <a:lnTo>
                        <a:pt x="6249" y="19945"/>
                      </a:lnTo>
                      <a:lnTo>
                        <a:pt x="521" y="14216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" name="Google Shape;180;p29"/>
                <p:cNvSpPr/>
                <p:nvPr/>
              </p:nvSpPr>
              <p:spPr>
                <a:xfrm>
                  <a:off x="-6721550" y="603225"/>
                  <a:ext cx="910525" cy="30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21" h="12388" extrusionOk="0">
                      <a:moveTo>
                        <a:pt x="0" y="0"/>
                      </a:moveTo>
                      <a:lnTo>
                        <a:pt x="0" y="521"/>
                      </a:lnTo>
                      <a:lnTo>
                        <a:pt x="21020" y="521"/>
                      </a:lnTo>
                      <a:lnTo>
                        <a:pt x="21020" y="12388"/>
                      </a:lnTo>
                      <a:lnTo>
                        <a:pt x="36421" y="12388"/>
                      </a:lnTo>
                      <a:lnTo>
                        <a:pt x="36421" y="11867"/>
                      </a:lnTo>
                      <a:lnTo>
                        <a:pt x="21540" y="11867"/>
                      </a:lnTo>
                      <a:lnTo>
                        <a:pt x="21540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" name="Google Shape;181;p29"/>
                <p:cNvSpPr/>
                <p:nvPr/>
              </p:nvSpPr>
              <p:spPr>
                <a:xfrm>
                  <a:off x="-6138425" y="2512600"/>
                  <a:ext cx="681750" cy="569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70" h="22768" extrusionOk="0">
                      <a:moveTo>
                        <a:pt x="26750" y="1"/>
                      </a:moveTo>
                      <a:lnTo>
                        <a:pt x="26750" y="10379"/>
                      </a:lnTo>
                      <a:lnTo>
                        <a:pt x="19792" y="10379"/>
                      </a:lnTo>
                      <a:lnTo>
                        <a:pt x="19792" y="22247"/>
                      </a:lnTo>
                      <a:lnTo>
                        <a:pt x="1" y="22247"/>
                      </a:lnTo>
                      <a:lnTo>
                        <a:pt x="1" y="22768"/>
                      </a:lnTo>
                      <a:lnTo>
                        <a:pt x="20313" y="22768"/>
                      </a:lnTo>
                      <a:lnTo>
                        <a:pt x="20313" y="10900"/>
                      </a:lnTo>
                      <a:lnTo>
                        <a:pt x="27269" y="10900"/>
                      </a:lnTo>
                      <a:lnTo>
                        <a:pt x="27269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" name="Google Shape;182;p29"/>
                <p:cNvSpPr/>
                <p:nvPr/>
              </p:nvSpPr>
              <p:spPr>
                <a:xfrm>
                  <a:off x="-3556625" y="2553500"/>
                  <a:ext cx="865900" cy="405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36" h="16221" extrusionOk="0">
                      <a:moveTo>
                        <a:pt x="1" y="0"/>
                      </a:moveTo>
                      <a:lnTo>
                        <a:pt x="1" y="11310"/>
                      </a:lnTo>
                      <a:lnTo>
                        <a:pt x="16481" y="11310"/>
                      </a:lnTo>
                      <a:lnTo>
                        <a:pt x="16481" y="6809"/>
                      </a:lnTo>
                      <a:lnTo>
                        <a:pt x="20462" y="6809"/>
                      </a:lnTo>
                      <a:lnTo>
                        <a:pt x="20462" y="16220"/>
                      </a:lnTo>
                      <a:lnTo>
                        <a:pt x="34636" y="16220"/>
                      </a:lnTo>
                      <a:lnTo>
                        <a:pt x="34636" y="15700"/>
                      </a:lnTo>
                      <a:lnTo>
                        <a:pt x="20983" y="15700"/>
                      </a:lnTo>
                      <a:lnTo>
                        <a:pt x="20983" y="6289"/>
                      </a:lnTo>
                      <a:lnTo>
                        <a:pt x="15960" y="6289"/>
                      </a:lnTo>
                      <a:lnTo>
                        <a:pt x="15960" y="10790"/>
                      </a:lnTo>
                      <a:lnTo>
                        <a:pt x="521" y="10790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" name="Google Shape;183;p29"/>
                <p:cNvSpPr/>
                <p:nvPr/>
              </p:nvSpPr>
              <p:spPr>
                <a:xfrm>
                  <a:off x="-3919200" y="-44250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0"/>
                      </a:moveTo>
                      <a:cubicBezTo>
                        <a:pt x="788" y="0"/>
                        <a:pt x="363" y="285"/>
                        <a:pt x="181" y="720"/>
                      </a:cubicBezTo>
                      <a:cubicBezTo>
                        <a:pt x="1" y="1156"/>
                        <a:pt x="101" y="1659"/>
                        <a:pt x="434" y="1993"/>
                      </a:cubicBezTo>
                      <a:cubicBezTo>
                        <a:pt x="658" y="2217"/>
                        <a:pt x="956" y="2335"/>
                        <a:pt x="1260" y="2335"/>
                      </a:cubicBezTo>
                      <a:cubicBezTo>
                        <a:pt x="1411" y="2335"/>
                        <a:pt x="1562" y="2306"/>
                        <a:pt x="1707" y="2246"/>
                      </a:cubicBezTo>
                      <a:cubicBezTo>
                        <a:pt x="2143" y="2066"/>
                        <a:pt x="2427" y="1640"/>
                        <a:pt x="2427" y="1167"/>
                      </a:cubicBezTo>
                      <a:cubicBezTo>
                        <a:pt x="2427" y="523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" name="Google Shape;184;p29"/>
                <p:cNvSpPr/>
                <p:nvPr/>
              </p:nvSpPr>
              <p:spPr>
                <a:xfrm>
                  <a:off x="-3926225" y="-4490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1" y="521"/>
                      </a:moveTo>
                      <a:lnTo>
                        <a:pt x="1541" y="523"/>
                      </a:lnTo>
                      <a:cubicBezTo>
                        <a:pt x="2042" y="523"/>
                        <a:pt x="2448" y="928"/>
                        <a:pt x="2448" y="1428"/>
                      </a:cubicBezTo>
                      <a:cubicBezTo>
                        <a:pt x="2448" y="1795"/>
                        <a:pt x="2228" y="2126"/>
                        <a:pt x="1888" y="2266"/>
                      </a:cubicBezTo>
                      <a:cubicBezTo>
                        <a:pt x="1776" y="2313"/>
                        <a:pt x="1658" y="2335"/>
                        <a:pt x="1541" y="2335"/>
                      </a:cubicBezTo>
                      <a:cubicBezTo>
                        <a:pt x="1305" y="2335"/>
                        <a:pt x="1072" y="2243"/>
                        <a:pt x="899" y="2070"/>
                      </a:cubicBezTo>
                      <a:cubicBezTo>
                        <a:pt x="640" y="1811"/>
                        <a:pt x="563" y="1420"/>
                        <a:pt x="703" y="1081"/>
                      </a:cubicBezTo>
                      <a:cubicBezTo>
                        <a:pt x="843" y="743"/>
                        <a:pt x="1174" y="521"/>
                        <a:pt x="1541" y="521"/>
                      </a:cubicBezTo>
                      <a:close/>
                      <a:moveTo>
                        <a:pt x="1541" y="1"/>
                      </a:moveTo>
                      <a:cubicBezTo>
                        <a:pt x="1169" y="1"/>
                        <a:pt x="804" y="146"/>
                        <a:pt x="531" y="418"/>
                      </a:cubicBezTo>
                      <a:cubicBezTo>
                        <a:pt x="123" y="828"/>
                        <a:pt x="1" y="1442"/>
                        <a:pt x="222" y="1974"/>
                      </a:cubicBezTo>
                      <a:cubicBezTo>
                        <a:pt x="443" y="2508"/>
                        <a:pt x="963" y="2856"/>
                        <a:pt x="1541" y="2856"/>
                      </a:cubicBezTo>
                      <a:cubicBezTo>
                        <a:pt x="2329" y="2855"/>
                        <a:pt x="2967" y="2217"/>
                        <a:pt x="2969" y="1428"/>
                      </a:cubicBezTo>
                      <a:cubicBezTo>
                        <a:pt x="2969" y="851"/>
                        <a:pt x="2621" y="330"/>
                        <a:pt x="2087" y="110"/>
                      </a:cubicBezTo>
                      <a:cubicBezTo>
                        <a:pt x="1910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" name="Google Shape;185;p29"/>
                <p:cNvSpPr/>
                <p:nvPr/>
              </p:nvSpPr>
              <p:spPr>
                <a:xfrm>
                  <a:off x="-4194325" y="-44250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0"/>
                      </a:moveTo>
                      <a:cubicBezTo>
                        <a:pt x="788" y="0"/>
                        <a:pt x="363" y="285"/>
                        <a:pt x="181" y="720"/>
                      </a:cubicBezTo>
                      <a:cubicBezTo>
                        <a:pt x="1" y="1156"/>
                        <a:pt x="101" y="1659"/>
                        <a:pt x="434" y="1993"/>
                      </a:cubicBezTo>
                      <a:cubicBezTo>
                        <a:pt x="658" y="2217"/>
                        <a:pt x="957" y="2335"/>
                        <a:pt x="1260" y="2335"/>
                      </a:cubicBezTo>
                      <a:cubicBezTo>
                        <a:pt x="1411" y="2335"/>
                        <a:pt x="1563" y="2306"/>
                        <a:pt x="1707" y="2246"/>
                      </a:cubicBezTo>
                      <a:cubicBezTo>
                        <a:pt x="2143" y="2066"/>
                        <a:pt x="2428" y="1640"/>
                        <a:pt x="2428" y="1167"/>
                      </a:cubicBezTo>
                      <a:cubicBezTo>
                        <a:pt x="2428" y="523"/>
                        <a:pt x="1906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" name="Google Shape;186;p29"/>
                <p:cNvSpPr/>
                <p:nvPr/>
              </p:nvSpPr>
              <p:spPr>
                <a:xfrm>
                  <a:off x="-4201325" y="-449025"/>
                  <a:ext cx="74200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8" h="2856" extrusionOk="0">
                      <a:moveTo>
                        <a:pt x="1540" y="521"/>
                      </a:moveTo>
                      <a:lnTo>
                        <a:pt x="1540" y="523"/>
                      </a:lnTo>
                      <a:cubicBezTo>
                        <a:pt x="2042" y="523"/>
                        <a:pt x="2447" y="928"/>
                        <a:pt x="2447" y="1428"/>
                      </a:cubicBezTo>
                      <a:cubicBezTo>
                        <a:pt x="2447" y="1795"/>
                        <a:pt x="2227" y="2126"/>
                        <a:pt x="1888" y="2266"/>
                      </a:cubicBezTo>
                      <a:cubicBezTo>
                        <a:pt x="1775" y="2313"/>
                        <a:pt x="1658" y="2335"/>
                        <a:pt x="1541" y="2335"/>
                      </a:cubicBezTo>
                      <a:cubicBezTo>
                        <a:pt x="1305" y="2335"/>
                        <a:pt x="1073" y="2243"/>
                        <a:pt x="898" y="2070"/>
                      </a:cubicBezTo>
                      <a:cubicBezTo>
                        <a:pt x="639" y="1811"/>
                        <a:pt x="562" y="1420"/>
                        <a:pt x="702" y="1081"/>
                      </a:cubicBezTo>
                      <a:cubicBezTo>
                        <a:pt x="843" y="743"/>
                        <a:pt x="1173" y="521"/>
                        <a:pt x="1540" y="521"/>
                      </a:cubicBezTo>
                      <a:close/>
                      <a:moveTo>
                        <a:pt x="1541" y="1"/>
                      </a:moveTo>
                      <a:cubicBezTo>
                        <a:pt x="1169" y="1"/>
                        <a:pt x="804" y="146"/>
                        <a:pt x="530" y="418"/>
                      </a:cubicBezTo>
                      <a:cubicBezTo>
                        <a:pt x="122" y="828"/>
                        <a:pt x="0" y="1442"/>
                        <a:pt x="222" y="1974"/>
                      </a:cubicBezTo>
                      <a:cubicBezTo>
                        <a:pt x="442" y="2508"/>
                        <a:pt x="963" y="2856"/>
                        <a:pt x="1540" y="2856"/>
                      </a:cubicBezTo>
                      <a:cubicBezTo>
                        <a:pt x="2329" y="2855"/>
                        <a:pt x="2967" y="2217"/>
                        <a:pt x="2968" y="1428"/>
                      </a:cubicBezTo>
                      <a:cubicBezTo>
                        <a:pt x="2968" y="851"/>
                        <a:pt x="2620" y="330"/>
                        <a:pt x="2088" y="110"/>
                      </a:cubicBezTo>
                      <a:cubicBezTo>
                        <a:pt x="1911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" name="Google Shape;187;p29"/>
                <p:cNvSpPr/>
                <p:nvPr/>
              </p:nvSpPr>
              <p:spPr>
                <a:xfrm>
                  <a:off x="-4778350" y="-768150"/>
                  <a:ext cx="606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6" extrusionOk="0">
                      <a:moveTo>
                        <a:pt x="1259" y="0"/>
                      </a:moveTo>
                      <a:cubicBezTo>
                        <a:pt x="787" y="0"/>
                        <a:pt x="361" y="285"/>
                        <a:pt x="180" y="721"/>
                      </a:cubicBezTo>
                      <a:cubicBezTo>
                        <a:pt x="0" y="1157"/>
                        <a:pt x="99" y="1659"/>
                        <a:pt x="434" y="1993"/>
                      </a:cubicBezTo>
                      <a:cubicBezTo>
                        <a:pt x="657" y="2217"/>
                        <a:pt x="955" y="2335"/>
                        <a:pt x="1259" y="2335"/>
                      </a:cubicBezTo>
                      <a:cubicBezTo>
                        <a:pt x="1410" y="2335"/>
                        <a:pt x="1561" y="2306"/>
                        <a:pt x="1706" y="2247"/>
                      </a:cubicBezTo>
                      <a:cubicBezTo>
                        <a:pt x="2142" y="2066"/>
                        <a:pt x="2427" y="1640"/>
                        <a:pt x="2427" y="1168"/>
                      </a:cubicBezTo>
                      <a:cubicBezTo>
                        <a:pt x="2427" y="523"/>
                        <a:pt x="1904" y="0"/>
                        <a:pt x="12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" name="Google Shape;188;p29"/>
                <p:cNvSpPr/>
                <p:nvPr/>
              </p:nvSpPr>
              <p:spPr>
                <a:xfrm>
                  <a:off x="-4785375" y="-774675"/>
                  <a:ext cx="74225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7" extrusionOk="0">
                      <a:moveTo>
                        <a:pt x="1540" y="522"/>
                      </a:moveTo>
                      <a:cubicBezTo>
                        <a:pt x="2040" y="522"/>
                        <a:pt x="2447" y="927"/>
                        <a:pt x="2447" y="1429"/>
                      </a:cubicBezTo>
                      <a:cubicBezTo>
                        <a:pt x="2447" y="1796"/>
                        <a:pt x="2226" y="2126"/>
                        <a:pt x="1887" y="2267"/>
                      </a:cubicBezTo>
                      <a:cubicBezTo>
                        <a:pt x="1775" y="2313"/>
                        <a:pt x="1657" y="2336"/>
                        <a:pt x="1540" y="2336"/>
                      </a:cubicBezTo>
                      <a:cubicBezTo>
                        <a:pt x="1304" y="2336"/>
                        <a:pt x="1072" y="2244"/>
                        <a:pt x="899" y="2070"/>
                      </a:cubicBezTo>
                      <a:cubicBezTo>
                        <a:pt x="639" y="1811"/>
                        <a:pt x="562" y="1420"/>
                        <a:pt x="702" y="1081"/>
                      </a:cubicBezTo>
                      <a:cubicBezTo>
                        <a:pt x="843" y="742"/>
                        <a:pt x="1173" y="522"/>
                        <a:pt x="1540" y="522"/>
                      </a:cubicBezTo>
                      <a:close/>
                      <a:moveTo>
                        <a:pt x="1540" y="1"/>
                      </a:moveTo>
                      <a:cubicBezTo>
                        <a:pt x="1168" y="1"/>
                        <a:pt x="803" y="146"/>
                        <a:pt x="530" y="419"/>
                      </a:cubicBezTo>
                      <a:cubicBezTo>
                        <a:pt x="122" y="827"/>
                        <a:pt x="0" y="1442"/>
                        <a:pt x="220" y="1975"/>
                      </a:cubicBezTo>
                      <a:cubicBezTo>
                        <a:pt x="442" y="2509"/>
                        <a:pt x="963" y="2856"/>
                        <a:pt x="1540" y="2856"/>
                      </a:cubicBezTo>
                      <a:cubicBezTo>
                        <a:pt x="2329" y="2856"/>
                        <a:pt x="2967" y="2217"/>
                        <a:pt x="2968" y="1429"/>
                      </a:cubicBezTo>
                      <a:cubicBezTo>
                        <a:pt x="2968" y="851"/>
                        <a:pt x="2621" y="330"/>
                        <a:pt x="2086" y="110"/>
                      </a:cubicBezTo>
                      <a:cubicBezTo>
                        <a:pt x="1909" y="37"/>
                        <a:pt x="1724" y="1"/>
                        <a:pt x="15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" name="Google Shape;189;p29"/>
                <p:cNvSpPr/>
                <p:nvPr/>
              </p:nvSpPr>
              <p:spPr>
                <a:xfrm>
                  <a:off x="-5627475" y="-498225"/>
                  <a:ext cx="60700" cy="58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7" extrusionOk="0">
                      <a:moveTo>
                        <a:pt x="1260" y="1"/>
                      </a:moveTo>
                      <a:cubicBezTo>
                        <a:pt x="788" y="1"/>
                        <a:pt x="361" y="286"/>
                        <a:pt x="181" y="721"/>
                      </a:cubicBezTo>
                      <a:cubicBezTo>
                        <a:pt x="1" y="1157"/>
                        <a:pt x="100" y="1660"/>
                        <a:pt x="434" y="1994"/>
                      </a:cubicBezTo>
                      <a:cubicBezTo>
                        <a:pt x="657" y="2218"/>
                        <a:pt x="956" y="2336"/>
                        <a:pt x="1260" y="2336"/>
                      </a:cubicBezTo>
                      <a:cubicBezTo>
                        <a:pt x="1411" y="2336"/>
                        <a:pt x="1562" y="2307"/>
                        <a:pt x="1707" y="2247"/>
                      </a:cubicBezTo>
                      <a:cubicBezTo>
                        <a:pt x="2143" y="2067"/>
                        <a:pt x="2427" y="1641"/>
                        <a:pt x="2427" y="1168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" name="Google Shape;190;p29"/>
                <p:cNvSpPr/>
                <p:nvPr/>
              </p:nvSpPr>
              <p:spPr>
                <a:xfrm>
                  <a:off x="-5634475" y="-5047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0" y="521"/>
                      </a:moveTo>
                      <a:cubicBezTo>
                        <a:pt x="2041" y="523"/>
                        <a:pt x="2447" y="928"/>
                        <a:pt x="2448" y="1428"/>
                      </a:cubicBezTo>
                      <a:cubicBezTo>
                        <a:pt x="2448" y="1795"/>
                        <a:pt x="2226" y="2126"/>
                        <a:pt x="1887" y="2266"/>
                      </a:cubicBezTo>
                      <a:cubicBezTo>
                        <a:pt x="1775" y="2313"/>
                        <a:pt x="1657" y="2335"/>
                        <a:pt x="1540" y="2335"/>
                      </a:cubicBezTo>
                      <a:cubicBezTo>
                        <a:pt x="1304" y="2335"/>
                        <a:pt x="1073" y="2243"/>
                        <a:pt x="899" y="2070"/>
                      </a:cubicBezTo>
                      <a:cubicBezTo>
                        <a:pt x="640" y="1810"/>
                        <a:pt x="561" y="1420"/>
                        <a:pt x="702" y="1081"/>
                      </a:cubicBezTo>
                      <a:cubicBezTo>
                        <a:pt x="842" y="742"/>
                        <a:pt x="1173" y="521"/>
                        <a:pt x="1540" y="521"/>
                      </a:cubicBezTo>
                      <a:close/>
                      <a:moveTo>
                        <a:pt x="1540" y="0"/>
                      </a:moveTo>
                      <a:cubicBezTo>
                        <a:pt x="1169" y="0"/>
                        <a:pt x="804" y="146"/>
                        <a:pt x="531" y="418"/>
                      </a:cubicBezTo>
                      <a:cubicBezTo>
                        <a:pt x="122" y="826"/>
                        <a:pt x="1" y="1440"/>
                        <a:pt x="221" y="1974"/>
                      </a:cubicBezTo>
                      <a:cubicBezTo>
                        <a:pt x="442" y="2508"/>
                        <a:pt x="962" y="2856"/>
                        <a:pt x="1540" y="2856"/>
                      </a:cubicBezTo>
                      <a:cubicBezTo>
                        <a:pt x="2328" y="2855"/>
                        <a:pt x="2967" y="2217"/>
                        <a:pt x="2969" y="1428"/>
                      </a:cubicBezTo>
                      <a:cubicBezTo>
                        <a:pt x="2969" y="851"/>
                        <a:pt x="2620" y="330"/>
                        <a:pt x="2087" y="110"/>
                      </a:cubicBezTo>
                      <a:cubicBezTo>
                        <a:pt x="1910" y="36"/>
                        <a:pt x="1724" y="0"/>
                        <a:pt x="154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" name="Google Shape;191;p29"/>
                <p:cNvSpPr/>
                <p:nvPr/>
              </p:nvSpPr>
              <p:spPr>
                <a:xfrm>
                  <a:off x="-6753025" y="580550"/>
                  <a:ext cx="60675" cy="5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5" extrusionOk="0">
                      <a:moveTo>
                        <a:pt x="1259" y="0"/>
                      </a:moveTo>
                      <a:cubicBezTo>
                        <a:pt x="787" y="0"/>
                        <a:pt x="362" y="285"/>
                        <a:pt x="182" y="721"/>
                      </a:cubicBezTo>
                      <a:cubicBezTo>
                        <a:pt x="0" y="1157"/>
                        <a:pt x="101" y="1659"/>
                        <a:pt x="435" y="1992"/>
                      </a:cubicBezTo>
                      <a:cubicBezTo>
                        <a:pt x="657" y="2216"/>
                        <a:pt x="956" y="2335"/>
                        <a:pt x="1260" y="2335"/>
                      </a:cubicBezTo>
                      <a:cubicBezTo>
                        <a:pt x="1410" y="2335"/>
                        <a:pt x="1562" y="2306"/>
                        <a:pt x="1706" y="2245"/>
                      </a:cubicBezTo>
                      <a:cubicBezTo>
                        <a:pt x="2142" y="2065"/>
                        <a:pt x="2427" y="1640"/>
                        <a:pt x="2427" y="1168"/>
                      </a:cubicBezTo>
                      <a:cubicBezTo>
                        <a:pt x="2427" y="522"/>
                        <a:pt x="1905" y="0"/>
                        <a:pt x="12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" name="Google Shape;192;p29"/>
                <p:cNvSpPr/>
                <p:nvPr/>
              </p:nvSpPr>
              <p:spPr>
                <a:xfrm>
                  <a:off x="-6760050" y="574025"/>
                  <a:ext cx="74225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7" extrusionOk="0">
                      <a:moveTo>
                        <a:pt x="1540" y="522"/>
                      </a:moveTo>
                      <a:cubicBezTo>
                        <a:pt x="2042" y="522"/>
                        <a:pt x="2447" y="927"/>
                        <a:pt x="2447" y="1429"/>
                      </a:cubicBezTo>
                      <a:cubicBezTo>
                        <a:pt x="2447" y="1796"/>
                        <a:pt x="2227" y="2126"/>
                        <a:pt x="1888" y="2267"/>
                      </a:cubicBezTo>
                      <a:cubicBezTo>
                        <a:pt x="1776" y="2313"/>
                        <a:pt x="1658" y="2336"/>
                        <a:pt x="1541" y="2336"/>
                      </a:cubicBezTo>
                      <a:cubicBezTo>
                        <a:pt x="1305" y="2336"/>
                        <a:pt x="1073" y="2243"/>
                        <a:pt x="899" y="2069"/>
                      </a:cubicBezTo>
                      <a:cubicBezTo>
                        <a:pt x="639" y="1810"/>
                        <a:pt x="562" y="1420"/>
                        <a:pt x="702" y="1081"/>
                      </a:cubicBezTo>
                      <a:cubicBezTo>
                        <a:pt x="843" y="742"/>
                        <a:pt x="1173" y="522"/>
                        <a:pt x="1540" y="522"/>
                      </a:cubicBezTo>
                      <a:close/>
                      <a:moveTo>
                        <a:pt x="1542" y="1"/>
                      </a:moveTo>
                      <a:cubicBezTo>
                        <a:pt x="1170" y="1"/>
                        <a:pt x="804" y="146"/>
                        <a:pt x="530" y="419"/>
                      </a:cubicBezTo>
                      <a:cubicBezTo>
                        <a:pt x="122" y="827"/>
                        <a:pt x="0" y="1441"/>
                        <a:pt x="222" y="1975"/>
                      </a:cubicBezTo>
                      <a:cubicBezTo>
                        <a:pt x="442" y="2509"/>
                        <a:pt x="963" y="2856"/>
                        <a:pt x="1540" y="2856"/>
                      </a:cubicBezTo>
                      <a:cubicBezTo>
                        <a:pt x="2329" y="2855"/>
                        <a:pt x="2967" y="2217"/>
                        <a:pt x="2968" y="1429"/>
                      </a:cubicBezTo>
                      <a:cubicBezTo>
                        <a:pt x="2968" y="851"/>
                        <a:pt x="2621" y="330"/>
                        <a:pt x="2086" y="109"/>
                      </a:cubicBezTo>
                      <a:cubicBezTo>
                        <a:pt x="1910" y="36"/>
                        <a:pt x="1725" y="1"/>
                        <a:pt x="15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" name="Google Shape;193;p29"/>
                <p:cNvSpPr/>
                <p:nvPr/>
              </p:nvSpPr>
              <p:spPr>
                <a:xfrm>
                  <a:off x="-6854475" y="1111650"/>
                  <a:ext cx="606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6" extrusionOk="0">
                      <a:moveTo>
                        <a:pt x="1260" y="0"/>
                      </a:moveTo>
                      <a:cubicBezTo>
                        <a:pt x="787" y="0"/>
                        <a:pt x="362" y="285"/>
                        <a:pt x="181" y="721"/>
                      </a:cubicBezTo>
                      <a:cubicBezTo>
                        <a:pt x="0" y="1157"/>
                        <a:pt x="101" y="1659"/>
                        <a:pt x="434" y="1994"/>
                      </a:cubicBezTo>
                      <a:cubicBezTo>
                        <a:pt x="658" y="2217"/>
                        <a:pt x="957" y="2335"/>
                        <a:pt x="1261" y="2335"/>
                      </a:cubicBezTo>
                      <a:cubicBezTo>
                        <a:pt x="1411" y="2335"/>
                        <a:pt x="1562" y="2306"/>
                        <a:pt x="1706" y="2247"/>
                      </a:cubicBezTo>
                      <a:cubicBezTo>
                        <a:pt x="2142" y="2066"/>
                        <a:pt x="2427" y="1640"/>
                        <a:pt x="2427" y="1168"/>
                      </a:cubicBezTo>
                      <a:cubicBezTo>
                        <a:pt x="2427" y="522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" name="Google Shape;194;p29"/>
                <p:cNvSpPr/>
                <p:nvPr/>
              </p:nvSpPr>
              <p:spPr>
                <a:xfrm>
                  <a:off x="-6861500" y="1105125"/>
                  <a:ext cx="74250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0" h="2857" extrusionOk="0">
                      <a:moveTo>
                        <a:pt x="1541" y="521"/>
                      </a:moveTo>
                      <a:cubicBezTo>
                        <a:pt x="2042" y="521"/>
                        <a:pt x="2448" y="927"/>
                        <a:pt x="2448" y="1429"/>
                      </a:cubicBezTo>
                      <a:cubicBezTo>
                        <a:pt x="2448" y="1796"/>
                        <a:pt x="2227" y="2126"/>
                        <a:pt x="1888" y="2267"/>
                      </a:cubicBezTo>
                      <a:cubicBezTo>
                        <a:pt x="1776" y="2313"/>
                        <a:pt x="1659" y="2336"/>
                        <a:pt x="1542" y="2336"/>
                      </a:cubicBezTo>
                      <a:cubicBezTo>
                        <a:pt x="1306" y="2336"/>
                        <a:pt x="1073" y="2243"/>
                        <a:pt x="899" y="2069"/>
                      </a:cubicBezTo>
                      <a:cubicBezTo>
                        <a:pt x="640" y="1810"/>
                        <a:pt x="562" y="1420"/>
                        <a:pt x="703" y="1081"/>
                      </a:cubicBezTo>
                      <a:cubicBezTo>
                        <a:pt x="843" y="742"/>
                        <a:pt x="1174" y="521"/>
                        <a:pt x="1541" y="521"/>
                      </a:cubicBezTo>
                      <a:close/>
                      <a:moveTo>
                        <a:pt x="1541" y="0"/>
                      </a:moveTo>
                      <a:cubicBezTo>
                        <a:pt x="1170" y="0"/>
                        <a:pt x="805" y="145"/>
                        <a:pt x="532" y="419"/>
                      </a:cubicBezTo>
                      <a:cubicBezTo>
                        <a:pt x="123" y="827"/>
                        <a:pt x="0" y="1441"/>
                        <a:pt x="222" y="1975"/>
                      </a:cubicBezTo>
                      <a:cubicBezTo>
                        <a:pt x="442" y="2508"/>
                        <a:pt x="963" y="2856"/>
                        <a:pt x="1541" y="2856"/>
                      </a:cubicBezTo>
                      <a:cubicBezTo>
                        <a:pt x="2329" y="2855"/>
                        <a:pt x="2967" y="2217"/>
                        <a:pt x="2968" y="1429"/>
                      </a:cubicBezTo>
                      <a:cubicBezTo>
                        <a:pt x="2970" y="851"/>
                        <a:pt x="2621" y="330"/>
                        <a:pt x="2088" y="109"/>
                      </a:cubicBezTo>
                      <a:cubicBezTo>
                        <a:pt x="1911" y="36"/>
                        <a:pt x="1725" y="0"/>
                        <a:pt x="154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" name="Google Shape;195;p29"/>
                <p:cNvSpPr/>
                <p:nvPr/>
              </p:nvSpPr>
              <p:spPr>
                <a:xfrm>
                  <a:off x="-6167350" y="3040500"/>
                  <a:ext cx="606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6" extrusionOk="0">
                      <a:moveTo>
                        <a:pt x="1260" y="0"/>
                      </a:moveTo>
                      <a:cubicBezTo>
                        <a:pt x="787" y="0"/>
                        <a:pt x="362" y="285"/>
                        <a:pt x="182" y="721"/>
                      </a:cubicBezTo>
                      <a:cubicBezTo>
                        <a:pt x="0" y="1158"/>
                        <a:pt x="101" y="1659"/>
                        <a:pt x="435" y="1993"/>
                      </a:cubicBezTo>
                      <a:cubicBezTo>
                        <a:pt x="658" y="2217"/>
                        <a:pt x="956" y="2335"/>
                        <a:pt x="1260" y="2335"/>
                      </a:cubicBezTo>
                      <a:cubicBezTo>
                        <a:pt x="1410" y="2335"/>
                        <a:pt x="1562" y="2306"/>
                        <a:pt x="1706" y="2246"/>
                      </a:cubicBezTo>
                      <a:cubicBezTo>
                        <a:pt x="2142" y="2066"/>
                        <a:pt x="2427" y="1640"/>
                        <a:pt x="2427" y="1167"/>
                      </a:cubicBezTo>
                      <a:cubicBezTo>
                        <a:pt x="2427" y="523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" name="Google Shape;196;p29"/>
                <p:cNvSpPr/>
                <p:nvPr/>
              </p:nvSpPr>
              <p:spPr>
                <a:xfrm>
                  <a:off x="-6174375" y="3034000"/>
                  <a:ext cx="74225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7" extrusionOk="0">
                      <a:moveTo>
                        <a:pt x="1541" y="521"/>
                      </a:moveTo>
                      <a:cubicBezTo>
                        <a:pt x="2042" y="522"/>
                        <a:pt x="2448" y="927"/>
                        <a:pt x="2448" y="1427"/>
                      </a:cubicBezTo>
                      <a:cubicBezTo>
                        <a:pt x="2448" y="1794"/>
                        <a:pt x="2227" y="2125"/>
                        <a:pt x="1888" y="2267"/>
                      </a:cubicBezTo>
                      <a:cubicBezTo>
                        <a:pt x="1776" y="2313"/>
                        <a:pt x="1659" y="2336"/>
                        <a:pt x="1542" y="2336"/>
                      </a:cubicBezTo>
                      <a:cubicBezTo>
                        <a:pt x="1306" y="2336"/>
                        <a:pt x="1073" y="2243"/>
                        <a:pt x="899" y="2069"/>
                      </a:cubicBezTo>
                      <a:cubicBezTo>
                        <a:pt x="640" y="1810"/>
                        <a:pt x="562" y="1420"/>
                        <a:pt x="703" y="1081"/>
                      </a:cubicBezTo>
                      <a:cubicBezTo>
                        <a:pt x="843" y="742"/>
                        <a:pt x="1174" y="521"/>
                        <a:pt x="1541" y="521"/>
                      </a:cubicBezTo>
                      <a:close/>
                      <a:moveTo>
                        <a:pt x="1542" y="1"/>
                      </a:moveTo>
                      <a:cubicBezTo>
                        <a:pt x="1170" y="1"/>
                        <a:pt x="804" y="146"/>
                        <a:pt x="531" y="419"/>
                      </a:cubicBezTo>
                      <a:cubicBezTo>
                        <a:pt x="123" y="827"/>
                        <a:pt x="0" y="1441"/>
                        <a:pt x="222" y="1975"/>
                      </a:cubicBezTo>
                      <a:cubicBezTo>
                        <a:pt x="442" y="2508"/>
                        <a:pt x="963" y="2856"/>
                        <a:pt x="1541" y="2856"/>
                      </a:cubicBezTo>
                      <a:cubicBezTo>
                        <a:pt x="2329" y="2855"/>
                        <a:pt x="2968" y="2216"/>
                        <a:pt x="2968" y="1427"/>
                      </a:cubicBezTo>
                      <a:cubicBezTo>
                        <a:pt x="2968" y="850"/>
                        <a:pt x="2621" y="329"/>
                        <a:pt x="2087" y="109"/>
                      </a:cubicBezTo>
                      <a:cubicBezTo>
                        <a:pt x="1911" y="36"/>
                        <a:pt x="1725" y="1"/>
                        <a:pt x="15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" name="Google Shape;197;p29"/>
                <p:cNvSpPr/>
                <p:nvPr/>
              </p:nvSpPr>
              <p:spPr>
                <a:xfrm>
                  <a:off x="-2707425" y="2917525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1"/>
                      </a:moveTo>
                      <a:cubicBezTo>
                        <a:pt x="788" y="1"/>
                        <a:pt x="362" y="285"/>
                        <a:pt x="181" y="722"/>
                      </a:cubicBezTo>
                      <a:cubicBezTo>
                        <a:pt x="1" y="1158"/>
                        <a:pt x="100" y="1659"/>
                        <a:pt x="434" y="1994"/>
                      </a:cubicBezTo>
                      <a:cubicBezTo>
                        <a:pt x="658" y="2217"/>
                        <a:pt x="956" y="2336"/>
                        <a:pt x="1260" y="2336"/>
                      </a:cubicBezTo>
                      <a:cubicBezTo>
                        <a:pt x="1410" y="2336"/>
                        <a:pt x="1562" y="2307"/>
                        <a:pt x="1707" y="2247"/>
                      </a:cubicBezTo>
                      <a:cubicBezTo>
                        <a:pt x="2143" y="2066"/>
                        <a:pt x="2427" y="1640"/>
                        <a:pt x="2427" y="1169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" name="Google Shape;198;p29"/>
                <p:cNvSpPr/>
                <p:nvPr/>
              </p:nvSpPr>
              <p:spPr>
                <a:xfrm>
                  <a:off x="-2714450" y="29110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3" y="522"/>
                      </a:moveTo>
                      <a:cubicBezTo>
                        <a:pt x="2042" y="522"/>
                        <a:pt x="2448" y="928"/>
                        <a:pt x="2449" y="1429"/>
                      </a:cubicBezTo>
                      <a:cubicBezTo>
                        <a:pt x="2448" y="1795"/>
                        <a:pt x="2228" y="2125"/>
                        <a:pt x="1889" y="2266"/>
                      </a:cubicBezTo>
                      <a:cubicBezTo>
                        <a:pt x="1777" y="2312"/>
                        <a:pt x="1659" y="2335"/>
                        <a:pt x="1542" y="2335"/>
                      </a:cubicBezTo>
                      <a:cubicBezTo>
                        <a:pt x="1307" y="2335"/>
                        <a:pt x="1075" y="2243"/>
                        <a:pt x="900" y="2070"/>
                      </a:cubicBezTo>
                      <a:cubicBezTo>
                        <a:pt x="641" y="1810"/>
                        <a:pt x="564" y="1421"/>
                        <a:pt x="703" y="1083"/>
                      </a:cubicBezTo>
                      <a:cubicBezTo>
                        <a:pt x="844" y="744"/>
                        <a:pt x="1174" y="522"/>
                        <a:pt x="1541" y="522"/>
                      </a:cubicBezTo>
                      <a:cubicBezTo>
                        <a:pt x="1542" y="522"/>
                        <a:pt x="1543" y="522"/>
                        <a:pt x="1543" y="522"/>
                      </a:cubicBezTo>
                      <a:close/>
                      <a:moveTo>
                        <a:pt x="1541" y="1"/>
                      </a:moveTo>
                      <a:cubicBezTo>
                        <a:pt x="1170" y="1"/>
                        <a:pt x="805" y="145"/>
                        <a:pt x="531" y="419"/>
                      </a:cubicBezTo>
                      <a:cubicBezTo>
                        <a:pt x="123" y="827"/>
                        <a:pt x="1" y="1441"/>
                        <a:pt x="222" y="1974"/>
                      </a:cubicBezTo>
                      <a:cubicBezTo>
                        <a:pt x="443" y="2508"/>
                        <a:pt x="963" y="2855"/>
                        <a:pt x="1541" y="2855"/>
                      </a:cubicBezTo>
                      <a:cubicBezTo>
                        <a:pt x="2328" y="2855"/>
                        <a:pt x="2967" y="2216"/>
                        <a:pt x="2969" y="1429"/>
                      </a:cubicBezTo>
                      <a:cubicBezTo>
                        <a:pt x="2969" y="851"/>
                        <a:pt x="2621" y="331"/>
                        <a:pt x="2087" y="109"/>
                      </a:cubicBezTo>
                      <a:cubicBezTo>
                        <a:pt x="1911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" name="Google Shape;199;p29"/>
                <p:cNvSpPr/>
                <p:nvPr/>
              </p:nvSpPr>
              <p:spPr>
                <a:xfrm>
                  <a:off x="-3040900" y="-35125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1"/>
                      </a:moveTo>
                      <a:cubicBezTo>
                        <a:pt x="788" y="1"/>
                        <a:pt x="361" y="285"/>
                        <a:pt x="181" y="723"/>
                      </a:cubicBezTo>
                      <a:cubicBezTo>
                        <a:pt x="0" y="1158"/>
                        <a:pt x="100" y="1661"/>
                        <a:pt x="434" y="1994"/>
                      </a:cubicBezTo>
                      <a:cubicBezTo>
                        <a:pt x="657" y="2217"/>
                        <a:pt x="956" y="2336"/>
                        <a:pt x="1259" y="2336"/>
                      </a:cubicBezTo>
                      <a:cubicBezTo>
                        <a:pt x="1410" y="2336"/>
                        <a:pt x="1562" y="2307"/>
                        <a:pt x="1707" y="2247"/>
                      </a:cubicBezTo>
                      <a:cubicBezTo>
                        <a:pt x="2143" y="2067"/>
                        <a:pt x="2427" y="1640"/>
                        <a:pt x="2427" y="1168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" name="Google Shape;200;p29"/>
                <p:cNvSpPr/>
                <p:nvPr/>
              </p:nvSpPr>
              <p:spPr>
                <a:xfrm>
                  <a:off x="-3047925" y="-357750"/>
                  <a:ext cx="74225" cy="7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8" extrusionOk="0">
                      <a:moveTo>
                        <a:pt x="1541" y="521"/>
                      </a:moveTo>
                      <a:cubicBezTo>
                        <a:pt x="2041" y="522"/>
                        <a:pt x="2447" y="928"/>
                        <a:pt x="2448" y="1428"/>
                      </a:cubicBezTo>
                      <a:cubicBezTo>
                        <a:pt x="2448" y="1795"/>
                        <a:pt x="2226" y="2127"/>
                        <a:pt x="1887" y="2267"/>
                      </a:cubicBezTo>
                      <a:cubicBezTo>
                        <a:pt x="1775" y="2314"/>
                        <a:pt x="1658" y="2336"/>
                        <a:pt x="1541" y="2336"/>
                      </a:cubicBezTo>
                      <a:cubicBezTo>
                        <a:pt x="1305" y="2336"/>
                        <a:pt x="1073" y="2244"/>
                        <a:pt x="899" y="2070"/>
                      </a:cubicBezTo>
                      <a:cubicBezTo>
                        <a:pt x="640" y="1811"/>
                        <a:pt x="562" y="1421"/>
                        <a:pt x="703" y="1082"/>
                      </a:cubicBezTo>
                      <a:cubicBezTo>
                        <a:pt x="842" y="743"/>
                        <a:pt x="1174" y="521"/>
                        <a:pt x="1541" y="521"/>
                      </a:cubicBezTo>
                      <a:close/>
                      <a:moveTo>
                        <a:pt x="1540" y="1"/>
                      </a:moveTo>
                      <a:cubicBezTo>
                        <a:pt x="1169" y="1"/>
                        <a:pt x="804" y="146"/>
                        <a:pt x="531" y="419"/>
                      </a:cubicBezTo>
                      <a:cubicBezTo>
                        <a:pt x="123" y="828"/>
                        <a:pt x="1" y="1441"/>
                        <a:pt x="221" y="1976"/>
                      </a:cubicBezTo>
                      <a:cubicBezTo>
                        <a:pt x="442" y="2508"/>
                        <a:pt x="963" y="2857"/>
                        <a:pt x="1541" y="2857"/>
                      </a:cubicBezTo>
                      <a:cubicBezTo>
                        <a:pt x="2328" y="2856"/>
                        <a:pt x="2967" y="2216"/>
                        <a:pt x="2968" y="1428"/>
                      </a:cubicBezTo>
                      <a:cubicBezTo>
                        <a:pt x="2968" y="851"/>
                        <a:pt x="2620" y="330"/>
                        <a:pt x="2087" y="110"/>
                      </a:cubicBezTo>
                      <a:cubicBezTo>
                        <a:pt x="1910" y="37"/>
                        <a:pt x="1724" y="1"/>
                        <a:pt x="15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" name="Google Shape;201;p29"/>
                <p:cNvSpPr/>
                <p:nvPr/>
              </p:nvSpPr>
              <p:spPr>
                <a:xfrm>
                  <a:off x="-4837450" y="2516525"/>
                  <a:ext cx="992800" cy="5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12" h="20937" extrusionOk="0">
                      <a:moveTo>
                        <a:pt x="4582" y="1"/>
                      </a:moveTo>
                      <a:lnTo>
                        <a:pt x="4582" y="10156"/>
                      </a:lnTo>
                      <a:cubicBezTo>
                        <a:pt x="4582" y="13469"/>
                        <a:pt x="3439" y="16685"/>
                        <a:pt x="1338" y="19282"/>
                      </a:cubicBezTo>
                      <a:lnTo>
                        <a:pt x="0" y="20936"/>
                      </a:lnTo>
                      <a:lnTo>
                        <a:pt x="39712" y="20936"/>
                      </a:lnTo>
                      <a:lnTo>
                        <a:pt x="38374" y="19282"/>
                      </a:lnTo>
                      <a:cubicBezTo>
                        <a:pt x="36273" y="16685"/>
                        <a:pt x="35130" y="13469"/>
                        <a:pt x="35130" y="10156"/>
                      </a:cubicBezTo>
                      <a:lnTo>
                        <a:pt x="3513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" name="Google Shape;202;p29"/>
                <p:cNvSpPr/>
                <p:nvPr/>
              </p:nvSpPr>
              <p:spPr>
                <a:xfrm>
                  <a:off x="-4845950" y="2510025"/>
                  <a:ext cx="1009825" cy="536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93" h="21457" extrusionOk="0">
                      <a:moveTo>
                        <a:pt x="35209" y="521"/>
                      </a:moveTo>
                      <a:lnTo>
                        <a:pt x="35209" y="10414"/>
                      </a:lnTo>
                      <a:cubicBezTo>
                        <a:pt x="35209" y="13773"/>
                        <a:pt x="36383" y="17073"/>
                        <a:pt x="38512" y="19707"/>
                      </a:cubicBezTo>
                      <a:lnTo>
                        <a:pt x="39507" y="20936"/>
                      </a:lnTo>
                      <a:lnTo>
                        <a:pt x="885" y="20936"/>
                      </a:lnTo>
                      <a:lnTo>
                        <a:pt x="1881" y="19707"/>
                      </a:lnTo>
                      <a:cubicBezTo>
                        <a:pt x="4009" y="17073"/>
                        <a:pt x="5183" y="13773"/>
                        <a:pt x="5183" y="10414"/>
                      </a:cubicBezTo>
                      <a:lnTo>
                        <a:pt x="5183" y="521"/>
                      </a:lnTo>
                      <a:close/>
                      <a:moveTo>
                        <a:pt x="4922" y="1"/>
                      </a:moveTo>
                      <a:cubicBezTo>
                        <a:pt x="4780" y="1"/>
                        <a:pt x="4662" y="117"/>
                        <a:pt x="4663" y="261"/>
                      </a:cubicBezTo>
                      <a:lnTo>
                        <a:pt x="4663" y="10414"/>
                      </a:lnTo>
                      <a:cubicBezTo>
                        <a:pt x="4663" y="13655"/>
                        <a:pt x="3531" y="16838"/>
                        <a:pt x="1476" y="19379"/>
                      </a:cubicBezTo>
                      <a:lnTo>
                        <a:pt x="138" y="21033"/>
                      </a:lnTo>
                      <a:cubicBezTo>
                        <a:pt x="0" y="21203"/>
                        <a:pt x="121" y="21457"/>
                        <a:pt x="340" y="21457"/>
                      </a:cubicBezTo>
                      <a:lnTo>
                        <a:pt x="40052" y="21457"/>
                      </a:lnTo>
                      <a:cubicBezTo>
                        <a:pt x="40270" y="21457"/>
                        <a:pt x="40392" y="21203"/>
                        <a:pt x="40254" y="21033"/>
                      </a:cubicBezTo>
                      <a:lnTo>
                        <a:pt x="38916" y="19379"/>
                      </a:lnTo>
                      <a:cubicBezTo>
                        <a:pt x="36861" y="16838"/>
                        <a:pt x="35730" y="13655"/>
                        <a:pt x="35730" y="10414"/>
                      </a:cubicBezTo>
                      <a:lnTo>
                        <a:pt x="35730" y="261"/>
                      </a:lnTo>
                      <a:cubicBezTo>
                        <a:pt x="35730" y="117"/>
                        <a:pt x="35613" y="1"/>
                        <a:pt x="3547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" name="Google Shape;203;p29"/>
                <p:cNvSpPr/>
                <p:nvPr/>
              </p:nvSpPr>
              <p:spPr>
                <a:xfrm>
                  <a:off x="-4769800" y="2248925"/>
                  <a:ext cx="857475" cy="431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99" h="17267" extrusionOk="0">
                      <a:moveTo>
                        <a:pt x="1876" y="1"/>
                      </a:moveTo>
                      <a:lnTo>
                        <a:pt x="1876" y="10155"/>
                      </a:lnTo>
                      <a:cubicBezTo>
                        <a:pt x="1875" y="12647"/>
                        <a:pt x="1229" y="15097"/>
                        <a:pt x="1" y="17267"/>
                      </a:cubicBezTo>
                      <a:lnTo>
                        <a:pt x="34298" y="17267"/>
                      </a:lnTo>
                      <a:cubicBezTo>
                        <a:pt x="33072" y="15097"/>
                        <a:pt x="32425" y="12647"/>
                        <a:pt x="32424" y="10155"/>
                      </a:cubicBezTo>
                      <a:lnTo>
                        <a:pt x="32424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" name="Google Shape;204;p29"/>
                <p:cNvSpPr/>
                <p:nvPr/>
              </p:nvSpPr>
              <p:spPr>
                <a:xfrm>
                  <a:off x="-5875675" y="342950"/>
                  <a:ext cx="3069250" cy="2253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70" h="90146" extrusionOk="0">
                      <a:moveTo>
                        <a:pt x="4815" y="0"/>
                      </a:moveTo>
                      <a:cubicBezTo>
                        <a:pt x="2156" y="0"/>
                        <a:pt x="0" y="2155"/>
                        <a:pt x="0" y="4815"/>
                      </a:cubicBezTo>
                      <a:lnTo>
                        <a:pt x="0" y="86110"/>
                      </a:lnTo>
                      <a:cubicBezTo>
                        <a:pt x="0" y="88339"/>
                        <a:pt x="1808" y="90146"/>
                        <a:pt x="4037" y="90146"/>
                      </a:cubicBezTo>
                      <a:lnTo>
                        <a:pt x="118369" y="90146"/>
                      </a:lnTo>
                      <a:cubicBezTo>
                        <a:pt x="120800" y="90146"/>
                        <a:pt x="122770" y="88177"/>
                        <a:pt x="122770" y="85746"/>
                      </a:cubicBezTo>
                      <a:lnTo>
                        <a:pt x="122770" y="5831"/>
                      </a:lnTo>
                      <a:cubicBezTo>
                        <a:pt x="122770" y="4284"/>
                        <a:pt x="122155" y="2801"/>
                        <a:pt x="121061" y="1707"/>
                      </a:cubicBezTo>
                      <a:cubicBezTo>
                        <a:pt x="119968" y="614"/>
                        <a:pt x="118486" y="0"/>
                        <a:pt x="11693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" name="Google Shape;205;p29"/>
                <p:cNvSpPr/>
                <p:nvPr/>
              </p:nvSpPr>
              <p:spPr>
                <a:xfrm>
                  <a:off x="-5882175" y="336425"/>
                  <a:ext cx="3082275" cy="226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291" h="90667" extrusionOk="0">
                      <a:moveTo>
                        <a:pt x="118612" y="521"/>
                      </a:moveTo>
                      <a:cubicBezTo>
                        <a:pt x="120905" y="521"/>
                        <a:pt x="122770" y="2386"/>
                        <a:pt x="122770" y="4678"/>
                      </a:cubicBezTo>
                      <a:lnTo>
                        <a:pt x="122770" y="85990"/>
                      </a:lnTo>
                      <a:cubicBezTo>
                        <a:pt x="122770" y="88283"/>
                        <a:pt x="120905" y="90147"/>
                        <a:pt x="118612" y="90147"/>
                      </a:cubicBezTo>
                      <a:lnTo>
                        <a:pt x="4678" y="90147"/>
                      </a:lnTo>
                      <a:cubicBezTo>
                        <a:pt x="2385" y="90147"/>
                        <a:pt x="521" y="88283"/>
                        <a:pt x="521" y="85990"/>
                      </a:cubicBezTo>
                      <a:lnTo>
                        <a:pt x="521" y="4678"/>
                      </a:lnTo>
                      <a:cubicBezTo>
                        <a:pt x="521" y="2386"/>
                        <a:pt x="2385" y="521"/>
                        <a:pt x="4678" y="521"/>
                      </a:cubicBezTo>
                      <a:close/>
                      <a:moveTo>
                        <a:pt x="4678" y="1"/>
                      </a:moveTo>
                      <a:cubicBezTo>
                        <a:pt x="2098" y="1"/>
                        <a:pt x="0" y="2099"/>
                        <a:pt x="0" y="4678"/>
                      </a:cubicBezTo>
                      <a:lnTo>
                        <a:pt x="0" y="85990"/>
                      </a:lnTo>
                      <a:cubicBezTo>
                        <a:pt x="0" y="88570"/>
                        <a:pt x="2098" y="90667"/>
                        <a:pt x="4678" y="90667"/>
                      </a:cubicBezTo>
                      <a:lnTo>
                        <a:pt x="118612" y="90667"/>
                      </a:lnTo>
                      <a:cubicBezTo>
                        <a:pt x="121192" y="90667"/>
                        <a:pt x="123290" y="88570"/>
                        <a:pt x="123290" y="85990"/>
                      </a:cubicBezTo>
                      <a:lnTo>
                        <a:pt x="123290" y="4678"/>
                      </a:lnTo>
                      <a:cubicBezTo>
                        <a:pt x="123290" y="2099"/>
                        <a:pt x="121192" y="1"/>
                        <a:pt x="11861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" name="Google Shape;206;p29"/>
                <p:cNvSpPr/>
                <p:nvPr/>
              </p:nvSpPr>
              <p:spPr>
                <a:xfrm>
                  <a:off x="-5875675" y="2246300"/>
                  <a:ext cx="3069250" cy="35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70" h="14012" extrusionOk="0">
                      <a:moveTo>
                        <a:pt x="0" y="0"/>
                      </a:moveTo>
                      <a:lnTo>
                        <a:pt x="0" y="9540"/>
                      </a:lnTo>
                      <a:cubicBezTo>
                        <a:pt x="0" y="12009"/>
                        <a:pt x="2003" y="14012"/>
                        <a:pt x="4473" y="14012"/>
                      </a:cubicBezTo>
                      <a:lnTo>
                        <a:pt x="118438" y="14012"/>
                      </a:lnTo>
                      <a:cubicBezTo>
                        <a:pt x="120830" y="14012"/>
                        <a:pt x="122770" y="12073"/>
                        <a:pt x="122770" y="9680"/>
                      </a:cubicBezTo>
                      <a:lnTo>
                        <a:pt x="12277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" name="Google Shape;207;p29"/>
                <p:cNvSpPr/>
                <p:nvPr/>
              </p:nvSpPr>
              <p:spPr>
                <a:xfrm>
                  <a:off x="-5882175" y="2239775"/>
                  <a:ext cx="3082275" cy="363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291" h="14533" extrusionOk="0">
                      <a:moveTo>
                        <a:pt x="122770" y="522"/>
                      </a:moveTo>
                      <a:lnTo>
                        <a:pt x="122770" y="9856"/>
                      </a:lnTo>
                      <a:cubicBezTo>
                        <a:pt x="122770" y="12151"/>
                        <a:pt x="120908" y="14012"/>
                        <a:pt x="118614" y="14012"/>
                      </a:cubicBezTo>
                      <a:lnTo>
                        <a:pt x="4678" y="14012"/>
                      </a:lnTo>
                      <a:cubicBezTo>
                        <a:pt x="2385" y="14012"/>
                        <a:pt x="522" y="12147"/>
                        <a:pt x="522" y="9856"/>
                      </a:cubicBezTo>
                      <a:lnTo>
                        <a:pt x="522" y="522"/>
                      </a:lnTo>
                      <a:close/>
                      <a:moveTo>
                        <a:pt x="260" y="1"/>
                      </a:moveTo>
                      <a:cubicBezTo>
                        <a:pt x="117" y="1"/>
                        <a:pt x="0" y="117"/>
                        <a:pt x="0" y="261"/>
                      </a:cubicBezTo>
                      <a:lnTo>
                        <a:pt x="0" y="9856"/>
                      </a:lnTo>
                      <a:cubicBezTo>
                        <a:pt x="0" y="12439"/>
                        <a:pt x="2094" y="14533"/>
                        <a:pt x="4678" y="14533"/>
                      </a:cubicBezTo>
                      <a:lnTo>
                        <a:pt x="118612" y="14533"/>
                      </a:lnTo>
                      <a:cubicBezTo>
                        <a:pt x="121195" y="14533"/>
                        <a:pt x="123290" y="12439"/>
                        <a:pt x="123290" y="9856"/>
                      </a:cubicBezTo>
                      <a:lnTo>
                        <a:pt x="123290" y="261"/>
                      </a:lnTo>
                      <a:cubicBezTo>
                        <a:pt x="123290" y="117"/>
                        <a:pt x="123173" y="1"/>
                        <a:pt x="12303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" name="Google Shape;208;p29"/>
                <p:cNvSpPr/>
                <p:nvPr/>
              </p:nvSpPr>
              <p:spPr>
                <a:xfrm>
                  <a:off x="-5721300" y="483125"/>
                  <a:ext cx="2760500" cy="1592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420" h="63690" extrusionOk="0">
                      <a:moveTo>
                        <a:pt x="1" y="1"/>
                      </a:moveTo>
                      <a:lnTo>
                        <a:pt x="1" y="63689"/>
                      </a:lnTo>
                      <a:lnTo>
                        <a:pt x="110419" y="63689"/>
                      </a:lnTo>
                      <a:lnTo>
                        <a:pt x="110419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" name="Google Shape;209;p29"/>
                <p:cNvSpPr/>
                <p:nvPr/>
              </p:nvSpPr>
              <p:spPr>
                <a:xfrm>
                  <a:off x="-4397650" y="2421425"/>
                  <a:ext cx="113200" cy="110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8" h="4435" extrusionOk="0">
                      <a:moveTo>
                        <a:pt x="2263" y="0"/>
                      </a:moveTo>
                      <a:cubicBezTo>
                        <a:pt x="1014" y="0"/>
                        <a:pt x="0" y="993"/>
                        <a:pt x="0" y="2217"/>
                      </a:cubicBezTo>
                      <a:cubicBezTo>
                        <a:pt x="0" y="3442"/>
                        <a:pt x="1014" y="4435"/>
                        <a:pt x="2263" y="4435"/>
                      </a:cubicBezTo>
                      <a:cubicBezTo>
                        <a:pt x="3514" y="4435"/>
                        <a:pt x="4528" y="3442"/>
                        <a:pt x="4528" y="2217"/>
                      </a:cubicBezTo>
                      <a:cubicBezTo>
                        <a:pt x="4528" y="993"/>
                        <a:pt x="3514" y="0"/>
                        <a:pt x="226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" name="Google Shape;210;p29"/>
                <p:cNvSpPr/>
                <p:nvPr/>
              </p:nvSpPr>
              <p:spPr>
                <a:xfrm>
                  <a:off x="-4404175" y="2414950"/>
                  <a:ext cx="126250" cy="123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0" h="4954" extrusionOk="0">
                      <a:moveTo>
                        <a:pt x="2524" y="520"/>
                      </a:moveTo>
                      <a:cubicBezTo>
                        <a:pt x="3630" y="520"/>
                        <a:pt x="4529" y="1398"/>
                        <a:pt x="4529" y="2476"/>
                      </a:cubicBezTo>
                      <a:cubicBezTo>
                        <a:pt x="4529" y="3555"/>
                        <a:pt x="3630" y="4433"/>
                        <a:pt x="2524" y="4433"/>
                      </a:cubicBezTo>
                      <a:cubicBezTo>
                        <a:pt x="1420" y="4433"/>
                        <a:pt x="520" y="3554"/>
                        <a:pt x="520" y="2476"/>
                      </a:cubicBezTo>
                      <a:cubicBezTo>
                        <a:pt x="520" y="1398"/>
                        <a:pt x="1420" y="520"/>
                        <a:pt x="2524" y="520"/>
                      </a:cubicBezTo>
                      <a:close/>
                      <a:moveTo>
                        <a:pt x="2524" y="0"/>
                      </a:moveTo>
                      <a:cubicBezTo>
                        <a:pt x="1133" y="0"/>
                        <a:pt x="1" y="1111"/>
                        <a:pt x="1" y="2476"/>
                      </a:cubicBezTo>
                      <a:cubicBezTo>
                        <a:pt x="1" y="3842"/>
                        <a:pt x="1132" y="4954"/>
                        <a:pt x="2524" y="4954"/>
                      </a:cubicBezTo>
                      <a:cubicBezTo>
                        <a:pt x="3917" y="4954"/>
                        <a:pt x="5049" y="3842"/>
                        <a:pt x="5049" y="2476"/>
                      </a:cubicBezTo>
                      <a:cubicBezTo>
                        <a:pt x="5049" y="1111"/>
                        <a:pt x="3917" y="0"/>
                        <a:pt x="252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" name="Google Shape;211;p29"/>
                <p:cNvSpPr/>
                <p:nvPr/>
              </p:nvSpPr>
              <p:spPr>
                <a:xfrm>
                  <a:off x="-4837450" y="3039925"/>
                  <a:ext cx="993025" cy="4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21" h="1815" extrusionOk="0">
                      <a:moveTo>
                        <a:pt x="0" y="0"/>
                      </a:moveTo>
                      <a:lnTo>
                        <a:pt x="0" y="1814"/>
                      </a:lnTo>
                      <a:lnTo>
                        <a:pt x="39720" y="1814"/>
                      </a:lnTo>
                      <a:lnTo>
                        <a:pt x="3972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" name="Google Shape;212;p29"/>
                <p:cNvSpPr/>
                <p:nvPr/>
              </p:nvSpPr>
              <p:spPr>
                <a:xfrm>
                  <a:off x="-4843950" y="3033400"/>
                  <a:ext cx="100602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41" h="2336" extrusionOk="0">
                      <a:moveTo>
                        <a:pt x="39720" y="522"/>
                      </a:moveTo>
                      <a:lnTo>
                        <a:pt x="39720" y="1815"/>
                      </a:lnTo>
                      <a:lnTo>
                        <a:pt x="521" y="1815"/>
                      </a:lnTo>
                      <a:lnTo>
                        <a:pt x="521" y="522"/>
                      </a:lnTo>
                      <a:close/>
                      <a:moveTo>
                        <a:pt x="260" y="1"/>
                      </a:moveTo>
                      <a:cubicBezTo>
                        <a:pt x="116" y="1"/>
                        <a:pt x="0" y="118"/>
                        <a:pt x="0" y="261"/>
                      </a:cubicBezTo>
                      <a:lnTo>
                        <a:pt x="0" y="2074"/>
                      </a:lnTo>
                      <a:cubicBezTo>
                        <a:pt x="0" y="2218"/>
                        <a:pt x="116" y="2335"/>
                        <a:pt x="260" y="2335"/>
                      </a:cubicBezTo>
                      <a:lnTo>
                        <a:pt x="39980" y="2335"/>
                      </a:lnTo>
                      <a:cubicBezTo>
                        <a:pt x="40123" y="2335"/>
                        <a:pt x="40241" y="2218"/>
                        <a:pt x="40239" y="2074"/>
                      </a:cubicBezTo>
                      <a:lnTo>
                        <a:pt x="40239" y="261"/>
                      </a:lnTo>
                      <a:cubicBezTo>
                        <a:pt x="40239" y="118"/>
                        <a:pt x="40123" y="1"/>
                        <a:pt x="3998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" name="Google Shape;213;p29"/>
                <p:cNvSpPr/>
                <p:nvPr/>
              </p:nvSpPr>
              <p:spPr>
                <a:xfrm>
                  <a:off x="-5245425" y="400600"/>
                  <a:ext cx="908650" cy="198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46" h="79446" extrusionOk="0">
                      <a:moveTo>
                        <a:pt x="36345" y="1"/>
                      </a:moveTo>
                      <a:cubicBezTo>
                        <a:pt x="30792" y="5179"/>
                        <a:pt x="16575" y="10405"/>
                        <a:pt x="0" y="21493"/>
                      </a:cubicBezTo>
                      <a:cubicBezTo>
                        <a:pt x="0" y="21493"/>
                        <a:pt x="1035" y="58964"/>
                        <a:pt x="36345" y="79446"/>
                      </a:cubicBezTo>
                      <a:lnTo>
                        <a:pt x="3634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" name="Google Shape;214;p29"/>
                <p:cNvSpPr/>
                <p:nvPr/>
              </p:nvSpPr>
              <p:spPr>
                <a:xfrm>
                  <a:off x="-5252000" y="394100"/>
                  <a:ext cx="921750" cy="199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70" h="79966" extrusionOk="0">
                      <a:moveTo>
                        <a:pt x="36348" y="844"/>
                      </a:moveTo>
                      <a:lnTo>
                        <a:pt x="36348" y="79251"/>
                      </a:lnTo>
                      <a:cubicBezTo>
                        <a:pt x="18445" y="68725"/>
                        <a:pt x="9663" y="53734"/>
                        <a:pt x="5445" y="42973"/>
                      </a:cubicBezTo>
                      <a:cubicBezTo>
                        <a:pt x="1147" y="32011"/>
                        <a:pt x="588" y="23112"/>
                        <a:pt x="529" y="21889"/>
                      </a:cubicBezTo>
                      <a:cubicBezTo>
                        <a:pt x="8839" y="16340"/>
                        <a:pt x="16615" y="12231"/>
                        <a:pt x="22871" y="8926"/>
                      </a:cubicBezTo>
                      <a:cubicBezTo>
                        <a:pt x="28780" y="5803"/>
                        <a:pt x="33510" y="3304"/>
                        <a:pt x="36348" y="844"/>
                      </a:cubicBezTo>
                      <a:close/>
                      <a:moveTo>
                        <a:pt x="36607" y="0"/>
                      </a:moveTo>
                      <a:cubicBezTo>
                        <a:pt x="36546" y="0"/>
                        <a:pt x="36483" y="22"/>
                        <a:pt x="36431" y="71"/>
                      </a:cubicBezTo>
                      <a:cubicBezTo>
                        <a:pt x="33706" y="2612"/>
                        <a:pt x="28816" y="5195"/>
                        <a:pt x="22627" y="8466"/>
                      </a:cubicBezTo>
                      <a:cubicBezTo>
                        <a:pt x="16332" y="11792"/>
                        <a:pt x="8496" y="15933"/>
                        <a:pt x="119" y="21538"/>
                      </a:cubicBezTo>
                      <a:cubicBezTo>
                        <a:pt x="44" y="21587"/>
                        <a:pt x="0" y="21672"/>
                        <a:pt x="3" y="21762"/>
                      </a:cubicBezTo>
                      <a:cubicBezTo>
                        <a:pt x="6" y="21855"/>
                        <a:pt x="318" y="31311"/>
                        <a:pt x="4953" y="43145"/>
                      </a:cubicBezTo>
                      <a:cubicBezTo>
                        <a:pt x="9231" y="54065"/>
                        <a:pt x="18173" y="69312"/>
                        <a:pt x="36477" y="79931"/>
                      </a:cubicBezTo>
                      <a:cubicBezTo>
                        <a:pt x="36517" y="79954"/>
                        <a:pt x="36562" y="79966"/>
                        <a:pt x="36608" y="79966"/>
                      </a:cubicBezTo>
                      <a:cubicBezTo>
                        <a:pt x="36752" y="79966"/>
                        <a:pt x="36870" y="79848"/>
                        <a:pt x="36869" y="79706"/>
                      </a:cubicBezTo>
                      <a:lnTo>
                        <a:pt x="36869" y="261"/>
                      </a:lnTo>
                      <a:cubicBezTo>
                        <a:pt x="36869" y="105"/>
                        <a:pt x="36741" y="0"/>
                        <a:pt x="3660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" name="Google Shape;215;p29"/>
                <p:cNvSpPr/>
                <p:nvPr/>
              </p:nvSpPr>
              <p:spPr>
                <a:xfrm>
                  <a:off x="-4336800" y="400600"/>
                  <a:ext cx="908650" cy="198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46" h="79446" extrusionOk="0">
                      <a:moveTo>
                        <a:pt x="0" y="1"/>
                      </a:moveTo>
                      <a:lnTo>
                        <a:pt x="0" y="79446"/>
                      </a:lnTo>
                      <a:cubicBezTo>
                        <a:pt x="35310" y="58964"/>
                        <a:pt x="36345" y="21493"/>
                        <a:pt x="36345" y="21493"/>
                      </a:cubicBezTo>
                      <a:cubicBezTo>
                        <a:pt x="19771" y="10405"/>
                        <a:pt x="5555" y="5179"/>
                        <a:pt x="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" name="Google Shape;216;p29"/>
                <p:cNvSpPr/>
                <p:nvPr/>
              </p:nvSpPr>
              <p:spPr>
                <a:xfrm>
                  <a:off x="-4343325" y="394100"/>
                  <a:ext cx="921750" cy="199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70" h="79966" extrusionOk="0">
                      <a:moveTo>
                        <a:pt x="522" y="844"/>
                      </a:moveTo>
                      <a:cubicBezTo>
                        <a:pt x="3360" y="3304"/>
                        <a:pt x="8090" y="5803"/>
                        <a:pt x="13999" y="8925"/>
                      </a:cubicBezTo>
                      <a:cubicBezTo>
                        <a:pt x="20254" y="12231"/>
                        <a:pt x="28031" y="16340"/>
                        <a:pt x="36341" y="21889"/>
                      </a:cubicBezTo>
                      <a:cubicBezTo>
                        <a:pt x="36283" y="23110"/>
                        <a:pt x="35726" y="31995"/>
                        <a:pt x="31432" y="42954"/>
                      </a:cubicBezTo>
                      <a:cubicBezTo>
                        <a:pt x="27215" y="53720"/>
                        <a:pt x="18433" y="68720"/>
                        <a:pt x="522" y="79251"/>
                      </a:cubicBezTo>
                      <a:lnTo>
                        <a:pt x="522" y="844"/>
                      </a:lnTo>
                      <a:close/>
                      <a:moveTo>
                        <a:pt x="263" y="0"/>
                      </a:moveTo>
                      <a:cubicBezTo>
                        <a:pt x="129" y="0"/>
                        <a:pt x="1" y="105"/>
                        <a:pt x="1" y="261"/>
                      </a:cubicBezTo>
                      <a:lnTo>
                        <a:pt x="1" y="79704"/>
                      </a:lnTo>
                      <a:cubicBezTo>
                        <a:pt x="1" y="79848"/>
                        <a:pt x="117" y="79966"/>
                        <a:pt x="261" y="79966"/>
                      </a:cubicBezTo>
                      <a:cubicBezTo>
                        <a:pt x="307" y="79965"/>
                        <a:pt x="352" y="79953"/>
                        <a:pt x="392" y="79931"/>
                      </a:cubicBezTo>
                      <a:cubicBezTo>
                        <a:pt x="18697" y="69312"/>
                        <a:pt x="27638" y="54065"/>
                        <a:pt x="31918" y="43144"/>
                      </a:cubicBezTo>
                      <a:cubicBezTo>
                        <a:pt x="36553" y="31311"/>
                        <a:pt x="36864" y="21855"/>
                        <a:pt x="36867" y="21760"/>
                      </a:cubicBezTo>
                      <a:cubicBezTo>
                        <a:pt x="36869" y="21671"/>
                        <a:pt x="36826" y="21587"/>
                        <a:pt x="36752" y="21538"/>
                      </a:cubicBezTo>
                      <a:cubicBezTo>
                        <a:pt x="28373" y="15932"/>
                        <a:pt x="20538" y="11792"/>
                        <a:pt x="14242" y="8465"/>
                      </a:cubicBezTo>
                      <a:cubicBezTo>
                        <a:pt x="8052" y="5195"/>
                        <a:pt x="3164" y="2611"/>
                        <a:pt x="439" y="71"/>
                      </a:cubicBezTo>
                      <a:cubicBezTo>
                        <a:pt x="387" y="22"/>
                        <a:pt x="324" y="0"/>
                        <a:pt x="26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" name="Google Shape;217;p29"/>
                <p:cNvSpPr/>
                <p:nvPr/>
              </p:nvSpPr>
              <p:spPr>
                <a:xfrm>
                  <a:off x="-5178775" y="480375"/>
                  <a:ext cx="1684000" cy="182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360" h="73064" extrusionOk="0">
                      <a:moveTo>
                        <a:pt x="33679" y="1"/>
                      </a:moveTo>
                      <a:cubicBezTo>
                        <a:pt x="26976" y="4654"/>
                        <a:pt x="15360" y="9088"/>
                        <a:pt x="0" y="19363"/>
                      </a:cubicBezTo>
                      <a:cubicBezTo>
                        <a:pt x="0" y="19363"/>
                        <a:pt x="960" y="54085"/>
                        <a:pt x="33679" y="73064"/>
                      </a:cubicBezTo>
                      <a:cubicBezTo>
                        <a:pt x="66399" y="54085"/>
                        <a:pt x="67359" y="19363"/>
                        <a:pt x="67359" y="19363"/>
                      </a:cubicBezTo>
                      <a:cubicBezTo>
                        <a:pt x="52000" y="9088"/>
                        <a:pt x="40435" y="4654"/>
                        <a:pt x="3367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" name="Google Shape;218;p29"/>
                <p:cNvSpPr/>
                <p:nvPr/>
              </p:nvSpPr>
              <p:spPr>
                <a:xfrm>
                  <a:off x="-5185350" y="473850"/>
                  <a:ext cx="1697125" cy="183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885" h="73586" extrusionOk="0">
                      <a:moveTo>
                        <a:pt x="33943" y="576"/>
                      </a:moveTo>
                      <a:cubicBezTo>
                        <a:pt x="36735" y="2479"/>
                        <a:pt x="40391" y="4387"/>
                        <a:pt x="44614" y="6590"/>
                      </a:cubicBezTo>
                      <a:cubicBezTo>
                        <a:pt x="50768" y="9800"/>
                        <a:pt x="58419" y="13791"/>
                        <a:pt x="67356" y="19759"/>
                      </a:cubicBezTo>
                      <a:cubicBezTo>
                        <a:pt x="67300" y="20930"/>
                        <a:pt x="66772" y="29156"/>
                        <a:pt x="62803" y="39282"/>
                      </a:cubicBezTo>
                      <a:cubicBezTo>
                        <a:pt x="58876" y="49296"/>
                        <a:pt x="50684" y="63266"/>
                        <a:pt x="33942" y="73025"/>
                      </a:cubicBezTo>
                      <a:cubicBezTo>
                        <a:pt x="17200" y="63266"/>
                        <a:pt x="9009" y="49296"/>
                        <a:pt x="5083" y="39282"/>
                      </a:cubicBezTo>
                      <a:cubicBezTo>
                        <a:pt x="1114" y="29156"/>
                        <a:pt x="586" y="20930"/>
                        <a:pt x="530" y="19759"/>
                      </a:cubicBezTo>
                      <a:cubicBezTo>
                        <a:pt x="9423" y="13820"/>
                        <a:pt x="17060" y="9839"/>
                        <a:pt x="23204" y="6636"/>
                      </a:cubicBezTo>
                      <a:cubicBezTo>
                        <a:pt x="27463" y="4416"/>
                        <a:pt x="31152" y="2492"/>
                        <a:pt x="33943" y="576"/>
                      </a:cubicBezTo>
                      <a:close/>
                      <a:moveTo>
                        <a:pt x="33942" y="1"/>
                      </a:moveTo>
                      <a:cubicBezTo>
                        <a:pt x="33890" y="1"/>
                        <a:pt x="33839" y="16"/>
                        <a:pt x="33795" y="47"/>
                      </a:cubicBezTo>
                      <a:cubicBezTo>
                        <a:pt x="31014" y="1977"/>
                        <a:pt x="27460" y="3830"/>
                        <a:pt x="22962" y="6174"/>
                      </a:cubicBezTo>
                      <a:cubicBezTo>
                        <a:pt x="16780" y="9397"/>
                        <a:pt x="9086" y="13407"/>
                        <a:pt x="118" y="19407"/>
                      </a:cubicBezTo>
                      <a:cubicBezTo>
                        <a:pt x="44" y="19457"/>
                        <a:pt x="1" y="19541"/>
                        <a:pt x="3" y="19631"/>
                      </a:cubicBezTo>
                      <a:cubicBezTo>
                        <a:pt x="6" y="19718"/>
                        <a:pt x="294" y="28484"/>
                        <a:pt x="4590" y="39452"/>
                      </a:cubicBezTo>
                      <a:cubicBezTo>
                        <a:pt x="8556" y="49575"/>
                        <a:pt x="16846" y="63709"/>
                        <a:pt x="33811" y="73550"/>
                      </a:cubicBezTo>
                      <a:cubicBezTo>
                        <a:pt x="33851" y="73573"/>
                        <a:pt x="33896" y="73585"/>
                        <a:pt x="33942" y="73585"/>
                      </a:cubicBezTo>
                      <a:cubicBezTo>
                        <a:pt x="33988" y="73585"/>
                        <a:pt x="34033" y="73574"/>
                        <a:pt x="34073" y="73551"/>
                      </a:cubicBezTo>
                      <a:cubicBezTo>
                        <a:pt x="51040" y="63709"/>
                        <a:pt x="59329" y="49577"/>
                        <a:pt x="63294" y="39452"/>
                      </a:cubicBezTo>
                      <a:cubicBezTo>
                        <a:pt x="67592" y="28484"/>
                        <a:pt x="67880" y="19719"/>
                        <a:pt x="67883" y="19632"/>
                      </a:cubicBezTo>
                      <a:cubicBezTo>
                        <a:pt x="67885" y="19543"/>
                        <a:pt x="67841" y="19458"/>
                        <a:pt x="67766" y="19408"/>
                      </a:cubicBezTo>
                      <a:cubicBezTo>
                        <a:pt x="58755" y="13379"/>
                        <a:pt x="51047" y="9359"/>
                        <a:pt x="44855" y="6128"/>
                      </a:cubicBezTo>
                      <a:cubicBezTo>
                        <a:pt x="40573" y="3894"/>
                        <a:pt x="36874" y="1965"/>
                        <a:pt x="34090" y="47"/>
                      </a:cubicBezTo>
                      <a:cubicBezTo>
                        <a:pt x="34046" y="16"/>
                        <a:pt x="33994" y="1"/>
                        <a:pt x="339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" name="Google Shape;219;p29"/>
                <p:cNvSpPr/>
                <p:nvPr/>
              </p:nvSpPr>
              <p:spPr>
                <a:xfrm>
                  <a:off x="-4336800" y="480375"/>
                  <a:ext cx="842025" cy="182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681" h="73064" extrusionOk="0">
                      <a:moveTo>
                        <a:pt x="0" y="1"/>
                      </a:moveTo>
                      <a:lnTo>
                        <a:pt x="0" y="73064"/>
                      </a:lnTo>
                      <a:cubicBezTo>
                        <a:pt x="32720" y="54085"/>
                        <a:pt x="33680" y="19363"/>
                        <a:pt x="33680" y="19363"/>
                      </a:cubicBezTo>
                      <a:cubicBezTo>
                        <a:pt x="18321" y="9088"/>
                        <a:pt x="6756" y="4654"/>
                        <a:pt x="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" name="Google Shape;220;p29"/>
                <p:cNvSpPr/>
                <p:nvPr/>
              </p:nvSpPr>
              <p:spPr>
                <a:xfrm>
                  <a:off x="-4343325" y="473825"/>
                  <a:ext cx="855100" cy="183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04" h="73587" extrusionOk="0">
                      <a:moveTo>
                        <a:pt x="522" y="753"/>
                      </a:moveTo>
                      <a:cubicBezTo>
                        <a:pt x="3279" y="2597"/>
                        <a:pt x="6840" y="4455"/>
                        <a:pt x="10933" y="6591"/>
                      </a:cubicBezTo>
                      <a:cubicBezTo>
                        <a:pt x="17087" y="9801"/>
                        <a:pt x="24738" y="13792"/>
                        <a:pt x="33675" y="19760"/>
                      </a:cubicBezTo>
                      <a:cubicBezTo>
                        <a:pt x="33619" y="20931"/>
                        <a:pt x="33091" y="29157"/>
                        <a:pt x="29122" y="39283"/>
                      </a:cubicBezTo>
                      <a:cubicBezTo>
                        <a:pt x="25215" y="49245"/>
                        <a:pt x="17088" y="63122"/>
                        <a:pt x="522" y="72873"/>
                      </a:cubicBezTo>
                      <a:lnTo>
                        <a:pt x="522" y="753"/>
                      </a:lnTo>
                      <a:close/>
                      <a:moveTo>
                        <a:pt x="262" y="1"/>
                      </a:moveTo>
                      <a:cubicBezTo>
                        <a:pt x="127" y="1"/>
                        <a:pt x="1" y="108"/>
                        <a:pt x="1" y="261"/>
                      </a:cubicBezTo>
                      <a:lnTo>
                        <a:pt x="1" y="73326"/>
                      </a:lnTo>
                      <a:cubicBezTo>
                        <a:pt x="1" y="73419"/>
                        <a:pt x="51" y="73505"/>
                        <a:pt x="132" y="73552"/>
                      </a:cubicBezTo>
                      <a:cubicBezTo>
                        <a:pt x="170" y="73574"/>
                        <a:pt x="215" y="73586"/>
                        <a:pt x="261" y="73586"/>
                      </a:cubicBezTo>
                      <a:cubicBezTo>
                        <a:pt x="307" y="73586"/>
                        <a:pt x="352" y="73574"/>
                        <a:pt x="392" y="73551"/>
                      </a:cubicBezTo>
                      <a:cubicBezTo>
                        <a:pt x="17359" y="63710"/>
                        <a:pt x="25648" y="49576"/>
                        <a:pt x="29613" y="39453"/>
                      </a:cubicBezTo>
                      <a:cubicBezTo>
                        <a:pt x="33911" y="28485"/>
                        <a:pt x="34199" y="19719"/>
                        <a:pt x="34202" y="19632"/>
                      </a:cubicBezTo>
                      <a:cubicBezTo>
                        <a:pt x="34204" y="19542"/>
                        <a:pt x="34160" y="19459"/>
                        <a:pt x="34085" y="19408"/>
                      </a:cubicBezTo>
                      <a:cubicBezTo>
                        <a:pt x="25074" y="13379"/>
                        <a:pt x="17366" y="9359"/>
                        <a:pt x="11174" y="6129"/>
                      </a:cubicBezTo>
                      <a:cubicBezTo>
                        <a:pt x="6892" y="3895"/>
                        <a:pt x="3193" y="1965"/>
                        <a:pt x="409" y="47"/>
                      </a:cubicBezTo>
                      <a:cubicBezTo>
                        <a:pt x="363" y="15"/>
                        <a:pt x="312" y="1"/>
                        <a:pt x="26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" name="Google Shape;221;p29"/>
                <p:cNvSpPr/>
                <p:nvPr/>
              </p:nvSpPr>
              <p:spPr>
                <a:xfrm>
                  <a:off x="-5885150" y="1423975"/>
                  <a:ext cx="3088200" cy="19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528" h="7996" extrusionOk="0">
                      <a:moveTo>
                        <a:pt x="0" y="0"/>
                      </a:moveTo>
                      <a:lnTo>
                        <a:pt x="0" y="7996"/>
                      </a:lnTo>
                      <a:lnTo>
                        <a:pt x="123528" y="7996"/>
                      </a:lnTo>
                      <a:lnTo>
                        <a:pt x="123528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" name="Google Shape;222;p29"/>
                <p:cNvSpPr/>
                <p:nvPr/>
              </p:nvSpPr>
              <p:spPr>
                <a:xfrm>
                  <a:off x="-5891675" y="1417425"/>
                  <a:ext cx="3101250" cy="21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050" h="8519" extrusionOk="0">
                      <a:moveTo>
                        <a:pt x="123529" y="521"/>
                      </a:moveTo>
                      <a:lnTo>
                        <a:pt x="123529" y="7998"/>
                      </a:lnTo>
                      <a:lnTo>
                        <a:pt x="522" y="7998"/>
                      </a:lnTo>
                      <a:lnTo>
                        <a:pt x="522" y="521"/>
                      </a:lnTo>
                      <a:close/>
                      <a:moveTo>
                        <a:pt x="261" y="1"/>
                      </a:moveTo>
                      <a:cubicBezTo>
                        <a:pt x="117" y="1"/>
                        <a:pt x="1" y="118"/>
                        <a:pt x="1" y="261"/>
                      </a:cubicBezTo>
                      <a:lnTo>
                        <a:pt x="1" y="8258"/>
                      </a:lnTo>
                      <a:cubicBezTo>
                        <a:pt x="1" y="8401"/>
                        <a:pt x="117" y="8518"/>
                        <a:pt x="261" y="8518"/>
                      </a:cubicBezTo>
                      <a:lnTo>
                        <a:pt x="123789" y="8518"/>
                      </a:lnTo>
                      <a:cubicBezTo>
                        <a:pt x="123933" y="8518"/>
                        <a:pt x="124049" y="8401"/>
                        <a:pt x="124049" y="8258"/>
                      </a:cubicBezTo>
                      <a:lnTo>
                        <a:pt x="124049" y="261"/>
                      </a:lnTo>
                      <a:cubicBezTo>
                        <a:pt x="124049" y="118"/>
                        <a:pt x="123933" y="1"/>
                        <a:pt x="12378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" name="Google Shape;223;p29"/>
                <p:cNvSpPr/>
                <p:nvPr/>
              </p:nvSpPr>
              <p:spPr>
                <a:xfrm>
                  <a:off x="-58657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" name="Google Shape;224;p29"/>
                <p:cNvSpPr/>
                <p:nvPr/>
              </p:nvSpPr>
              <p:spPr>
                <a:xfrm>
                  <a:off x="-57846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30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" name="Google Shape;225;p29"/>
                <p:cNvSpPr/>
                <p:nvPr/>
              </p:nvSpPr>
              <p:spPr>
                <a:xfrm>
                  <a:off x="-5703525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" name="Google Shape;226;p29"/>
                <p:cNvSpPr/>
                <p:nvPr/>
              </p:nvSpPr>
              <p:spPr>
                <a:xfrm>
                  <a:off x="-56224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" name="Google Shape;227;p29"/>
                <p:cNvSpPr/>
                <p:nvPr/>
              </p:nvSpPr>
              <p:spPr>
                <a:xfrm>
                  <a:off x="-55413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30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" name="Google Shape;228;p29"/>
                <p:cNvSpPr/>
                <p:nvPr/>
              </p:nvSpPr>
              <p:spPr>
                <a:xfrm>
                  <a:off x="-54602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" name="Google Shape;229;p29"/>
                <p:cNvSpPr/>
                <p:nvPr/>
              </p:nvSpPr>
              <p:spPr>
                <a:xfrm>
                  <a:off x="-537910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" name="Google Shape;230;p29"/>
                <p:cNvSpPr/>
                <p:nvPr/>
              </p:nvSpPr>
              <p:spPr>
                <a:xfrm>
                  <a:off x="-5297950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1" name="Google Shape;231;p29"/>
                <p:cNvSpPr/>
                <p:nvPr/>
              </p:nvSpPr>
              <p:spPr>
                <a:xfrm>
                  <a:off x="-52168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" name="Google Shape;232;p29"/>
                <p:cNvSpPr/>
                <p:nvPr/>
              </p:nvSpPr>
              <p:spPr>
                <a:xfrm>
                  <a:off x="-51357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3" name="Google Shape;233;p29"/>
                <p:cNvSpPr/>
                <p:nvPr/>
              </p:nvSpPr>
              <p:spPr>
                <a:xfrm>
                  <a:off x="-50546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4" name="Google Shape;234;p29"/>
                <p:cNvSpPr/>
                <p:nvPr/>
              </p:nvSpPr>
              <p:spPr>
                <a:xfrm>
                  <a:off x="-49735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" name="Google Shape;235;p29"/>
                <p:cNvSpPr/>
                <p:nvPr/>
              </p:nvSpPr>
              <p:spPr>
                <a:xfrm>
                  <a:off x="-48924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6" name="Google Shape;236;p29"/>
                <p:cNvSpPr/>
                <p:nvPr/>
              </p:nvSpPr>
              <p:spPr>
                <a:xfrm>
                  <a:off x="-48113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" name="Google Shape;237;p29"/>
                <p:cNvSpPr/>
                <p:nvPr/>
              </p:nvSpPr>
              <p:spPr>
                <a:xfrm>
                  <a:off x="-58657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" name="Google Shape;238;p29"/>
                <p:cNvSpPr/>
                <p:nvPr/>
              </p:nvSpPr>
              <p:spPr>
                <a:xfrm>
                  <a:off x="-57846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30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" name="Google Shape;239;p29"/>
                <p:cNvSpPr/>
                <p:nvPr/>
              </p:nvSpPr>
              <p:spPr>
                <a:xfrm>
                  <a:off x="-5703525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" name="Google Shape;240;p29"/>
                <p:cNvSpPr/>
                <p:nvPr/>
              </p:nvSpPr>
              <p:spPr>
                <a:xfrm>
                  <a:off x="-56224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" name="Google Shape;241;p29"/>
                <p:cNvSpPr/>
                <p:nvPr/>
              </p:nvSpPr>
              <p:spPr>
                <a:xfrm>
                  <a:off x="-55413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30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" name="Google Shape;242;p29"/>
                <p:cNvSpPr/>
                <p:nvPr/>
              </p:nvSpPr>
              <p:spPr>
                <a:xfrm>
                  <a:off x="-54602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" name="Google Shape;243;p29"/>
                <p:cNvSpPr/>
                <p:nvPr/>
              </p:nvSpPr>
              <p:spPr>
                <a:xfrm>
                  <a:off x="-537910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" name="Google Shape;244;p29"/>
                <p:cNvSpPr/>
                <p:nvPr/>
              </p:nvSpPr>
              <p:spPr>
                <a:xfrm>
                  <a:off x="-5297950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" name="Google Shape;245;p29"/>
                <p:cNvSpPr/>
                <p:nvPr/>
              </p:nvSpPr>
              <p:spPr>
                <a:xfrm>
                  <a:off x="-52168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" name="Google Shape;246;p29"/>
                <p:cNvSpPr/>
                <p:nvPr/>
              </p:nvSpPr>
              <p:spPr>
                <a:xfrm>
                  <a:off x="-51357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" name="Google Shape;247;p29"/>
                <p:cNvSpPr/>
                <p:nvPr/>
              </p:nvSpPr>
              <p:spPr>
                <a:xfrm>
                  <a:off x="-50546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" name="Google Shape;248;p29"/>
                <p:cNvSpPr/>
                <p:nvPr/>
              </p:nvSpPr>
              <p:spPr>
                <a:xfrm>
                  <a:off x="-49735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" name="Google Shape;249;p29"/>
                <p:cNvSpPr/>
                <p:nvPr/>
              </p:nvSpPr>
              <p:spPr>
                <a:xfrm>
                  <a:off x="-48924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" name="Google Shape;250;p29"/>
                <p:cNvSpPr/>
                <p:nvPr/>
              </p:nvSpPr>
              <p:spPr>
                <a:xfrm>
                  <a:off x="-48113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" name="Google Shape;251;p29"/>
                <p:cNvSpPr/>
                <p:nvPr/>
              </p:nvSpPr>
              <p:spPr>
                <a:xfrm>
                  <a:off x="-39125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" name="Google Shape;252;p29"/>
                <p:cNvSpPr/>
                <p:nvPr/>
              </p:nvSpPr>
              <p:spPr>
                <a:xfrm>
                  <a:off x="-38314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29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" name="Google Shape;253;p29"/>
                <p:cNvSpPr/>
                <p:nvPr/>
              </p:nvSpPr>
              <p:spPr>
                <a:xfrm>
                  <a:off x="-37503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8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" name="Google Shape;254;p29"/>
                <p:cNvSpPr/>
                <p:nvPr/>
              </p:nvSpPr>
              <p:spPr>
                <a:xfrm>
                  <a:off x="-3669200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" name="Google Shape;255;p29"/>
                <p:cNvSpPr/>
                <p:nvPr/>
              </p:nvSpPr>
              <p:spPr>
                <a:xfrm>
                  <a:off x="-35881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8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28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" name="Google Shape;256;p29"/>
                <p:cNvSpPr/>
                <p:nvPr/>
              </p:nvSpPr>
              <p:spPr>
                <a:xfrm>
                  <a:off x="-3506975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" name="Google Shape;257;p29"/>
                <p:cNvSpPr/>
                <p:nvPr/>
              </p:nvSpPr>
              <p:spPr>
                <a:xfrm>
                  <a:off x="-342587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" name="Google Shape;258;p29"/>
                <p:cNvSpPr/>
                <p:nvPr/>
              </p:nvSpPr>
              <p:spPr>
                <a:xfrm>
                  <a:off x="-334477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8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" name="Google Shape;259;p29"/>
                <p:cNvSpPr/>
                <p:nvPr/>
              </p:nvSpPr>
              <p:spPr>
                <a:xfrm>
                  <a:off x="-32636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" name="Google Shape;260;p29"/>
                <p:cNvSpPr/>
                <p:nvPr/>
              </p:nvSpPr>
              <p:spPr>
                <a:xfrm>
                  <a:off x="-31825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" name="Google Shape;261;p29"/>
                <p:cNvSpPr/>
                <p:nvPr/>
              </p:nvSpPr>
              <p:spPr>
                <a:xfrm>
                  <a:off x="-3101425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" name="Google Shape;262;p29"/>
                <p:cNvSpPr/>
                <p:nvPr/>
              </p:nvSpPr>
              <p:spPr>
                <a:xfrm>
                  <a:off x="-30203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" name="Google Shape;263;p29"/>
                <p:cNvSpPr/>
                <p:nvPr/>
              </p:nvSpPr>
              <p:spPr>
                <a:xfrm>
                  <a:off x="-29392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8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" name="Google Shape;264;p29"/>
                <p:cNvSpPr/>
                <p:nvPr/>
              </p:nvSpPr>
              <p:spPr>
                <a:xfrm>
                  <a:off x="-2858075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5" name="Google Shape;265;p29"/>
                <p:cNvSpPr/>
                <p:nvPr/>
              </p:nvSpPr>
              <p:spPr>
                <a:xfrm>
                  <a:off x="-39125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6" name="Google Shape;266;p29"/>
                <p:cNvSpPr/>
                <p:nvPr/>
              </p:nvSpPr>
              <p:spPr>
                <a:xfrm>
                  <a:off x="-38314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29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7" name="Google Shape;267;p29"/>
                <p:cNvSpPr/>
                <p:nvPr/>
              </p:nvSpPr>
              <p:spPr>
                <a:xfrm>
                  <a:off x="-37503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8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" name="Google Shape;268;p29"/>
                <p:cNvSpPr/>
                <p:nvPr/>
              </p:nvSpPr>
              <p:spPr>
                <a:xfrm>
                  <a:off x="-3669200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" name="Google Shape;269;p29"/>
                <p:cNvSpPr/>
                <p:nvPr/>
              </p:nvSpPr>
              <p:spPr>
                <a:xfrm>
                  <a:off x="-35881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8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28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0" name="Google Shape;270;p29"/>
                <p:cNvSpPr/>
                <p:nvPr/>
              </p:nvSpPr>
              <p:spPr>
                <a:xfrm>
                  <a:off x="-3506975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1" name="Google Shape;271;p29"/>
                <p:cNvSpPr/>
                <p:nvPr/>
              </p:nvSpPr>
              <p:spPr>
                <a:xfrm>
                  <a:off x="-342587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2" name="Google Shape;272;p29"/>
                <p:cNvSpPr/>
                <p:nvPr/>
              </p:nvSpPr>
              <p:spPr>
                <a:xfrm>
                  <a:off x="-334477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8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3" name="Google Shape;273;p29"/>
                <p:cNvSpPr/>
                <p:nvPr/>
              </p:nvSpPr>
              <p:spPr>
                <a:xfrm>
                  <a:off x="-32636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4" name="Google Shape;274;p29"/>
                <p:cNvSpPr/>
                <p:nvPr/>
              </p:nvSpPr>
              <p:spPr>
                <a:xfrm>
                  <a:off x="-31825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" name="Google Shape;275;p29"/>
                <p:cNvSpPr/>
                <p:nvPr/>
              </p:nvSpPr>
              <p:spPr>
                <a:xfrm>
                  <a:off x="-3101425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6" name="Google Shape;276;p29"/>
                <p:cNvSpPr/>
                <p:nvPr/>
              </p:nvSpPr>
              <p:spPr>
                <a:xfrm>
                  <a:off x="-30203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" name="Google Shape;277;p29"/>
                <p:cNvSpPr/>
                <p:nvPr/>
              </p:nvSpPr>
              <p:spPr>
                <a:xfrm>
                  <a:off x="-29392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8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8" name="Google Shape;278;p29"/>
                <p:cNvSpPr/>
                <p:nvPr/>
              </p:nvSpPr>
              <p:spPr>
                <a:xfrm>
                  <a:off x="-2858075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9" name="Google Shape;279;p29"/>
                <p:cNvSpPr/>
                <p:nvPr/>
              </p:nvSpPr>
              <p:spPr>
                <a:xfrm>
                  <a:off x="-4697500" y="656950"/>
                  <a:ext cx="731850" cy="698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4" h="27948" extrusionOk="0">
                      <a:moveTo>
                        <a:pt x="14637" y="4085"/>
                      </a:moveTo>
                      <a:cubicBezTo>
                        <a:pt x="20406" y="4085"/>
                        <a:pt x="25101" y="8682"/>
                        <a:pt x="25101" y="14331"/>
                      </a:cubicBezTo>
                      <a:lnTo>
                        <a:pt x="25101" y="23863"/>
                      </a:lnTo>
                      <a:lnTo>
                        <a:pt x="4172" y="23863"/>
                      </a:lnTo>
                      <a:lnTo>
                        <a:pt x="4172" y="14331"/>
                      </a:lnTo>
                      <a:cubicBezTo>
                        <a:pt x="4172" y="8680"/>
                        <a:pt x="8865" y="4085"/>
                        <a:pt x="14637" y="4085"/>
                      </a:cubicBezTo>
                      <a:close/>
                      <a:moveTo>
                        <a:pt x="14637" y="1"/>
                      </a:moveTo>
                      <a:cubicBezTo>
                        <a:pt x="6566" y="1"/>
                        <a:pt x="0" y="6429"/>
                        <a:pt x="0" y="14331"/>
                      </a:cubicBezTo>
                      <a:lnTo>
                        <a:pt x="0" y="25904"/>
                      </a:lnTo>
                      <a:cubicBezTo>
                        <a:pt x="0" y="27033"/>
                        <a:pt x="934" y="27947"/>
                        <a:pt x="2086" y="27947"/>
                      </a:cubicBezTo>
                      <a:lnTo>
                        <a:pt x="27186" y="27947"/>
                      </a:lnTo>
                      <a:cubicBezTo>
                        <a:pt x="28339" y="27947"/>
                        <a:pt x="29273" y="27033"/>
                        <a:pt x="29274" y="25906"/>
                      </a:cubicBezTo>
                      <a:lnTo>
                        <a:pt x="29274" y="14331"/>
                      </a:lnTo>
                      <a:cubicBezTo>
                        <a:pt x="29274" y="6429"/>
                        <a:pt x="22707" y="1"/>
                        <a:pt x="1463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" name="Google Shape;280;p29"/>
                <p:cNvSpPr/>
                <p:nvPr/>
              </p:nvSpPr>
              <p:spPr>
                <a:xfrm>
                  <a:off x="-4704000" y="650450"/>
                  <a:ext cx="744825" cy="71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93" h="28468" extrusionOk="0">
                      <a:moveTo>
                        <a:pt x="14897" y="4605"/>
                      </a:moveTo>
                      <a:cubicBezTo>
                        <a:pt x="20522" y="4605"/>
                        <a:pt x="25101" y="9085"/>
                        <a:pt x="25101" y="14591"/>
                      </a:cubicBezTo>
                      <a:lnTo>
                        <a:pt x="25101" y="23864"/>
                      </a:lnTo>
                      <a:lnTo>
                        <a:pt x="4692" y="23864"/>
                      </a:lnTo>
                      <a:lnTo>
                        <a:pt x="4692" y="14591"/>
                      </a:lnTo>
                      <a:cubicBezTo>
                        <a:pt x="4692" y="9085"/>
                        <a:pt x="9269" y="4605"/>
                        <a:pt x="14897" y="4605"/>
                      </a:cubicBezTo>
                      <a:close/>
                      <a:moveTo>
                        <a:pt x="14897" y="4085"/>
                      </a:moveTo>
                      <a:cubicBezTo>
                        <a:pt x="8982" y="4085"/>
                        <a:pt x="4172" y="8798"/>
                        <a:pt x="4172" y="14591"/>
                      </a:cubicBezTo>
                      <a:lnTo>
                        <a:pt x="4172" y="24124"/>
                      </a:lnTo>
                      <a:cubicBezTo>
                        <a:pt x="4172" y="24267"/>
                        <a:pt x="4288" y="24384"/>
                        <a:pt x="4432" y="24384"/>
                      </a:cubicBezTo>
                      <a:lnTo>
                        <a:pt x="25361" y="24384"/>
                      </a:lnTo>
                      <a:cubicBezTo>
                        <a:pt x="25504" y="24384"/>
                        <a:pt x="25621" y="24267"/>
                        <a:pt x="25621" y="24124"/>
                      </a:cubicBezTo>
                      <a:lnTo>
                        <a:pt x="25621" y="14591"/>
                      </a:lnTo>
                      <a:cubicBezTo>
                        <a:pt x="25621" y="8798"/>
                        <a:pt x="20809" y="4085"/>
                        <a:pt x="14897" y="4085"/>
                      </a:cubicBezTo>
                      <a:close/>
                      <a:moveTo>
                        <a:pt x="14897" y="521"/>
                      </a:moveTo>
                      <a:cubicBezTo>
                        <a:pt x="22823" y="521"/>
                        <a:pt x="29272" y="6832"/>
                        <a:pt x="29272" y="14591"/>
                      </a:cubicBezTo>
                      <a:lnTo>
                        <a:pt x="29272" y="26164"/>
                      </a:lnTo>
                      <a:cubicBezTo>
                        <a:pt x="29272" y="27148"/>
                        <a:pt x="28454" y="27947"/>
                        <a:pt x="27446" y="27947"/>
                      </a:cubicBezTo>
                      <a:lnTo>
                        <a:pt x="2346" y="27947"/>
                      </a:lnTo>
                      <a:cubicBezTo>
                        <a:pt x="1339" y="27947"/>
                        <a:pt x="521" y="27148"/>
                        <a:pt x="521" y="26164"/>
                      </a:cubicBezTo>
                      <a:lnTo>
                        <a:pt x="521" y="14589"/>
                      </a:lnTo>
                      <a:cubicBezTo>
                        <a:pt x="521" y="6832"/>
                        <a:pt x="6969" y="521"/>
                        <a:pt x="14897" y="521"/>
                      </a:cubicBezTo>
                      <a:close/>
                      <a:moveTo>
                        <a:pt x="14897" y="0"/>
                      </a:moveTo>
                      <a:cubicBezTo>
                        <a:pt x="6682" y="0"/>
                        <a:pt x="0" y="6545"/>
                        <a:pt x="0" y="14591"/>
                      </a:cubicBezTo>
                      <a:lnTo>
                        <a:pt x="0" y="26164"/>
                      </a:lnTo>
                      <a:cubicBezTo>
                        <a:pt x="0" y="27435"/>
                        <a:pt x="1052" y="28467"/>
                        <a:pt x="2346" y="28467"/>
                      </a:cubicBezTo>
                      <a:lnTo>
                        <a:pt x="27446" y="28467"/>
                      </a:lnTo>
                      <a:cubicBezTo>
                        <a:pt x="28741" y="28467"/>
                        <a:pt x="29793" y="27435"/>
                        <a:pt x="29793" y="26166"/>
                      </a:cubicBezTo>
                      <a:lnTo>
                        <a:pt x="29793" y="14591"/>
                      </a:lnTo>
                      <a:cubicBezTo>
                        <a:pt x="29793" y="6545"/>
                        <a:pt x="23110" y="0"/>
                        <a:pt x="1489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" name="Google Shape;281;p29"/>
                <p:cNvSpPr/>
                <p:nvPr/>
              </p:nvSpPr>
              <p:spPr>
                <a:xfrm>
                  <a:off x="-4736275" y="1216150"/>
                  <a:ext cx="798975" cy="660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959" h="26436" extrusionOk="0">
                      <a:moveTo>
                        <a:pt x="0" y="0"/>
                      </a:moveTo>
                      <a:lnTo>
                        <a:pt x="0" y="26436"/>
                      </a:lnTo>
                      <a:lnTo>
                        <a:pt x="31958" y="26436"/>
                      </a:lnTo>
                      <a:lnTo>
                        <a:pt x="3195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" name="Google Shape;282;p29"/>
                <p:cNvSpPr/>
                <p:nvPr/>
              </p:nvSpPr>
              <p:spPr>
                <a:xfrm>
                  <a:off x="-4742800" y="1209650"/>
                  <a:ext cx="812000" cy="673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480" h="26956" extrusionOk="0">
                      <a:moveTo>
                        <a:pt x="31960" y="521"/>
                      </a:moveTo>
                      <a:lnTo>
                        <a:pt x="31960" y="26435"/>
                      </a:lnTo>
                      <a:lnTo>
                        <a:pt x="522" y="26435"/>
                      </a:lnTo>
                      <a:lnTo>
                        <a:pt x="522" y="521"/>
                      </a:lnTo>
                      <a:close/>
                      <a:moveTo>
                        <a:pt x="260" y="0"/>
                      </a:moveTo>
                      <a:cubicBezTo>
                        <a:pt x="117" y="0"/>
                        <a:pt x="1" y="117"/>
                        <a:pt x="2" y="260"/>
                      </a:cubicBezTo>
                      <a:lnTo>
                        <a:pt x="2" y="26696"/>
                      </a:lnTo>
                      <a:cubicBezTo>
                        <a:pt x="1" y="26840"/>
                        <a:pt x="118" y="26956"/>
                        <a:pt x="262" y="26956"/>
                      </a:cubicBezTo>
                      <a:lnTo>
                        <a:pt x="32219" y="26956"/>
                      </a:lnTo>
                      <a:cubicBezTo>
                        <a:pt x="32363" y="26956"/>
                        <a:pt x="32480" y="26840"/>
                        <a:pt x="32480" y="26696"/>
                      </a:cubicBezTo>
                      <a:lnTo>
                        <a:pt x="32480" y="260"/>
                      </a:lnTo>
                      <a:cubicBezTo>
                        <a:pt x="32480" y="117"/>
                        <a:pt x="32365" y="0"/>
                        <a:pt x="32221" y="0"/>
                      </a:cubicBezTo>
                      <a:cubicBezTo>
                        <a:pt x="32221" y="0"/>
                        <a:pt x="32220" y="0"/>
                        <a:pt x="32219" y="0"/>
                      </a:cubicBezTo>
                      <a:lnTo>
                        <a:pt x="262" y="0"/>
                      </a:lnTo>
                      <a:cubicBezTo>
                        <a:pt x="262" y="0"/>
                        <a:pt x="261" y="0"/>
                        <a:pt x="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3" name="Google Shape;283;p29"/>
                <p:cNvSpPr/>
                <p:nvPr/>
              </p:nvSpPr>
              <p:spPr>
                <a:xfrm>
                  <a:off x="-4427675" y="1405450"/>
                  <a:ext cx="173950" cy="310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12409" extrusionOk="0">
                      <a:moveTo>
                        <a:pt x="3479" y="0"/>
                      </a:moveTo>
                      <a:cubicBezTo>
                        <a:pt x="1557" y="0"/>
                        <a:pt x="0" y="1525"/>
                        <a:pt x="0" y="3406"/>
                      </a:cubicBezTo>
                      <a:cubicBezTo>
                        <a:pt x="0" y="4702"/>
                        <a:pt x="739" y="5828"/>
                        <a:pt x="1826" y="6403"/>
                      </a:cubicBezTo>
                      <a:lnTo>
                        <a:pt x="1242" y="12408"/>
                      </a:lnTo>
                      <a:lnTo>
                        <a:pt x="5717" y="12408"/>
                      </a:lnTo>
                      <a:lnTo>
                        <a:pt x="5132" y="6403"/>
                      </a:lnTo>
                      <a:cubicBezTo>
                        <a:pt x="6219" y="5828"/>
                        <a:pt x="6958" y="4702"/>
                        <a:pt x="6958" y="3406"/>
                      </a:cubicBezTo>
                      <a:cubicBezTo>
                        <a:pt x="6958" y="1525"/>
                        <a:pt x="5401" y="0"/>
                        <a:pt x="347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4" name="Google Shape;284;p29"/>
                <p:cNvSpPr/>
                <p:nvPr/>
              </p:nvSpPr>
              <p:spPr>
                <a:xfrm>
                  <a:off x="-4434200" y="1398925"/>
                  <a:ext cx="187000" cy="323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80" h="12930" extrusionOk="0">
                      <a:moveTo>
                        <a:pt x="3740" y="522"/>
                      </a:moveTo>
                      <a:cubicBezTo>
                        <a:pt x="5515" y="522"/>
                        <a:pt x="6960" y="1932"/>
                        <a:pt x="6960" y="3666"/>
                      </a:cubicBezTo>
                      <a:cubicBezTo>
                        <a:pt x="6960" y="4823"/>
                        <a:pt x="6312" y="5883"/>
                        <a:pt x="5271" y="6434"/>
                      </a:cubicBezTo>
                      <a:cubicBezTo>
                        <a:pt x="5177" y="6484"/>
                        <a:pt x="5123" y="6585"/>
                        <a:pt x="5134" y="6690"/>
                      </a:cubicBezTo>
                      <a:lnTo>
                        <a:pt x="5691" y="12409"/>
                      </a:lnTo>
                      <a:lnTo>
                        <a:pt x="1792" y="12409"/>
                      </a:lnTo>
                      <a:lnTo>
                        <a:pt x="2347" y="6690"/>
                      </a:lnTo>
                      <a:cubicBezTo>
                        <a:pt x="2357" y="6585"/>
                        <a:pt x="2303" y="6484"/>
                        <a:pt x="2209" y="6434"/>
                      </a:cubicBezTo>
                      <a:cubicBezTo>
                        <a:pt x="1168" y="5883"/>
                        <a:pt x="521" y="4823"/>
                        <a:pt x="521" y="3666"/>
                      </a:cubicBezTo>
                      <a:cubicBezTo>
                        <a:pt x="521" y="1932"/>
                        <a:pt x="1965" y="522"/>
                        <a:pt x="3740" y="522"/>
                      </a:cubicBezTo>
                      <a:close/>
                      <a:moveTo>
                        <a:pt x="3740" y="1"/>
                      </a:moveTo>
                      <a:cubicBezTo>
                        <a:pt x="1678" y="1"/>
                        <a:pt x="1" y="1645"/>
                        <a:pt x="1" y="3667"/>
                      </a:cubicBezTo>
                      <a:cubicBezTo>
                        <a:pt x="1" y="4958"/>
                        <a:pt x="691" y="6147"/>
                        <a:pt x="1812" y="6809"/>
                      </a:cubicBezTo>
                      <a:lnTo>
                        <a:pt x="1244" y="12644"/>
                      </a:lnTo>
                      <a:cubicBezTo>
                        <a:pt x="1230" y="12796"/>
                        <a:pt x="1350" y="12930"/>
                        <a:pt x="1503" y="12930"/>
                      </a:cubicBezTo>
                      <a:lnTo>
                        <a:pt x="5977" y="12930"/>
                      </a:lnTo>
                      <a:cubicBezTo>
                        <a:pt x="6130" y="12930"/>
                        <a:pt x="6250" y="12796"/>
                        <a:pt x="6236" y="12644"/>
                      </a:cubicBezTo>
                      <a:lnTo>
                        <a:pt x="5668" y="6809"/>
                      </a:lnTo>
                      <a:cubicBezTo>
                        <a:pt x="6789" y="6146"/>
                        <a:pt x="7479" y="4958"/>
                        <a:pt x="7479" y="3667"/>
                      </a:cubicBezTo>
                      <a:cubicBezTo>
                        <a:pt x="7479" y="1645"/>
                        <a:pt x="5801" y="1"/>
                        <a:pt x="37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85" name="Google Shape;285;p29"/>
            <p:cNvGrpSpPr/>
            <p:nvPr/>
          </p:nvGrpSpPr>
          <p:grpSpPr>
            <a:xfrm rot="10800000">
              <a:off x="3474186" y="4232201"/>
              <a:ext cx="183381" cy="1017092"/>
              <a:chOff x="-5634475" y="-504725"/>
              <a:chExt cx="188025" cy="1042850"/>
            </a:xfrm>
          </p:grpSpPr>
          <p:sp>
            <p:nvSpPr>
              <p:cNvPr id="286" name="Google Shape;286;p29"/>
              <p:cNvSpPr/>
              <p:nvPr/>
            </p:nvSpPr>
            <p:spPr>
              <a:xfrm>
                <a:off x="-5602700" y="-454250"/>
                <a:ext cx="156250" cy="992375"/>
              </a:xfrm>
              <a:custGeom>
                <a:avLst/>
                <a:gdLst/>
                <a:ahLst/>
                <a:cxnLst/>
                <a:rect l="l" t="t" r="r" b="b"/>
                <a:pathLst>
                  <a:path w="6250" h="39695" extrusionOk="0">
                    <a:moveTo>
                      <a:pt x="0" y="0"/>
                    </a:moveTo>
                    <a:lnTo>
                      <a:pt x="0" y="14432"/>
                    </a:lnTo>
                    <a:lnTo>
                      <a:pt x="5730" y="20160"/>
                    </a:lnTo>
                    <a:lnTo>
                      <a:pt x="5730" y="39695"/>
                    </a:lnTo>
                    <a:lnTo>
                      <a:pt x="6249" y="39695"/>
                    </a:lnTo>
                    <a:lnTo>
                      <a:pt x="6249" y="19945"/>
                    </a:lnTo>
                    <a:lnTo>
                      <a:pt x="521" y="14216"/>
                    </a:lnTo>
                    <a:lnTo>
                      <a:pt x="521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29"/>
              <p:cNvSpPr/>
              <p:nvPr/>
            </p:nvSpPr>
            <p:spPr>
              <a:xfrm>
                <a:off x="-5634475" y="-504725"/>
                <a:ext cx="74225" cy="71400"/>
              </a:xfrm>
              <a:custGeom>
                <a:avLst/>
                <a:gdLst/>
                <a:ahLst/>
                <a:cxnLst/>
                <a:rect l="l" t="t" r="r" b="b"/>
                <a:pathLst>
                  <a:path w="2969" h="2856" extrusionOk="0">
                    <a:moveTo>
                      <a:pt x="1540" y="521"/>
                    </a:moveTo>
                    <a:cubicBezTo>
                      <a:pt x="2041" y="523"/>
                      <a:pt x="2447" y="928"/>
                      <a:pt x="2448" y="1428"/>
                    </a:cubicBezTo>
                    <a:cubicBezTo>
                      <a:pt x="2448" y="1795"/>
                      <a:pt x="2226" y="2126"/>
                      <a:pt x="1887" y="2266"/>
                    </a:cubicBezTo>
                    <a:cubicBezTo>
                      <a:pt x="1775" y="2313"/>
                      <a:pt x="1657" y="2335"/>
                      <a:pt x="1540" y="2335"/>
                    </a:cubicBezTo>
                    <a:cubicBezTo>
                      <a:pt x="1304" y="2335"/>
                      <a:pt x="1073" y="2243"/>
                      <a:pt x="899" y="2070"/>
                    </a:cubicBezTo>
                    <a:cubicBezTo>
                      <a:pt x="640" y="1810"/>
                      <a:pt x="561" y="1420"/>
                      <a:pt x="702" y="1081"/>
                    </a:cubicBezTo>
                    <a:cubicBezTo>
                      <a:pt x="842" y="742"/>
                      <a:pt x="1173" y="521"/>
                      <a:pt x="1540" y="521"/>
                    </a:cubicBezTo>
                    <a:close/>
                    <a:moveTo>
                      <a:pt x="1540" y="0"/>
                    </a:moveTo>
                    <a:cubicBezTo>
                      <a:pt x="1169" y="0"/>
                      <a:pt x="804" y="146"/>
                      <a:pt x="531" y="418"/>
                    </a:cubicBezTo>
                    <a:cubicBezTo>
                      <a:pt x="122" y="826"/>
                      <a:pt x="1" y="1440"/>
                      <a:pt x="221" y="1974"/>
                    </a:cubicBezTo>
                    <a:cubicBezTo>
                      <a:pt x="442" y="2508"/>
                      <a:pt x="962" y="2856"/>
                      <a:pt x="1540" y="2856"/>
                    </a:cubicBezTo>
                    <a:cubicBezTo>
                      <a:pt x="2328" y="2855"/>
                      <a:pt x="2967" y="2217"/>
                      <a:pt x="2969" y="1428"/>
                    </a:cubicBezTo>
                    <a:cubicBezTo>
                      <a:pt x="2969" y="851"/>
                      <a:pt x="2620" y="330"/>
                      <a:pt x="2087" y="110"/>
                    </a:cubicBezTo>
                    <a:cubicBezTo>
                      <a:pt x="1910" y="36"/>
                      <a:pt x="1724" y="0"/>
                      <a:pt x="154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8" name="Google Shape;288;p29"/>
            <p:cNvGrpSpPr/>
            <p:nvPr/>
          </p:nvGrpSpPr>
          <p:grpSpPr>
            <a:xfrm rot="10800000">
              <a:off x="2618037" y="4358300"/>
              <a:ext cx="72367" cy="518274"/>
              <a:chOff x="-4201325" y="-449025"/>
              <a:chExt cx="74200" cy="531400"/>
            </a:xfrm>
          </p:grpSpPr>
          <p:sp>
            <p:nvSpPr>
              <p:cNvPr id="289" name="Google Shape;289;p29"/>
              <p:cNvSpPr/>
              <p:nvPr/>
            </p:nvSpPr>
            <p:spPr>
              <a:xfrm>
                <a:off x="-4170425" y="-413325"/>
                <a:ext cx="13050" cy="495700"/>
              </a:xfrm>
              <a:custGeom>
                <a:avLst/>
                <a:gdLst/>
                <a:ahLst/>
                <a:cxnLst/>
                <a:rect l="l" t="t" r="r" b="b"/>
                <a:pathLst>
                  <a:path w="522" h="19828" extrusionOk="0">
                    <a:moveTo>
                      <a:pt x="0" y="0"/>
                    </a:moveTo>
                    <a:lnTo>
                      <a:pt x="0" y="19828"/>
                    </a:lnTo>
                    <a:lnTo>
                      <a:pt x="521" y="19828"/>
                    </a:lnTo>
                    <a:lnTo>
                      <a:pt x="521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29"/>
              <p:cNvSpPr/>
              <p:nvPr/>
            </p:nvSpPr>
            <p:spPr>
              <a:xfrm>
                <a:off x="-4194325" y="-442500"/>
                <a:ext cx="60700" cy="58400"/>
              </a:xfrm>
              <a:custGeom>
                <a:avLst/>
                <a:gdLst/>
                <a:ahLst/>
                <a:cxnLst/>
                <a:rect l="l" t="t" r="r" b="b"/>
                <a:pathLst>
                  <a:path w="2428" h="2336" extrusionOk="0">
                    <a:moveTo>
                      <a:pt x="1260" y="0"/>
                    </a:moveTo>
                    <a:cubicBezTo>
                      <a:pt x="788" y="0"/>
                      <a:pt x="363" y="285"/>
                      <a:pt x="181" y="720"/>
                    </a:cubicBezTo>
                    <a:cubicBezTo>
                      <a:pt x="1" y="1156"/>
                      <a:pt x="101" y="1659"/>
                      <a:pt x="434" y="1993"/>
                    </a:cubicBezTo>
                    <a:cubicBezTo>
                      <a:pt x="658" y="2217"/>
                      <a:pt x="957" y="2335"/>
                      <a:pt x="1260" y="2335"/>
                    </a:cubicBezTo>
                    <a:cubicBezTo>
                      <a:pt x="1411" y="2335"/>
                      <a:pt x="1563" y="2306"/>
                      <a:pt x="1707" y="2246"/>
                    </a:cubicBezTo>
                    <a:cubicBezTo>
                      <a:pt x="2143" y="2066"/>
                      <a:pt x="2428" y="1640"/>
                      <a:pt x="2428" y="1167"/>
                    </a:cubicBezTo>
                    <a:cubicBezTo>
                      <a:pt x="2428" y="523"/>
                      <a:pt x="1906" y="0"/>
                      <a:pt x="126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29"/>
              <p:cNvSpPr/>
              <p:nvPr/>
            </p:nvSpPr>
            <p:spPr>
              <a:xfrm>
                <a:off x="-4201325" y="-449025"/>
                <a:ext cx="74200" cy="714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856" extrusionOk="0">
                    <a:moveTo>
                      <a:pt x="1540" y="521"/>
                    </a:moveTo>
                    <a:lnTo>
                      <a:pt x="1540" y="523"/>
                    </a:lnTo>
                    <a:cubicBezTo>
                      <a:pt x="2042" y="523"/>
                      <a:pt x="2447" y="928"/>
                      <a:pt x="2447" y="1428"/>
                    </a:cubicBezTo>
                    <a:cubicBezTo>
                      <a:pt x="2447" y="1795"/>
                      <a:pt x="2227" y="2126"/>
                      <a:pt x="1888" y="2266"/>
                    </a:cubicBezTo>
                    <a:cubicBezTo>
                      <a:pt x="1775" y="2313"/>
                      <a:pt x="1658" y="2335"/>
                      <a:pt x="1541" y="2335"/>
                    </a:cubicBezTo>
                    <a:cubicBezTo>
                      <a:pt x="1305" y="2335"/>
                      <a:pt x="1073" y="2243"/>
                      <a:pt x="898" y="2070"/>
                    </a:cubicBezTo>
                    <a:cubicBezTo>
                      <a:pt x="639" y="1811"/>
                      <a:pt x="562" y="1420"/>
                      <a:pt x="702" y="1081"/>
                    </a:cubicBezTo>
                    <a:cubicBezTo>
                      <a:pt x="843" y="743"/>
                      <a:pt x="1173" y="521"/>
                      <a:pt x="1540" y="521"/>
                    </a:cubicBezTo>
                    <a:close/>
                    <a:moveTo>
                      <a:pt x="1541" y="1"/>
                    </a:moveTo>
                    <a:cubicBezTo>
                      <a:pt x="1169" y="1"/>
                      <a:pt x="804" y="146"/>
                      <a:pt x="530" y="418"/>
                    </a:cubicBezTo>
                    <a:cubicBezTo>
                      <a:pt x="122" y="828"/>
                      <a:pt x="0" y="1442"/>
                      <a:pt x="222" y="1974"/>
                    </a:cubicBezTo>
                    <a:cubicBezTo>
                      <a:pt x="442" y="2508"/>
                      <a:pt x="963" y="2856"/>
                      <a:pt x="1540" y="2856"/>
                    </a:cubicBezTo>
                    <a:cubicBezTo>
                      <a:pt x="2329" y="2855"/>
                      <a:pt x="2967" y="2217"/>
                      <a:pt x="2968" y="1428"/>
                    </a:cubicBezTo>
                    <a:cubicBezTo>
                      <a:pt x="2968" y="851"/>
                      <a:pt x="2620" y="330"/>
                      <a:pt x="2088" y="110"/>
                    </a:cubicBezTo>
                    <a:cubicBezTo>
                      <a:pt x="1911" y="36"/>
                      <a:pt x="1725" y="1"/>
                      <a:pt x="154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Google Shape;160;p29">
            <a:extLst>
              <a:ext uri="{FF2B5EF4-FFF2-40B4-BE49-F238E27FC236}">
                <a16:creationId xmlns:a16="http://schemas.microsoft.com/office/drawing/2014/main" id="{007590F2-7D10-7110-4468-2CC8C5075964}"/>
              </a:ext>
            </a:extLst>
          </p:cNvPr>
          <p:cNvSpPr txBox="1">
            <a:spLocks/>
          </p:cNvSpPr>
          <p:nvPr/>
        </p:nvSpPr>
        <p:spPr>
          <a:xfrm>
            <a:off x="4641552" y="2791056"/>
            <a:ext cx="3876300" cy="436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Font typeface="DM Sans"/>
              <a:buNone/>
              <a:defRPr sz="18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Font typeface="DM Sans"/>
              <a:buNone/>
              <a:defRPr sz="28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Font typeface="DM Sans"/>
              <a:buNone/>
              <a:defRPr sz="28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Font typeface="DM Sans"/>
              <a:buNone/>
              <a:defRPr sz="28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Font typeface="DM Sans"/>
              <a:buNone/>
              <a:defRPr sz="28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Font typeface="DM Sans"/>
              <a:buNone/>
              <a:defRPr sz="28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Font typeface="DM Sans"/>
              <a:buNone/>
              <a:defRPr sz="28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Font typeface="DM Sans"/>
              <a:buNone/>
              <a:defRPr sz="28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Font typeface="DM Sans"/>
              <a:buNone/>
              <a:defRPr sz="28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/>
            <a:r>
              <a:rPr lang="sq-AL" sz="2000" dirty="0">
                <a:solidFill>
                  <a:schemeClr val="lt2"/>
                </a:solidFill>
              </a:rPr>
              <a:t>Lënda: Legjislacion në TIK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3BC87-77BC-8E7A-80D7-EEAF235C58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1644" y="527325"/>
            <a:ext cx="8062206" cy="464660"/>
          </a:xfrm>
        </p:spPr>
        <p:txBody>
          <a:bodyPr/>
          <a:lstStyle/>
          <a:p>
            <a:pPr algn="ctr"/>
            <a:r>
              <a:rPr lang="en-US" sz="2400" dirty="0" err="1">
                <a:latin typeface="Aptos" panose="020B0004020202020204" pitchFamily="34" charset="0"/>
              </a:rPr>
              <a:t>Referenca</a:t>
            </a:r>
            <a:endParaRPr lang="sq-AL" sz="2400" dirty="0">
              <a:latin typeface="Aptos" panose="020B00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8D8367-B459-A7E2-8941-98B50CFC0F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513" y="991985"/>
            <a:ext cx="7996843" cy="3624190"/>
          </a:xfrm>
        </p:spPr>
        <p:txBody>
          <a:bodyPr/>
          <a:lstStyle/>
          <a:p>
            <a:pPr marL="400050" indent="-285750">
              <a:buFont typeface="Arial" panose="020B0604020202020204" pitchFamily="34" charset="0"/>
              <a:buChar char="•"/>
            </a:pPr>
            <a:r>
              <a:rPr lang="sq-AL" sz="1700" u="none" strike="noStrike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Google Sans"/>
                <a:cs typeface="Google Sans"/>
              </a:rPr>
              <a:t>KRIMI KIBERNETIK HARMONIZIMI I LEGJISLACIONIT SHQIPTAR ME ATË EUROPIAN</a:t>
            </a:r>
            <a:r>
              <a:rPr lang="en-US" sz="1700" dirty="0">
                <a:solidFill>
                  <a:schemeClr val="tx1"/>
                </a:solidFill>
                <a:latin typeface="Aptos" panose="020B0004020202020204" pitchFamily="34" charset="0"/>
                <a:ea typeface="Google Sans"/>
                <a:cs typeface="Google Sans"/>
              </a:rPr>
              <a:t>, </a:t>
            </a:r>
            <a:r>
              <a:rPr lang="sq-AL" sz="1700" u="none" strike="noStrike" dirty="0">
                <a:solidFill>
                  <a:srgbClr val="0070C0"/>
                </a:solidFill>
                <a:effectLst/>
                <a:latin typeface="Aptos" panose="020B0004020202020204" pitchFamily="34" charset="0"/>
                <a:ea typeface="Google Sans"/>
                <a:cs typeface="Google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https://uet.edu.al/wp-content/uploads/2021/11/Aldo_Shkembi.pdf</a:t>
            </a:r>
            <a:endParaRPr lang="en-US" sz="1700" u="none" strike="noStrike" dirty="0">
              <a:solidFill>
                <a:srgbClr val="0070C0"/>
              </a:solidFill>
              <a:effectLst/>
              <a:latin typeface="Aptos" panose="020B0004020202020204" pitchFamily="34" charset="0"/>
              <a:ea typeface="Google Sans"/>
              <a:cs typeface="Google Sans"/>
            </a:endParaRPr>
          </a:p>
          <a:p>
            <a:pPr marL="400050" indent="-285750">
              <a:buFont typeface="Arial" panose="020B0604020202020204" pitchFamily="34" charset="0"/>
              <a:buChar char="•"/>
            </a:pPr>
            <a:r>
              <a:rPr lang="en-US" sz="1700" dirty="0" err="1">
                <a:solidFill>
                  <a:schemeClr val="tx1"/>
                </a:solidFill>
                <a:latin typeface="Aptos" panose="020B0004020202020204" pitchFamily="34" charset="0"/>
                <a:ea typeface="Google Sans"/>
                <a:cs typeface="Google Sans"/>
              </a:rPr>
              <a:t>Konventa</a:t>
            </a:r>
            <a:r>
              <a:rPr lang="en-US" sz="1700" dirty="0">
                <a:solidFill>
                  <a:schemeClr val="tx1"/>
                </a:solidFill>
                <a:latin typeface="Aptos" panose="020B0004020202020204" pitchFamily="34" charset="0"/>
                <a:ea typeface="Google Sans"/>
                <a:cs typeface="Google Sans"/>
              </a:rPr>
              <a:t> </a:t>
            </a:r>
            <a:r>
              <a:rPr lang="en-US" sz="1700" dirty="0" err="1">
                <a:solidFill>
                  <a:schemeClr val="tx1"/>
                </a:solidFill>
                <a:latin typeface="Aptos" panose="020B0004020202020204" pitchFamily="34" charset="0"/>
                <a:ea typeface="Google Sans"/>
                <a:cs typeface="Google Sans"/>
              </a:rPr>
              <a:t>për</a:t>
            </a:r>
            <a:r>
              <a:rPr lang="en-US" sz="1700" dirty="0">
                <a:solidFill>
                  <a:schemeClr val="tx1"/>
                </a:solidFill>
                <a:latin typeface="Aptos" panose="020B0004020202020204" pitchFamily="34" charset="0"/>
                <a:ea typeface="Google Sans"/>
                <a:cs typeface="Google Sans"/>
              </a:rPr>
              <a:t> </a:t>
            </a:r>
            <a:r>
              <a:rPr lang="en-US" sz="1700" dirty="0" err="1">
                <a:solidFill>
                  <a:schemeClr val="tx1"/>
                </a:solidFill>
                <a:latin typeface="Aptos" panose="020B0004020202020204" pitchFamily="34" charset="0"/>
                <a:ea typeface="Google Sans"/>
                <a:cs typeface="Google Sans"/>
              </a:rPr>
              <a:t>Krimin</a:t>
            </a:r>
            <a:r>
              <a:rPr lang="en-US" sz="1700" dirty="0">
                <a:solidFill>
                  <a:schemeClr val="tx1"/>
                </a:solidFill>
                <a:latin typeface="Aptos" panose="020B0004020202020204" pitchFamily="34" charset="0"/>
                <a:ea typeface="Google Sans"/>
                <a:cs typeface="Google Sans"/>
              </a:rPr>
              <a:t> </a:t>
            </a:r>
            <a:r>
              <a:rPr lang="en-US" sz="1700" dirty="0" err="1">
                <a:solidFill>
                  <a:schemeClr val="tx1"/>
                </a:solidFill>
                <a:latin typeface="Aptos" panose="020B0004020202020204" pitchFamily="34" charset="0"/>
                <a:ea typeface="Google Sans"/>
                <a:cs typeface="Google Sans"/>
              </a:rPr>
              <a:t>në</a:t>
            </a:r>
            <a:r>
              <a:rPr lang="en-US" sz="1700" dirty="0">
                <a:solidFill>
                  <a:schemeClr val="tx1"/>
                </a:solidFill>
                <a:latin typeface="Aptos" panose="020B0004020202020204" pitchFamily="34" charset="0"/>
                <a:ea typeface="Google Sans"/>
                <a:cs typeface="Google Sans"/>
              </a:rPr>
              <a:t> </a:t>
            </a:r>
            <a:r>
              <a:rPr lang="en-US" sz="1700" dirty="0" err="1">
                <a:solidFill>
                  <a:schemeClr val="tx1"/>
                </a:solidFill>
                <a:latin typeface="Aptos" panose="020B0004020202020204" pitchFamily="34" charset="0"/>
                <a:ea typeface="Google Sans"/>
                <a:cs typeface="Google Sans"/>
              </a:rPr>
              <a:t>fushen</a:t>
            </a:r>
            <a:r>
              <a:rPr lang="en-US" sz="1700" dirty="0">
                <a:solidFill>
                  <a:schemeClr val="tx1"/>
                </a:solidFill>
                <a:latin typeface="Aptos" panose="020B0004020202020204" pitchFamily="34" charset="0"/>
                <a:ea typeface="Google Sans"/>
                <a:cs typeface="Google Sans"/>
              </a:rPr>
              <a:t> e </a:t>
            </a:r>
            <a:r>
              <a:rPr lang="en-US" sz="1700" dirty="0" err="1">
                <a:solidFill>
                  <a:schemeClr val="tx1"/>
                </a:solidFill>
                <a:latin typeface="Aptos" panose="020B0004020202020204" pitchFamily="34" charset="0"/>
                <a:ea typeface="Google Sans"/>
                <a:cs typeface="Google Sans"/>
              </a:rPr>
              <a:t>kibernetikës</a:t>
            </a:r>
            <a:r>
              <a:rPr lang="en-US" sz="1700" dirty="0">
                <a:solidFill>
                  <a:schemeClr val="tx1"/>
                </a:solidFill>
                <a:latin typeface="Aptos" panose="020B0004020202020204" pitchFamily="34" charset="0"/>
                <a:ea typeface="Google Sans"/>
                <a:cs typeface="Google Sans"/>
              </a:rPr>
              <a:t>, </a:t>
            </a:r>
            <a:r>
              <a:rPr lang="sq-AL" sz="1700" u="sng" strike="noStrike" dirty="0">
                <a:solidFill>
                  <a:srgbClr val="0070C0"/>
                </a:solidFill>
                <a:effectLst/>
                <a:latin typeface="Aptos" panose="020B0004020202020204" pitchFamily="34" charset="0"/>
                <a:ea typeface="Arial" panose="020B060402020202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https://www.pp.gov.al/rc/doc/</a:t>
            </a:r>
            <a:r>
              <a:rPr lang="en-US" sz="1700" u="sng" strike="noStrike" dirty="0">
                <a:solidFill>
                  <a:srgbClr val="0070C0"/>
                </a:solidFill>
                <a:effectLst/>
                <a:latin typeface="Aptos" panose="020B0004020202020204" pitchFamily="34" charset="0"/>
                <a:ea typeface="Arial" panose="020B060402020202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sq-AL" sz="1700" u="sng" strike="noStrike" dirty="0">
                <a:solidFill>
                  <a:srgbClr val="0070C0"/>
                </a:solidFill>
                <a:effectLst/>
                <a:latin typeface="Aptos" panose="020B0004020202020204" pitchFamily="34" charset="0"/>
                <a:ea typeface="Arial" panose="020B060402020202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konventa_per_krimin_ne_fushen_e_kibernetikes_786.pdf</a:t>
            </a:r>
            <a:endParaRPr lang="en-US" sz="1700" u="sng" strike="noStrike" dirty="0">
              <a:solidFill>
                <a:srgbClr val="0070C0"/>
              </a:solidFill>
              <a:effectLst/>
              <a:latin typeface="Aptos" panose="020B00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400050" indent="-285750">
              <a:buFont typeface="Arial" panose="020B0604020202020204" pitchFamily="34" charset="0"/>
              <a:buChar char="•"/>
            </a:pPr>
            <a:r>
              <a:rPr lang="sq-AL" sz="1700" dirty="0">
                <a:solidFill>
                  <a:schemeClr val="tx1"/>
                </a:solidFill>
                <a:latin typeface="Aptos" panose="020B0004020202020204" pitchFamily="34" charset="0"/>
              </a:rPr>
              <a:t>Kodi Penal i Republikës së Shqipërisë</a:t>
            </a:r>
            <a:r>
              <a:rPr lang="en-US" sz="1700" dirty="0">
                <a:solidFill>
                  <a:schemeClr val="tx1"/>
                </a:solidFill>
                <a:latin typeface="Aptos" panose="020B0004020202020204" pitchFamily="34" charset="0"/>
              </a:rPr>
              <a:t>,</a:t>
            </a:r>
            <a:r>
              <a:rPr lang="sq-AL" sz="1700" dirty="0">
                <a:solidFill>
                  <a:srgbClr val="0070C0"/>
                </a:solidFill>
                <a:latin typeface="Aptos" panose="020B00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https://qbz.gov.al/preview/a2b117e6-69b2-4355-aa49-78967c31bf4d</a:t>
            </a:r>
            <a:endParaRPr lang="en-US" sz="1700" dirty="0">
              <a:solidFill>
                <a:srgbClr val="0070C0"/>
              </a:solidFill>
              <a:latin typeface="Aptos" panose="020B0004020202020204" pitchFamily="34" charset="0"/>
            </a:endParaRPr>
          </a:p>
          <a:p>
            <a:pPr marL="400050" indent="-285750">
              <a:buFont typeface="Arial" panose="020B0604020202020204" pitchFamily="34" charset="0"/>
              <a:buChar char="•"/>
            </a:pPr>
            <a:r>
              <a:rPr lang="sq-AL" sz="1700" u="none" strike="noStrike" dirty="0" err="1">
                <a:solidFill>
                  <a:schemeClr val="tx1"/>
                </a:solidFill>
                <a:effectLst/>
                <a:latin typeface="Aptos" panose="020B0004020202020204" pitchFamily="34" charset="0"/>
                <a:ea typeface="Google Sans"/>
                <a:cs typeface="Google Sans"/>
              </a:rPr>
              <a:t>Albania</a:t>
            </a:r>
            <a:r>
              <a:rPr lang="sq-AL" sz="1700" u="none" strike="noStrike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Google Sans"/>
                <a:cs typeface="Google Sans"/>
              </a:rPr>
              <a:t> - </a:t>
            </a:r>
            <a:r>
              <a:rPr lang="sq-AL" sz="1700" u="none" strike="noStrike" dirty="0" err="1">
                <a:solidFill>
                  <a:schemeClr val="tx1"/>
                </a:solidFill>
                <a:effectLst/>
                <a:latin typeface="Aptos" panose="020B0004020202020204" pitchFamily="34" charset="0"/>
                <a:ea typeface="Google Sans"/>
                <a:cs typeface="Google Sans"/>
              </a:rPr>
              <a:t>Cyber</a:t>
            </a:r>
            <a:r>
              <a:rPr lang="sq-AL" sz="1700" u="none" strike="noStrike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Google Sans"/>
                <a:cs typeface="Google Sans"/>
              </a:rPr>
              <a:t> </a:t>
            </a:r>
            <a:r>
              <a:rPr lang="sq-AL" sz="1700" u="none" strike="noStrike" dirty="0" err="1">
                <a:solidFill>
                  <a:schemeClr val="tx1"/>
                </a:solidFill>
                <a:effectLst/>
                <a:latin typeface="Aptos" panose="020B0004020202020204" pitchFamily="34" charset="0"/>
                <a:ea typeface="Google Sans"/>
                <a:cs typeface="Google Sans"/>
              </a:rPr>
              <a:t>Crime</a:t>
            </a:r>
            <a:r>
              <a:rPr lang="sq-AL" sz="1700" u="none" strike="noStrike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Google Sans"/>
                <a:cs typeface="Google Sans"/>
              </a:rPr>
              <a:t> </a:t>
            </a:r>
            <a:r>
              <a:rPr lang="sq-AL" sz="1700" u="none" strike="noStrike" dirty="0" err="1">
                <a:solidFill>
                  <a:schemeClr val="tx1"/>
                </a:solidFill>
                <a:effectLst/>
                <a:latin typeface="Aptos" panose="020B0004020202020204" pitchFamily="34" charset="0"/>
                <a:ea typeface="Google Sans"/>
                <a:cs typeface="Google Sans"/>
              </a:rPr>
              <a:t>Law</a:t>
            </a:r>
            <a:r>
              <a:rPr lang="sq-AL" sz="1700" u="none" strike="noStrike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Google Sans"/>
                <a:cs typeface="Google Sans"/>
              </a:rPr>
              <a:t>, </a:t>
            </a:r>
            <a:r>
              <a:rPr lang="sq-AL" sz="1700" u="none" strike="noStrike" dirty="0">
                <a:solidFill>
                  <a:srgbClr val="0070C0"/>
                </a:solidFill>
                <a:effectLst/>
                <a:latin typeface="Aptos" panose="020B0004020202020204" pitchFamily="34" charset="0"/>
                <a:ea typeface="Google Sans"/>
                <a:cs typeface="Google San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https://www.cybercrimelaw.net/Albania.html</a:t>
            </a:r>
            <a:endParaRPr lang="en-US" sz="1700" u="none" strike="noStrike" dirty="0">
              <a:solidFill>
                <a:srgbClr val="0070C0"/>
              </a:solidFill>
              <a:effectLst/>
              <a:latin typeface="Aptos" panose="020B0004020202020204" pitchFamily="34" charset="0"/>
              <a:ea typeface="Google Sans"/>
              <a:cs typeface="Google Sans"/>
            </a:endParaRPr>
          </a:p>
          <a:p>
            <a:pPr marL="400050" indent="-285750">
              <a:buFont typeface="Arial" panose="020B0604020202020204" pitchFamily="34" charset="0"/>
              <a:buChar char="•"/>
            </a:pPr>
            <a:r>
              <a:rPr lang="sq-AL" sz="1700" u="none" strike="noStrike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Google Sans"/>
                <a:cs typeface="Google Sans"/>
              </a:rPr>
              <a:t>Për sigurinë kibernetike - AKSK, </a:t>
            </a:r>
            <a:r>
              <a:rPr lang="sq-AL" sz="1700" u="none" strike="noStrike" dirty="0">
                <a:solidFill>
                  <a:srgbClr val="0070C0"/>
                </a:solidFill>
                <a:effectLst/>
                <a:latin typeface="Aptos" panose="020B0004020202020204" pitchFamily="34" charset="0"/>
                <a:ea typeface="Google Sans"/>
                <a:cs typeface="Google Sans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https://aksk.gov.al/wp-content/uploads/2024/04/</a:t>
            </a:r>
            <a:r>
              <a:rPr lang="en-US" sz="1700" u="none" strike="noStrike" dirty="0">
                <a:solidFill>
                  <a:srgbClr val="0070C0"/>
                </a:solidFill>
                <a:effectLst/>
                <a:latin typeface="Aptos" panose="020B0004020202020204" pitchFamily="34" charset="0"/>
                <a:ea typeface="Google Sans"/>
                <a:cs typeface="Google Sans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sq-AL" sz="1700" u="none" strike="noStrike" dirty="0">
                <a:solidFill>
                  <a:srgbClr val="0070C0"/>
                </a:solidFill>
                <a:effectLst/>
                <a:latin typeface="Aptos" panose="020B0004020202020204" pitchFamily="34" charset="0"/>
                <a:ea typeface="Google Sans"/>
                <a:cs typeface="Google Sans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ligj-2024-03-21-25-5.pdf</a:t>
            </a:r>
            <a:endParaRPr lang="en-US" sz="1700" u="none" strike="noStrike" dirty="0">
              <a:solidFill>
                <a:srgbClr val="0070C0"/>
              </a:solidFill>
              <a:effectLst/>
              <a:latin typeface="Aptos" panose="020B0004020202020204" pitchFamily="34" charset="0"/>
              <a:ea typeface="Google Sans"/>
              <a:cs typeface="Google Sans"/>
            </a:endParaRPr>
          </a:p>
          <a:p>
            <a:pPr marL="400050" indent="-285750">
              <a:buFont typeface="Arial" panose="020B0604020202020204" pitchFamily="34" charset="0"/>
              <a:buChar char="•"/>
            </a:pPr>
            <a:r>
              <a:rPr lang="sq-AL" sz="1600" dirty="0"/>
              <a:t>ANALIZË E DETYRIMEVE TË SHQIPËRISË NË PROCESIN E ANËTARËSIMIT ME FOKUS LUFTËN KUNDËR KRIMIT KIBERNETI</a:t>
            </a:r>
            <a:r>
              <a:rPr lang="en-US" sz="1600" dirty="0"/>
              <a:t>,</a:t>
            </a:r>
            <a:r>
              <a:rPr lang="sq-AL" sz="1600" dirty="0"/>
              <a:t> </a:t>
            </a:r>
            <a:r>
              <a:rPr lang="sq-AL" sz="1700" u="sng" strike="noStrike" dirty="0">
                <a:solidFill>
                  <a:srgbClr val="0070C0"/>
                </a:solidFill>
                <a:effectLst/>
                <a:latin typeface="Aptos" panose="020B0004020202020204" pitchFamily="34" charset="0"/>
                <a:ea typeface="Arial" panose="020B0604020202020204" pitchFamily="34" charset="0"/>
                <a:cs typeface="Arial" panose="020B060402020202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https://www.lawjournal.al/</a:t>
            </a:r>
            <a:r>
              <a:rPr lang="en-US" sz="1700" u="sng" strike="noStrike" dirty="0">
                <a:solidFill>
                  <a:srgbClr val="0070C0"/>
                </a:solidFill>
                <a:effectLst/>
                <a:latin typeface="Aptos" panose="020B00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q-AL" sz="1700" u="sng" strike="noStrike" dirty="0" err="1">
                <a:solidFill>
                  <a:srgbClr val="0070C0"/>
                </a:solidFill>
                <a:effectLst/>
                <a:latin typeface="Aptos" panose="020B00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sites</a:t>
            </a:r>
            <a:r>
              <a:rPr lang="sq-AL" sz="1700" u="sng" strike="noStrike" dirty="0">
                <a:solidFill>
                  <a:srgbClr val="0070C0"/>
                </a:solidFill>
                <a:effectLst/>
                <a:latin typeface="Aptos" panose="020B00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/default/files/Lufta%20kunder%20krimit%20kibernetik%2C%20G.Bektashi%2C%20gusht%202024.pdf</a:t>
            </a:r>
          </a:p>
          <a:p>
            <a:endParaRPr lang="sq-AL" sz="1600" u="none" strike="noStrike" dirty="0">
              <a:solidFill>
                <a:schemeClr val="tx1"/>
              </a:solidFill>
              <a:effectLst/>
              <a:latin typeface="Aptos" panose="020B00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endParaRPr lang="sq-AL" sz="1600" dirty="0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4660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0"/>
          <p:cNvSpPr txBox="1">
            <a:spLocks noGrp="1"/>
          </p:cNvSpPr>
          <p:nvPr>
            <p:ph type="body" idx="1"/>
          </p:nvPr>
        </p:nvSpPr>
        <p:spPr>
          <a:xfrm>
            <a:off x="626625" y="706425"/>
            <a:ext cx="7322400" cy="326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buClr>
                <a:schemeClr val="dk1"/>
              </a:buClr>
              <a:buSzPts val="1100"/>
              <a:buNone/>
            </a:pPr>
            <a:endParaRPr lang="en-US" sz="1300" b="1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indent="0" algn="just">
              <a:spcAft>
                <a:spcPts val="800"/>
              </a:spcAft>
              <a:buClr>
                <a:schemeClr val="dk1"/>
              </a:buClr>
              <a:buSzPts val="1100"/>
              <a:buNone/>
            </a:pPr>
            <a:r>
              <a:rPr lang="sq-AL" sz="13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Çfarë trajton kjo temë?</a:t>
            </a:r>
            <a:r>
              <a:rPr lang="en-US" sz="1300" b="1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</a:t>
            </a:r>
          </a:p>
          <a:p>
            <a:pPr marL="628650" lvl="1" indent="-182880" algn="just">
              <a:spcBef>
                <a:spcPts val="0"/>
              </a:spcBef>
              <a:buClr>
                <a:schemeClr val="dk1"/>
              </a:buClr>
              <a:buSzPts val="1100"/>
              <a:buFont typeface="Wingdings" panose="05000000000000000000" pitchFamily="2" charset="2"/>
              <a:buChar char="ü"/>
            </a:pPr>
            <a:r>
              <a:rPr lang="sq-AL" sz="13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Analizën e kuadrit ligjor shqiptar në fushën e sigurisë kibernetike</a:t>
            </a:r>
            <a:endParaRPr lang="en-US" sz="13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628650" lvl="1" indent="-182880" algn="just">
              <a:spcBef>
                <a:spcPts val="0"/>
              </a:spcBef>
              <a:buClr>
                <a:schemeClr val="dk1"/>
              </a:buClr>
              <a:buSzPts val="1100"/>
              <a:buFont typeface="Wingdings" panose="05000000000000000000" pitchFamily="2" charset="2"/>
              <a:buChar char="ü"/>
            </a:pPr>
            <a:r>
              <a:rPr lang="sq-AL" sz="13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Përputhshmërinë e legjislacionit vendas me Konventën e Budapestit</a:t>
            </a:r>
            <a:endParaRPr lang="en-US" sz="1300" dirty="0"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628650" lvl="1" indent="-182880" algn="just">
              <a:spcBef>
                <a:spcPts val="0"/>
              </a:spcBef>
              <a:buClr>
                <a:schemeClr val="dk1"/>
              </a:buClr>
              <a:buSzPts val="1100"/>
              <a:buFont typeface="Wingdings" panose="05000000000000000000" pitchFamily="2" charset="2"/>
              <a:buChar char="ü"/>
            </a:pPr>
            <a:r>
              <a:rPr lang="sq-AL" sz="13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Efektivitetin e zbatimit të masave kundër krimit </a:t>
            </a:r>
            <a:r>
              <a:rPr lang="sq-AL" sz="13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kiberneti</a:t>
            </a:r>
            <a:r>
              <a:rPr lang="en-US" sz="13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k</a:t>
            </a:r>
          </a:p>
          <a:p>
            <a:pPr marL="628650" lvl="1" indent="-182880" algn="just">
              <a:spcBef>
                <a:spcPts val="0"/>
              </a:spcBef>
              <a:buClr>
                <a:schemeClr val="dk1"/>
              </a:buClr>
              <a:buSzPts val="1100"/>
              <a:buFont typeface="Wingdings" panose="05000000000000000000" pitchFamily="2" charset="2"/>
              <a:buChar char="ü"/>
            </a:pPr>
            <a:endParaRPr lang="en-US" sz="13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marR="0" lvl="0" indent="0" algn="just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sq-AL" sz="13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Rëndësia për legjislacionin TIK:</a:t>
            </a:r>
            <a:endParaRPr lang="en-US" sz="1300" b="1" dirty="0"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628650" lvl="1" indent="-182880" algn="just">
              <a:spcBef>
                <a:spcPts val="0"/>
              </a:spcBef>
              <a:buSzPts val="1000"/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sq-AL" sz="13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Krimi </a:t>
            </a:r>
            <a:r>
              <a:rPr lang="sq-AL" sz="13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kibernetik</a:t>
            </a:r>
            <a:r>
              <a:rPr lang="sq-AL" sz="13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përfaqëson një nga kërcënimet më serioze dhe në rritje për shoqërinë </a:t>
            </a:r>
            <a:r>
              <a:rPr lang="sq-AL" sz="13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dixhitale</a:t>
            </a:r>
            <a:endParaRPr lang="en-US" sz="1300" dirty="0"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628650" lvl="1" indent="-182880" algn="just">
              <a:spcBef>
                <a:spcPts val="0"/>
              </a:spcBef>
              <a:buSzPts val="1000"/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sq-AL" sz="13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Ndikon drejtpërdrejt në sigurinë kombëtare, integritetin e infrastrukturës kritike dhe privatësinë e qytetarëve</a:t>
            </a:r>
            <a:endParaRPr lang="en-US" sz="13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628650" lvl="1" indent="-182880" algn="just">
              <a:spcBef>
                <a:spcPts val="0"/>
              </a:spcBef>
              <a:buSzPts val="1000"/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sq-AL" sz="13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Paraqet sfida unike juridike për shkak të natyrës </a:t>
            </a:r>
            <a:r>
              <a:rPr lang="en-US" sz="13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ndërkombëtare</a:t>
            </a:r>
            <a:r>
              <a:rPr lang="sq-AL" sz="13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dhe dinamike të këtyre krimeve</a:t>
            </a:r>
          </a:p>
          <a:p>
            <a:pPr marL="0" marR="0" lvl="0" indent="0" algn="just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sq-AL" sz="13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Objektivat e prezantimit:</a:t>
            </a:r>
            <a:endParaRPr lang="sq-AL" sz="13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742950" marR="0" lvl="1" indent="-285750" algn="just">
              <a:spcBef>
                <a:spcPts val="0"/>
              </a:spcBef>
              <a:buSzPts val="1000"/>
              <a:buFont typeface="Wingdings" panose="05000000000000000000" pitchFamily="2" charset="2"/>
              <a:buChar char="Ø"/>
              <a:tabLst>
                <a:tab pos="914400" algn="l"/>
              </a:tabLst>
            </a:pPr>
            <a:r>
              <a:rPr lang="sq-AL" sz="13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Të identifikojë elementët kryesorë të kuadrit ligjor shqiptar për sigurinë kibernetike</a:t>
            </a:r>
          </a:p>
          <a:p>
            <a:pPr marL="742950" marR="0" lvl="1" indent="-285750" algn="just">
              <a:spcBef>
                <a:spcPts val="0"/>
              </a:spcBef>
              <a:buSzPts val="1000"/>
              <a:buFont typeface="Wingdings" panose="05000000000000000000" pitchFamily="2" charset="2"/>
              <a:buChar char="Ø"/>
              <a:tabLst>
                <a:tab pos="914400" algn="l"/>
              </a:tabLst>
            </a:pPr>
            <a:r>
              <a:rPr lang="sq-AL" sz="13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Të vlerësojë shkallën e harmonizimit me standardet ndërkombëtare, veçanërisht Konventën e Budapestit</a:t>
            </a:r>
          </a:p>
          <a:p>
            <a:pPr marL="742950" marR="0" lvl="1" indent="-285750" algn="just">
              <a:spcBef>
                <a:spcPts val="0"/>
              </a:spcBef>
              <a:buSzPts val="1000"/>
              <a:buFont typeface="Wingdings" panose="05000000000000000000" pitchFamily="2" charset="2"/>
              <a:buChar char="Ø"/>
              <a:tabLst>
                <a:tab pos="914400" algn="l"/>
              </a:tabLst>
            </a:pPr>
            <a:r>
              <a:rPr lang="sq-AL" sz="13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Të evidentojë sfidat në zbatimin e legjislacionit</a:t>
            </a:r>
          </a:p>
          <a:p>
            <a:pPr marL="742950" marR="0" lvl="1" indent="-285750" algn="just">
              <a:spcBef>
                <a:spcPts val="0"/>
              </a:spcBef>
              <a:buSzPts val="1000"/>
              <a:buFont typeface="Wingdings" panose="05000000000000000000" pitchFamily="2" charset="2"/>
              <a:buChar char="Ø"/>
              <a:tabLst>
                <a:tab pos="914400" algn="l"/>
              </a:tabLst>
            </a:pPr>
            <a:r>
              <a:rPr lang="sq-AL" sz="13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Të propozojë zgjidhje për përmirësimin e masave kundër krimit </a:t>
            </a:r>
            <a:r>
              <a:rPr lang="sq-AL" sz="13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kibernetik</a:t>
            </a:r>
            <a:endParaRPr lang="sq-AL" sz="13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457200" marR="0" lvl="1" indent="0">
              <a:spcBef>
                <a:spcPts val="0"/>
              </a:spcBef>
              <a:spcAft>
                <a:spcPts val="400"/>
              </a:spcAft>
              <a:buSzPts val="1000"/>
              <a:buNone/>
              <a:tabLst>
                <a:tab pos="914400" algn="l"/>
              </a:tabLst>
            </a:pPr>
            <a:endParaRPr lang="en-US" sz="1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7" name="Google Shape;297;p30"/>
          <p:cNvSpPr txBox="1">
            <a:spLocks noGrp="1"/>
          </p:cNvSpPr>
          <p:nvPr>
            <p:ph type="title"/>
          </p:nvPr>
        </p:nvSpPr>
        <p:spPr>
          <a:xfrm>
            <a:off x="626624" y="338175"/>
            <a:ext cx="7958575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q-AL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Hyrje në temë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BCEF3-D582-6E7A-8108-901125F8A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018" y="305852"/>
            <a:ext cx="8520600" cy="384623"/>
          </a:xfrm>
        </p:spPr>
        <p:txBody>
          <a:bodyPr/>
          <a:lstStyle/>
          <a:p>
            <a:r>
              <a:rPr lang="sq-AL" sz="2400" b="1" dirty="0">
                <a:latin typeface="Aptos" panose="020B0004020202020204" pitchFamily="34" charset="0"/>
                <a:cs typeface="Times New Roman" panose="02020603050405020304" pitchFamily="18" charset="0"/>
              </a:rPr>
              <a:t>Kuadri Ligjor / Normativ përkatës</a:t>
            </a:r>
            <a:endParaRPr lang="sq-AL" sz="2400" dirty="0">
              <a:latin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C49506-E60D-4E3B-65FA-F0230F7EA2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742604"/>
            <a:ext cx="8520600" cy="3710421"/>
          </a:xfrm>
        </p:spPr>
        <p:txBody>
          <a:bodyPr/>
          <a:lstStyle/>
          <a:p>
            <a:pPr algn="just">
              <a:buNone/>
            </a:pPr>
            <a:r>
              <a:rPr lang="sq-AL" sz="1400" dirty="0">
                <a:latin typeface="Aptos" panose="020B0004020202020204" pitchFamily="34" charset="0"/>
                <a:cs typeface="Times New Roman" panose="02020603050405020304" pitchFamily="18" charset="0"/>
              </a:rPr>
              <a:t>Shqipëria ka ngritur një kornizë të fortë ligjore për krimin </a:t>
            </a:r>
            <a:r>
              <a:rPr lang="sq-AL" sz="1400" dirty="0" err="1">
                <a:latin typeface="Aptos" panose="020B0004020202020204" pitchFamily="34" charset="0"/>
                <a:cs typeface="Times New Roman" panose="02020603050405020304" pitchFamily="18" charset="0"/>
              </a:rPr>
              <a:t>kibernetik</a:t>
            </a:r>
            <a:r>
              <a:rPr lang="sq-AL" sz="1400" dirty="0">
                <a:latin typeface="Aptos" panose="020B0004020202020204" pitchFamily="34" charset="0"/>
                <a:cs typeface="Times New Roman" panose="02020603050405020304" pitchFamily="18" charset="0"/>
              </a:rPr>
              <a:t>, në përputhje me standardet ndërkombëtar</a:t>
            </a:r>
            <a:r>
              <a:rPr lang="en-US" sz="1400" dirty="0">
                <a:latin typeface="Aptos" panose="020B0004020202020204" pitchFamily="34" charset="0"/>
                <a:cs typeface="Times New Roman" panose="02020603050405020304" pitchFamily="18" charset="0"/>
              </a:rPr>
              <a:t>e </a:t>
            </a:r>
            <a:r>
              <a:rPr lang="sq-AL" sz="1400" dirty="0">
                <a:latin typeface="Aptos" panose="020B0004020202020204" pitchFamily="34" charset="0"/>
                <a:cs typeface="Times New Roman" panose="02020603050405020304" pitchFamily="18" charset="0"/>
              </a:rPr>
              <a:t>dhe</a:t>
            </a:r>
            <a:r>
              <a:rPr lang="en-US" sz="1400" dirty="0">
                <a:latin typeface="Aptos" panose="020B0004020202020204" pitchFamily="34" charset="0"/>
                <a:cs typeface="Times New Roman" panose="02020603050405020304" pitchFamily="18" charset="0"/>
              </a:rPr>
              <a:t>  </a:t>
            </a:r>
            <a:r>
              <a:rPr lang="sq-AL" sz="1400" dirty="0">
                <a:latin typeface="Aptos" panose="020B0004020202020204" pitchFamily="34" charset="0"/>
                <a:cs typeface="Times New Roman" panose="02020603050405020304" pitchFamily="18" charset="0"/>
              </a:rPr>
              <a:t>të BE-së.</a:t>
            </a:r>
            <a:r>
              <a:rPr lang="en-US" sz="1400" dirty="0">
                <a:latin typeface="Aptos" panose="020B0004020202020204" pitchFamily="34" charset="0"/>
                <a:cs typeface="Times New Roman" panose="02020603050405020304" pitchFamily="18" charset="0"/>
              </a:rPr>
              <a:t>			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sq-AL" sz="1200" b="1" dirty="0">
                <a:latin typeface="Aptos" panose="020B0004020202020204" pitchFamily="34" charset="0"/>
                <a:cs typeface="Times New Roman" panose="02020603050405020304" pitchFamily="18" charset="0"/>
              </a:rPr>
              <a:t>Ligji Nr. 25/2024 "Për Sigurinë Kibernetike"</a:t>
            </a:r>
            <a:r>
              <a:rPr lang="sq-AL" sz="1200" dirty="0">
                <a:latin typeface="Aptos" panose="020B0004020202020204" pitchFamily="34" charset="0"/>
                <a:cs typeface="Times New Roman" panose="02020603050405020304" pitchFamily="18" charset="0"/>
              </a:rPr>
              <a:t> është ligji më i ri dhe më i rëndësishëm që përcakton detyrimet e institucioneve publike e private për të mbrojtur sistemet dhe të dhënat nga kërcënimet kibernetike.</a:t>
            </a:r>
            <a:endParaRPr lang="en-US" sz="120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sq-AL" sz="1200" dirty="0">
                <a:latin typeface="Aptos" panose="020B0004020202020204" pitchFamily="34" charset="0"/>
                <a:cs typeface="Times New Roman" panose="02020603050405020304" pitchFamily="18" charset="0"/>
              </a:rPr>
              <a:t>Ky ligj shfuqizoi Ligjin Nr. 2/2017 dhe përputhet me </a:t>
            </a:r>
            <a:r>
              <a:rPr lang="sq-AL" sz="1200" b="1" dirty="0">
                <a:latin typeface="Aptos" panose="020B0004020202020204" pitchFamily="34" charset="0"/>
                <a:cs typeface="Times New Roman" panose="02020603050405020304" pitchFamily="18" charset="0"/>
              </a:rPr>
              <a:t>Direktivën NIS2</a:t>
            </a:r>
            <a:r>
              <a:rPr lang="sq-AL" sz="1200" dirty="0">
                <a:latin typeface="Aptos" panose="020B0004020202020204" pitchFamily="34" charset="0"/>
                <a:cs typeface="Times New Roman" panose="02020603050405020304" pitchFamily="18" charset="0"/>
              </a:rPr>
              <a:t> të BE-së, duke ndihmuar në forcimin e kapaciteteve dhe rritjen e ndërveprimit institucional.</a:t>
            </a:r>
            <a:endParaRPr lang="en-US" sz="120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sq-AL" sz="1200" dirty="0">
                <a:latin typeface="Aptos" panose="020B0004020202020204" pitchFamily="34" charset="0"/>
                <a:cs typeface="Times New Roman" panose="02020603050405020304" pitchFamily="18" charset="0"/>
              </a:rPr>
              <a:t>Shqipëria ka </a:t>
            </a:r>
            <a:r>
              <a:rPr lang="sq-AL" sz="1200" b="1" dirty="0">
                <a:latin typeface="Aptos" panose="020B0004020202020204" pitchFamily="34" charset="0"/>
                <a:cs typeface="Times New Roman" panose="02020603050405020304" pitchFamily="18" charset="0"/>
              </a:rPr>
              <a:t>ratifikuar Konventën e Budapestit</a:t>
            </a:r>
            <a:r>
              <a:rPr lang="sq-AL" sz="1200" dirty="0">
                <a:latin typeface="Aptos" panose="020B0004020202020204" pitchFamily="34" charset="0"/>
                <a:cs typeface="Times New Roman" panose="02020603050405020304" pitchFamily="18" charset="0"/>
              </a:rPr>
              <a:t> (Ligji Nr. 8888/2002), që është traktati kryesor ndërkombëtar për luftën kundër krimit </a:t>
            </a:r>
            <a:r>
              <a:rPr lang="sq-AL" sz="1200" dirty="0" err="1">
                <a:latin typeface="Aptos" panose="020B0004020202020204" pitchFamily="34" charset="0"/>
                <a:cs typeface="Times New Roman" panose="02020603050405020304" pitchFamily="18" charset="0"/>
              </a:rPr>
              <a:t>kibernetik</a:t>
            </a:r>
            <a:r>
              <a:rPr lang="sq-AL" sz="1200" dirty="0">
                <a:latin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en-US" sz="120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sq-AL" sz="1200" dirty="0">
                <a:latin typeface="Aptos" panose="020B0004020202020204" pitchFamily="34" charset="0"/>
                <a:cs typeface="Times New Roman" panose="02020603050405020304" pitchFamily="18" charset="0"/>
              </a:rPr>
              <a:t>Të tjera ligje të rëndësishme përfshijnë</a:t>
            </a:r>
            <a:r>
              <a:rPr lang="en-US" sz="1200" dirty="0">
                <a:latin typeface="Aptos" panose="020B0004020202020204" pitchFamily="34" charset="0"/>
                <a:cs typeface="Times New Roman" panose="02020603050405020304" pitchFamily="18" charset="0"/>
              </a:rPr>
              <a:t>:</a:t>
            </a:r>
          </a:p>
          <a:p>
            <a:pPr lvl="2" algn="just">
              <a:lnSpc>
                <a:spcPct val="150000"/>
              </a:lnSpc>
              <a:spcBef>
                <a:spcPts val="0"/>
              </a:spcBef>
            </a:pPr>
            <a:r>
              <a:rPr lang="sq-AL" sz="1200" dirty="0">
                <a:latin typeface="Aptos" panose="020B0004020202020204" pitchFamily="34" charset="0"/>
                <a:cs typeface="Times New Roman" panose="02020603050405020304" pitchFamily="18" charset="0"/>
              </a:rPr>
              <a:t>Ligji për Nënshkrimin Elektronik (Nr. 9880/2008)</a:t>
            </a:r>
            <a:endParaRPr lang="en-US" sz="120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lvl="2" algn="just">
              <a:lnSpc>
                <a:spcPct val="150000"/>
              </a:lnSpc>
              <a:spcBef>
                <a:spcPts val="0"/>
              </a:spcBef>
            </a:pPr>
            <a:r>
              <a:rPr lang="sq-AL" sz="1200" dirty="0">
                <a:latin typeface="Aptos" panose="020B0004020202020204" pitchFamily="34" charset="0"/>
                <a:cs typeface="Times New Roman" panose="02020603050405020304" pitchFamily="18" charset="0"/>
              </a:rPr>
              <a:t>Ligji për Mbrojtjen e të Dhënave Personale (Nr. 9887/2008, i ndryshuar me Nr. 124/2024)</a:t>
            </a:r>
            <a:endParaRPr lang="en-US" sz="120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lvl="2" algn="just">
              <a:lnSpc>
                <a:spcPct val="150000"/>
              </a:lnSpc>
              <a:spcBef>
                <a:spcPts val="0"/>
              </a:spcBef>
            </a:pPr>
            <a:r>
              <a:rPr lang="sq-AL" sz="1200" dirty="0">
                <a:latin typeface="Aptos" panose="020B0004020202020204" pitchFamily="34" charset="0"/>
                <a:cs typeface="Times New Roman" panose="02020603050405020304" pitchFamily="18" charset="0"/>
              </a:rPr>
              <a:t>Kodi Penal dhe Kodi i Procedurës Penale që përmbajnë dispozita për veprat penale kibernetike</a:t>
            </a:r>
            <a:r>
              <a:rPr lang="en-US" sz="1200" dirty="0">
                <a:latin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sq-AL" sz="1200" b="1" dirty="0">
                <a:latin typeface="Aptos" panose="020B0004020202020204" pitchFamily="34" charset="0"/>
                <a:cs typeface="Times New Roman" panose="02020603050405020304" pitchFamily="18" charset="0"/>
              </a:rPr>
              <a:t>Vendimet e Këshillit të Ministrave</a:t>
            </a:r>
            <a:r>
              <a:rPr lang="sq-AL" sz="1200" dirty="0">
                <a:latin typeface="Aptos" panose="020B0004020202020204" pitchFamily="34" charset="0"/>
                <a:cs typeface="Times New Roman" panose="02020603050405020304" pitchFamily="18" charset="0"/>
              </a:rPr>
              <a:t> rregullojnë funksionimin e institucioneve si AKSK dhe marrjen e masave të përkohshme për platformat </a:t>
            </a:r>
            <a:r>
              <a:rPr lang="sq-AL" sz="1200" dirty="0" err="1">
                <a:latin typeface="Aptos" panose="020B0004020202020204" pitchFamily="34" charset="0"/>
                <a:cs typeface="Times New Roman" panose="02020603050405020304" pitchFamily="18" charset="0"/>
              </a:rPr>
              <a:t>online</a:t>
            </a:r>
            <a:r>
              <a:rPr lang="sq-AL" sz="1200" dirty="0">
                <a:latin typeface="Aptos" panose="020B0004020202020204" pitchFamily="34" charset="0"/>
                <a:cs typeface="Times New Roman" panose="02020603050405020304" pitchFamily="18" charset="0"/>
              </a:rPr>
              <a:t> (p.sh., </a:t>
            </a:r>
            <a:r>
              <a:rPr lang="sq-AL" sz="1200" dirty="0" err="1">
                <a:latin typeface="Aptos" panose="020B0004020202020204" pitchFamily="34" charset="0"/>
                <a:cs typeface="Times New Roman" panose="02020603050405020304" pitchFamily="18" charset="0"/>
              </a:rPr>
              <a:t>TikTok</a:t>
            </a:r>
            <a:r>
              <a:rPr lang="sq-AL" sz="1200" dirty="0">
                <a:latin typeface="Aptos" panose="020B0004020202020204" pitchFamily="34" charset="0"/>
                <a:cs typeface="Times New Roman" panose="02020603050405020304" pitchFamily="18" charset="0"/>
              </a:rPr>
              <a:t>).</a:t>
            </a:r>
          </a:p>
          <a:p>
            <a:pPr marL="114300" indent="0" algn="l">
              <a:buNone/>
            </a:pPr>
            <a:endParaRPr lang="sq-AL" sz="1400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617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2"/>
          <p:cNvSpPr txBox="1">
            <a:spLocks noGrp="1"/>
          </p:cNvSpPr>
          <p:nvPr>
            <p:ph type="title"/>
          </p:nvPr>
        </p:nvSpPr>
        <p:spPr>
          <a:xfrm>
            <a:off x="704210" y="202303"/>
            <a:ext cx="7928095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None/>
            </a:pPr>
            <a:r>
              <a:rPr lang="sq-AL" b="1" dirty="0">
                <a:latin typeface="Aptos" panose="020B0004020202020204" pitchFamily="34" charset="0"/>
              </a:rPr>
              <a:t>Përkufizime Kyçe dhe Parime të Përgjithshme</a:t>
            </a:r>
          </a:p>
        </p:txBody>
      </p:sp>
      <p:sp>
        <p:nvSpPr>
          <p:cNvPr id="329" name="Google Shape;329;p32"/>
          <p:cNvSpPr txBox="1">
            <a:spLocks noGrp="1"/>
          </p:cNvSpPr>
          <p:nvPr>
            <p:ph type="body" idx="1"/>
          </p:nvPr>
        </p:nvSpPr>
        <p:spPr>
          <a:xfrm>
            <a:off x="235736" y="780091"/>
            <a:ext cx="5017908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sq-AL" sz="1300" b="1" dirty="0">
                <a:latin typeface="Aptos" panose="020B0004020202020204" pitchFamily="34" charset="0"/>
              </a:rPr>
              <a:t>Të dhëna kompjuterike</a:t>
            </a:r>
            <a:r>
              <a:rPr lang="sq-AL" sz="1300" dirty="0">
                <a:latin typeface="Aptos" panose="020B0004020202020204" pitchFamily="34" charset="0"/>
              </a:rPr>
              <a:t>:  do të thotë çfarëdolloj përfaqësimi të fakteve, informacioni apo</a:t>
            </a:r>
            <a:r>
              <a:rPr lang="en-US" sz="1300" dirty="0">
                <a:latin typeface="Aptos" panose="020B0004020202020204" pitchFamily="34" charset="0"/>
              </a:rPr>
              <a:t> </a:t>
            </a:r>
            <a:r>
              <a:rPr lang="sq-AL" sz="1300" dirty="0">
                <a:latin typeface="Aptos" panose="020B0004020202020204" pitchFamily="34" charset="0"/>
              </a:rPr>
              <a:t>konceptesh në një formë të përshtatshme për </a:t>
            </a:r>
            <a:r>
              <a:rPr lang="sq-AL" sz="1300" dirty="0" err="1">
                <a:latin typeface="Aptos" panose="020B0004020202020204" pitchFamily="34" charset="0"/>
              </a:rPr>
              <a:t>procesim</a:t>
            </a:r>
            <a:r>
              <a:rPr lang="sq-AL" sz="1300" dirty="0">
                <a:latin typeface="Aptos" panose="020B0004020202020204" pitchFamily="34" charset="0"/>
              </a:rPr>
              <a:t> në një sistem kompjuterik, që përfshijnë një</a:t>
            </a:r>
            <a:r>
              <a:rPr lang="en-US" sz="1300" dirty="0">
                <a:latin typeface="Aptos" panose="020B0004020202020204" pitchFamily="34" charset="0"/>
              </a:rPr>
              <a:t> </a:t>
            </a:r>
            <a:r>
              <a:rPr lang="sq-AL" sz="1300" dirty="0">
                <a:latin typeface="Aptos" panose="020B0004020202020204" pitchFamily="34" charset="0"/>
              </a:rPr>
              <a:t>program të përshtatshëm për punën e një sistemi kompjuterik për të kryer një funksion; </a:t>
            </a:r>
            <a:endParaRPr lang="en-US" sz="1300" dirty="0">
              <a:latin typeface="Aptos" panose="020B0004020202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sq-AL" sz="1300" b="1" dirty="0">
                <a:latin typeface="Aptos" panose="020B0004020202020204" pitchFamily="34" charset="0"/>
              </a:rPr>
              <a:t>Sistem kompjuterik</a:t>
            </a:r>
            <a:r>
              <a:rPr lang="sq-AL" sz="1300" dirty="0">
                <a:latin typeface="Aptos" panose="020B0004020202020204" pitchFamily="34" charset="0"/>
              </a:rPr>
              <a:t>: do të thotë çdolloj pajisje apo grup i ndërlidhur ose pajisje të</a:t>
            </a:r>
            <a:r>
              <a:rPr lang="en-US" sz="1300" dirty="0">
                <a:latin typeface="Aptos" panose="020B0004020202020204" pitchFamily="34" charset="0"/>
              </a:rPr>
              <a:t> </a:t>
            </a:r>
            <a:r>
              <a:rPr lang="sq-AL" sz="1300" dirty="0">
                <a:latin typeface="Aptos" panose="020B0004020202020204" pitchFamily="34" charset="0"/>
              </a:rPr>
              <a:t>lidhura, një ose më shumë prej të cilave, vazhduese të një programi kryejnë </a:t>
            </a:r>
            <a:r>
              <a:rPr lang="sq-AL" sz="1300" dirty="0" err="1">
                <a:latin typeface="Aptos" panose="020B0004020202020204" pitchFamily="34" charset="0"/>
              </a:rPr>
              <a:t>procesime</a:t>
            </a:r>
            <a:r>
              <a:rPr lang="sq-AL" sz="1300" dirty="0">
                <a:latin typeface="Aptos" panose="020B0004020202020204" pitchFamily="34" charset="0"/>
              </a:rPr>
              <a:t> automatike të</a:t>
            </a:r>
            <a:r>
              <a:rPr lang="en-US" sz="1300" dirty="0">
                <a:latin typeface="Aptos" panose="020B0004020202020204" pitchFamily="34" charset="0"/>
              </a:rPr>
              <a:t> </a:t>
            </a:r>
            <a:r>
              <a:rPr lang="sq-AL" sz="1300" dirty="0">
                <a:latin typeface="Aptos" panose="020B0004020202020204" pitchFamily="34" charset="0"/>
              </a:rPr>
              <a:t>të dhënave. </a:t>
            </a:r>
            <a:endParaRPr lang="en-US" sz="1300" dirty="0">
              <a:latin typeface="Aptos" panose="020B0004020202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sq-AL" sz="13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Kërcënim </a:t>
            </a:r>
            <a:r>
              <a:rPr lang="sq-AL" sz="1300" b="1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kibernetik</a:t>
            </a:r>
            <a:r>
              <a:rPr lang="sq-AL" sz="13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</a:t>
            </a:r>
            <a:r>
              <a:rPr lang="sq-AL" sz="13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 është një ngjarje ose veprim i mundshëm, që mund të dëmtojë, të</a:t>
            </a:r>
            <a:r>
              <a:rPr lang="en-US" sz="13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sq-AL" sz="13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ndërpresë ose të ndikojë negativisht në rrjetet e sistemet e informacionit për përdoruesit e tyre dhe</a:t>
            </a:r>
            <a:r>
              <a:rPr lang="en-US" sz="13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sq-AL" sz="13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persona të tjerë.</a:t>
            </a:r>
            <a:endParaRPr lang="en-US" sz="13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sq-AL" sz="13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Siguria kibernetike:</a:t>
            </a:r>
            <a:r>
              <a:rPr lang="sq-AL" sz="13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 Tërësia e masave organizative dhe teknike që synojnë mbrojtjen e sistemeve të informacionit nga kërcënimet kibernetike</a:t>
            </a:r>
            <a:endParaRPr lang="en-US" sz="1300" b="1" dirty="0">
              <a:latin typeface="Aptos" panose="020B0004020202020204" pitchFamily="34" charset="0"/>
            </a:endParaRPr>
          </a:p>
          <a:p>
            <a:pPr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sq-AL" sz="1300" b="1" dirty="0">
                <a:latin typeface="Aptos" panose="020B0004020202020204" pitchFamily="34" charset="0"/>
              </a:rPr>
              <a:t>Parime thelbësore</a:t>
            </a:r>
            <a:r>
              <a:rPr lang="sq-AL" sz="1300" dirty="0">
                <a:latin typeface="Aptos" panose="020B0004020202020204" pitchFamily="34" charset="0"/>
              </a:rPr>
              <a:t>:</a:t>
            </a:r>
          </a:p>
          <a:p>
            <a:pPr marL="742950" lvl="1" indent="-285750">
              <a:spcBef>
                <a:spcPts val="500"/>
              </a:spcBef>
              <a:buFont typeface="Wingdings" panose="05000000000000000000" pitchFamily="2" charset="2"/>
              <a:buChar char="Ø"/>
            </a:pPr>
            <a:r>
              <a:rPr lang="sq-AL" sz="1300" dirty="0">
                <a:latin typeface="Aptos" panose="020B0004020202020204" pitchFamily="34" charset="0"/>
              </a:rPr>
              <a:t>Ligjshmëria dhe transparenca</a:t>
            </a:r>
          </a:p>
          <a:p>
            <a:pPr marL="742950" lvl="1" indent="-28575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sq-AL" sz="1300" dirty="0">
                <a:latin typeface="Aptos" panose="020B0004020202020204" pitchFamily="34" charset="0"/>
              </a:rPr>
              <a:t>Mbrojtja e të dhënave</a:t>
            </a:r>
          </a:p>
          <a:p>
            <a:pPr marL="742950" lvl="1" indent="-28575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sq-AL" sz="1300" dirty="0">
                <a:latin typeface="Aptos" panose="020B0004020202020204" pitchFamily="34" charset="0"/>
              </a:rPr>
              <a:t>Siguria dhe integriteti i informacionit</a:t>
            </a:r>
          </a:p>
        </p:txBody>
      </p:sp>
      <p:sp>
        <p:nvSpPr>
          <p:cNvPr id="330" name="Google Shape;330;p32"/>
          <p:cNvSpPr/>
          <p:nvPr/>
        </p:nvSpPr>
        <p:spPr>
          <a:xfrm>
            <a:off x="3650822" y="2633495"/>
            <a:ext cx="12710" cy="35957"/>
          </a:xfrm>
          <a:custGeom>
            <a:avLst/>
            <a:gdLst/>
            <a:ahLst/>
            <a:cxnLst/>
            <a:rect l="l" t="t" r="r" b="b"/>
            <a:pathLst>
              <a:path w="667" h="1887" extrusionOk="0">
                <a:moveTo>
                  <a:pt x="506" y="0"/>
                </a:moveTo>
                <a:cubicBezTo>
                  <a:pt x="453" y="0"/>
                  <a:pt x="402" y="30"/>
                  <a:pt x="378" y="81"/>
                </a:cubicBezTo>
                <a:cubicBezTo>
                  <a:pt x="123" y="591"/>
                  <a:pt x="0" y="1135"/>
                  <a:pt x="0" y="1746"/>
                </a:cubicBezTo>
                <a:cubicBezTo>
                  <a:pt x="0" y="1824"/>
                  <a:pt x="63" y="1886"/>
                  <a:pt x="140" y="1886"/>
                </a:cubicBezTo>
                <a:cubicBezTo>
                  <a:pt x="218" y="1886"/>
                  <a:pt x="280" y="1824"/>
                  <a:pt x="280" y="1746"/>
                </a:cubicBezTo>
                <a:cubicBezTo>
                  <a:pt x="280" y="1181"/>
                  <a:pt x="394" y="677"/>
                  <a:pt x="630" y="206"/>
                </a:cubicBezTo>
                <a:cubicBezTo>
                  <a:pt x="667" y="136"/>
                  <a:pt x="639" y="50"/>
                  <a:pt x="569" y="15"/>
                </a:cubicBezTo>
                <a:cubicBezTo>
                  <a:pt x="549" y="5"/>
                  <a:pt x="527" y="0"/>
                  <a:pt x="50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32"/>
          <p:cNvSpPr/>
          <p:nvPr/>
        </p:nvSpPr>
        <p:spPr>
          <a:xfrm>
            <a:off x="5399935" y="835509"/>
            <a:ext cx="4039167" cy="3891256"/>
          </a:xfrm>
          <a:custGeom>
            <a:avLst/>
            <a:gdLst/>
            <a:ahLst/>
            <a:cxnLst/>
            <a:rect l="l" t="t" r="r" b="b"/>
            <a:pathLst>
              <a:path w="205138" h="197626" extrusionOk="0">
                <a:moveTo>
                  <a:pt x="118317" y="1"/>
                </a:moveTo>
                <a:cubicBezTo>
                  <a:pt x="118225" y="1"/>
                  <a:pt x="118134" y="2"/>
                  <a:pt x="118043" y="3"/>
                </a:cubicBezTo>
                <a:cubicBezTo>
                  <a:pt x="89747" y="445"/>
                  <a:pt x="90632" y="18129"/>
                  <a:pt x="82233" y="42446"/>
                </a:cubicBezTo>
                <a:cubicBezTo>
                  <a:pt x="73832" y="66761"/>
                  <a:pt x="45537" y="55707"/>
                  <a:pt x="26527" y="64550"/>
                </a:cubicBezTo>
                <a:cubicBezTo>
                  <a:pt x="7517" y="73393"/>
                  <a:pt x="13706" y="109645"/>
                  <a:pt x="14590" y="117603"/>
                </a:cubicBezTo>
                <a:cubicBezTo>
                  <a:pt x="15475" y="125561"/>
                  <a:pt x="6190" y="119371"/>
                  <a:pt x="3095" y="125119"/>
                </a:cubicBezTo>
                <a:cubicBezTo>
                  <a:pt x="1" y="130866"/>
                  <a:pt x="2158" y="141743"/>
                  <a:pt x="2158" y="141743"/>
                </a:cubicBezTo>
                <a:lnTo>
                  <a:pt x="178611" y="197625"/>
                </a:lnTo>
                <a:cubicBezTo>
                  <a:pt x="178611" y="197625"/>
                  <a:pt x="179937" y="195414"/>
                  <a:pt x="185684" y="186131"/>
                </a:cubicBezTo>
                <a:cubicBezTo>
                  <a:pt x="191432" y="176846"/>
                  <a:pt x="172864" y="151204"/>
                  <a:pt x="173684" y="140144"/>
                </a:cubicBezTo>
                <a:cubicBezTo>
                  <a:pt x="174505" y="129084"/>
                  <a:pt x="205137" y="110530"/>
                  <a:pt x="202043" y="89309"/>
                </a:cubicBezTo>
                <a:cubicBezTo>
                  <a:pt x="198958" y="68156"/>
                  <a:pt x="146675" y="1"/>
                  <a:pt x="118317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32" name="Google Shape;332;p32"/>
          <p:cNvGrpSpPr/>
          <p:nvPr/>
        </p:nvGrpSpPr>
        <p:grpSpPr>
          <a:xfrm>
            <a:off x="5253644" y="416735"/>
            <a:ext cx="3694120" cy="4125705"/>
            <a:chOff x="4749388" y="610304"/>
            <a:chExt cx="3694120" cy="4125705"/>
          </a:xfrm>
        </p:grpSpPr>
        <p:grpSp>
          <p:nvGrpSpPr>
            <p:cNvPr id="333" name="Google Shape;333;p32"/>
            <p:cNvGrpSpPr/>
            <p:nvPr/>
          </p:nvGrpSpPr>
          <p:grpSpPr>
            <a:xfrm>
              <a:off x="4749388" y="610304"/>
              <a:ext cx="3414364" cy="4125705"/>
              <a:chOff x="4749388" y="610304"/>
              <a:chExt cx="3414364" cy="4125705"/>
            </a:xfrm>
          </p:grpSpPr>
          <p:sp>
            <p:nvSpPr>
              <p:cNvPr id="334" name="Google Shape;334;p32"/>
              <p:cNvSpPr/>
              <p:nvPr/>
            </p:nvSpPr>
            <p:spPr>
              <a:xfrm>
                <a:off x="7913197" y="4599163"/>
                <a:ext cx="177072" cy="63421"/>
              </a:xfrm>
              <a:custGeom>
                <a:avLst/>
                <a:gdLst/>
                <a:ahLst/>
                <a:cxnLst/>
                <a:rect l="l" t="t" r="r" b="b"/>
                <a:pathLst>
                  <a:path w="8993" h="3221" extrusionOk="0">
                    <a:moveTo>
                      <a:pt x="337" y="0"/>
                    </a:moveTo>
                    <a:cubicBezTo>
                      <a:pt x="209" y="0"/>
                      <a:pt x="90" y="82"/>
                      <a:pt x="50" y="211"/>
                    </a:cubicBezTo>
                    <a:cubicBezTo>
                      <a:pt x="0" y="369"/>
                      <a:pt x="89" y="537"/>
                      <a:pt x="247" y="587"/>
                    </a:cubicBezTo>
                    <a:lnTo>
                      <a:pt x="8583" y="3205"/>
                    </a:lnTo>
                    <a:cubicBezTo>
                      <a:pt x="8612" y="3214"/>
                      <a:pt x="8643" y="3219"/>
                      <a:pt x="8673" y="3220"/>
                    </a:cubicBezTo>
                    <a:cubicBezTo>
                      <a:pt x="8822" y="3219"/>
                      <a:pt x="8947" y="3111"/>
                      <a:pt x="8970" y="2964"/>
                    </a:cubicBezTo>
                    <a:cubicBezTo>
                      <a:pt x="8992" y="2818"/>
                      <a:pt x="8905" y="2677"/>
                      <a:pt x="8763" y="2633"/>
                    </a:cubicBezTo>
                    <a:lnTo>
                      <a:pt x="427" y="14"/>
                    </a:lnTo>
                    <a:cubicBezTo>
                      <a:pt x="397" y="5"/>
                      <a:pt x="367" y="0"/>
                      <a:pt x="33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32"/>
              <p:cNvSpPr/>
              <p:nvPr/>
            </p:nvSpPr>
            <p:spPr>
              <a:xfrm>
                <a:off x="4749388" y="3605665"/>
                <a:ext cx="3058015" cy="968079"/>
              </a:xfrm>
              <a:custGeom>
                <a:avLst/>
                <a:gdLst/>
                <a:ahLst/>
                <a:cxnLst/>
                <a:rect l="l" t="t" r="r" b="b"/>
                <a:pathLst>
                  <a:path w="155308" h="49166" extrusionOk="0">
                    <a:moveTo>
                      <a:pt x="335" y="1"/>
                    </a:moveTo>
                    <a:cubicBezTo>
                      <a:pt x="207" y="1"/>
                      <a:pt x="89" y="84"/>
                      <a:pt x="51" y="213"/>
                    </a:cubicBezTo>
                    <a:cubicBezTo>
                      <a:pt x="1" y="370"/>
                      <a:pt x="89" y="539"/>
                      <a:pt x="247" y="589"/>
                    </a:cubicBezTo>
                    <a:lnTo>
                      <a:pt x="154899" y="49152"/>
                    </a:lnTo>
                    <a:cubicBezTo>
                      <a:pt x="154929" y="49161"/>
                      <a:pt x="154958" y="49166"/>
                      <a:pt x="154989" y="49166"/>
                    </a:cubicBezTo>
                    <a:cubicBezTo>
                      <a:pt x="155137" y="49165"/>
                      <a:pt x="155263" y="49057"/>
                      <a:pt x="155285" y="48911"/>
                    </a:cubicBezTo>
                    <a:cubicBezTo>
                      <a:pt x="155308" y="48764"/>
                      <a:pt x="155220" y="48623"/>
                      <a:pt x="155079" y="48579"/>
                    </a:cubicBezTo>
                    <a:lnTo>
                      <a:pt x="428" y="16"/>
                    </a:lnTo>
                    <a:cubicBezTo>
                      <a:pt x="397" y="6"/>
                      <a:pt x="366" y="1"/>
                      <a:pt x="335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32"/>
              <p:cNvSpPr/>
              <p:nvPr/>
            </p:nvSpPr>
            <p:spPr>
              <a:xfrm>
                <a:off x="5144546" y="3926553"/>
                <a:ext cx="1499787" cy="803529"/>
              </a:xfrm>
              <a:custGeom>
                <a:avLst/>
                <a:gdLst/>
                <a:ahLst/>
                <a:cxnLst/>
                <a:rect l="l" t="t" r="r" b="b"/>
                <a:pathLst>
                  <a:path w="76170" h="40809" extrusionOk="0">
                    <a:moveTo>
                      <a:pt x="16891" y="0"/>
                    </a:moveTo>
                    <a:lnTo>
                      <a:pt x="0" y="20778"/>
                    </a:lnTo>
                    <a:lnTo>
                      <a:pt x="57401" y="40808"/>
                    </a:lnTo>
                    <a:lnTo>
                      <a:pt x="76170" y="20029"/>
                    </a:lnTo>
                    <a:lnTo>
                      <a:pt x="16891" y="0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32"/>
              <p:cNvSpPr/>
              <p:nvPr/>
            </p:nvSpPr>
            <p:spPr>
              <a:xfrm>
                <a:off x="5137379" y="3920626"/>
                <a:ext cx="1514200" cy="815383"/>
              </a:xfrm>
              <a:custGeom>
                <a:avLst/>
                <a:gdLst/>
                <a:ahLst/>
                <a:cxnLst/>
                <a:rect l="l" t="t" r="r" b="b"/>
                <a:pathLst>
                  <a:path w="76902" h="41411" extrusionOk="0">
                    <a:moveTo>
                      <a:pt x="17357" y="653"/>
                    </a:moveTo>
                    <a:lnTo>
                      <a:pt x="76004" y="20468"/>
                    </a:lnTo>
                    <a:lnTo>
                      <a:pt x="57675" y="40760"/>
                    </a:lnTo>
                    <a:lnTo>
                      <a:pt x="867" y="20936"/>
                    </a:lnTo>
                    <a:lnTo>
                      <a:pt x="17357" y="653"/>
                    </a:lnTo>
                    <a:close/>
                    <a:moveTo>
                      <a:pt x="17258" y="0"/>
                    </a:moveTo>
                    <a:cubicBezTo>
                      <a:pt x="17168" y="0"/>
                      <a:pt x="17081" y="40"/>
                      <a:pt x="17023" y="112"/>
                    </a:cubicBezTo>
                    <a:lnTo>
                      <a:pt x="131" y="20890"/>
                    </a:lnTo>
                    <a:cubicBezTo>
                      <a:pt x="0" y="21051"/>
                      <a:pt x="69" y="21294"/>
                      <a:pt x="266" y="21362"/>
                    </a:cubicBezTo>
                    <a:lnTo>
                      <a:pt x="57665" y="41394"/>
                    </a:lnTo>
                    <a:cubicBezTo>
                      <a:pt x="57697" y="41404"/>
                      <a:pt x="57731" y="41410"/>
                      <a:pt x="57765" y="41410"/>
                    </a:cubicBezTo>
                    <a:cubicBezTo>
                      <a:pt x="57850" y="41410"/>
                      <a:pt x="57931" y="41373"/>
                      <a:pt x="57988" y="41309"/>
                    </a:cubicBezTo>
                    <a:lnTo>
                      <a:pt x="76757" y="20531"/>
                    </a:lnTo>
                    <a:cubicBezTo>
                      <a:pt x="76901" y="20371"/>
                      <a:pt x="76835" y="20115"/>
                      <a:pt x="76630" y="20045"/>
                    </a:cubicBezTo>
                    <a:lnTo>
                      <a:pt x="17352" y="16"/>
                    </a:lnTo>
                    <a:cubicBezTo>
                      <a:pt x="17321" y="5"/>
                      <a:pt x="17289" y="0"/>
                      <a:pt x="17258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32"/>
              <p:cNvSpPr/>
              <p:nvPr/>
            </p:nvSpPr>
            <p:spPr>
              <a:xfrm>
                <a:off x="5351606" y="4040164"/>
                <a:ext cx="1136034" cy="581091"/>
              </a:xfrm>
              <a:custGeom>
                <a:avLst/>
                <a:gdLst/>
                <a:ahLst/>
                <a:cxnLst/>
                <a:rect l="l" t="t" r="r" b="b"/>
                <a:pathLst>
                  <a:path w="57696" h="29512" extrusionOk="0">
                    <a:moveTo>
                      <a:pt x="12601" y="1"/>
                    </a:moveTo>
                    <a:lnTo>
                      <a:pt x="1" y="14591"/>
                    </a:lnTo>
                    <a:lnTo>
                      <a:pt x="45096" y="29512"/>
                    </a:lnTo>
                    <a:lnTo>
                      <a:pt x="57696" y="15917"/>
                    </a:lnTo>
                    <a:lnTo>
                      <a:pt x="12601" y="1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32"/>
              <p:cNvSpPr/>
              <p:nvPr/>
            </p:nvSpPr>
            <p:spPr>
              <a:xfrm>
                <a:off x="5344380" y="4034257"/>
                <a:ext cx="1150506" cy="592925"/>
              </a:xfrm>
              <a:custGeom>
                <a:avLst/>
                <a:gdLst/>
                <a:ahLst/>
                <a:cxnLst/>
                <a:rect l="l" t="t" r="r" b="b"/>
                <a:pathLst>
                  <a:path w="58431" h="30113" extrusionOk="0">
                    <a:moveTo>
                      <a:pt x="13063" y="653"/>
                    </a:moveTo>
                    <a:lnTo>
                      <a:pt x="57533" y="16349"/>
                    </a:lnTo>
                    <a:lnTo>
                      <a:pt x="45374" y="29466"/>
                    </a:lnTo>
                    <a:lnTo>
                      <a:pt x="891" y="14747"/>
                    </a:lnTo>
                    <a:lnTo>
                      <a:pt x="13063" y="653"/>
                    </a:lnTo>
                    <a:close/>
                    <a:moveTo>
                      <a:pt x="12969" y="1"/>
                    </a:moveTo>
                    <a:cubicBezTo>
                      <a:pt x="12883" y="1"/>
                      <a:pt x="12799" y="37"/>
                      <a:pt x="12740" y="104"/>
                    </a:cubicBezTo>
                    <a:lnTo>
                      <a:pt x="140" y="14695"/>
                    </a:lnTo>
                    <a:cubicBezTo>
                      <a:pt x="0" y="14856"/>
                      <a:pt x="70" y="15108"/>
                      <a:pt x="274" y="15176"/>
                    </a:cubicBezTo>
                    <a:lnTo>
                      <a:pt x="45368" y="30097"/>
                    </a:lnTo>
                    <a:cubicBezTo>
                      <a:pt x="45399" y="30108"/>
                      <a:pt x="45431" y="30113"/>
                      <a:pt x="45463" y="30113"/>
                    </a:cubicBezTo>
                    <a:cubicBezTo>
                      <a:pt x="45546" y="30113"/>
                      <a:pt x="45625" y="30077"/>
                      <a:pt x="45682" y="30016"/>
                    </a:cubicBezTo>
                    <a:lnTo>
                      <a:pt x="58283" y="16421"/>
                    </a:lnTo>
                    <a:cubicBezTo>
                      <a:pt x="58430" y="16263"/>
                      <a:pt x="58366" y="16006"/>
                      <a:pt x="58162" y="15934"/>
                    </a:cubicBezTo>
                    <a:lnTo>
                      <a:pt x="13067" y="17"/>
                    </a:lnTo>
                    <a:cubicBezTo>
                      <a:pt x="13035" y="6"/>
                      <a:pt x="13002" y="1"/>
                      <a:pt x="1296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32"/>
              <p:cNvSpPr/>
              <p:nvPr/>
            </p:nvSpPr>
            <p:spPr>
              <a:xfrm>
                <a:off x="5327762" y="1230441"/>
                <a:ext cx="2829965" cy="2851368"/>
              </a:xfrm>
              <a:custGeom>
                <a:avLst/>
                <a:gdLst/>
                <a:ahLst/>
                <a:cxnLst/>
                <a:rect l="l" t="t" r="r" b="b"/>
                <a:pathLst>
                  <a:path w="143726" h="144813" extrusionOk="0">
                    <a:moveTo>
                      <a:pt x="90746" y="0"/>
                    </a:moveTo>
                    <a:cubicBezTo>
                      <a:pt x="89662" y="0"/>
                      <a:pt x="88308" y="521"/>
                      <a:pt x="86998" y="974"/>
                    </a:cubicBezTo>
                    <a:cubicBezTo>
                      <a:pt x="84084" y="1983"/>
                      <a:pt x="76236" y="9607"/>
                      <a:pt x="74442" y="14428"/>
                    </a:cubicBezTo>
                    <a:cubicBezTo>
                      <a:pt x="72648" y="19249"/>
                      <a:pt x="74218" y="20818"/>
                      <a:pt x="77357" y="23733"/>
                    </a:cubicBezTo>
                    <a:cubicBezTo>
                      <a:pt x="80496" y="26647"/>
                      <a:pt x="84308" y="32590"/>
                      <a:pt x="86326" y="38195"/>
                    </a:cubicBezTo>
                    <a:cubicBezTo>
                      <a:pt x="88344" y="43801"/>
                      <a:pt x="90922" y="49182"/>
                      <a:pt x="95070" y="50640"/>
                    </a:cubicBezTo>
                    <a:cubicBezTo>
                      <a:pt x="95070" y="50640"/>
                      <a:pt x="88456" y="53778"/>
                      <a:pt x="84083" y="56918"/>
                    </a:cubicBezTo>
                    <a:cubicBezTo>
                      <a:pt x="79711" y="60056"/>
                      <a:pt x="77581" y="61515"/>
                      <a:pt x="77581" y="61515"/>
                    </a:cubicBezTo>
                    <a:cubicBezTo>
                      <a:pt x="77581" y="61515"/>
                      <a:pt x="71638" y="63196"/>
                      <a:pt x="69396" y="66110"/>
                    </a:cubicBezTo>
                    <a:cubicBezTo>
                      <a:pt x="67154" y="69026"/>
                      <a:pt x="66258" y="70931"/>
                      <a:pt x="66258" y="70931"/>
                    </a:cubicBezTo>
                    <a:cubicBezTo>
                      <a:pt x="66258" y="70931"/>
                      <a:pt x="45965" y="74408"/>
                      <a:pt x="39687" y="79788"/>
                    </a:cubicBezTo>
                    <a:cubicBezTo>
                      <a:pt x="39687" y="79788"/>
                      <a:pt x="30382" y="82255"/>
                      <a:pt x="26458" y="85955"/>
                    </a:cubicBezTo>
                    <a:cubicBezTo>
                      <a:pt x="22535" y="89654"/>
                      <a:pt x="20741" y="96493"/>
                      <a:pt x="20741" y="96493"/>
                    </a:cubicBezTo>
                    <a:cubicBezTo>
                      <a:pt x="20741" y="96493"/>
                      <a:pt x="15472" y="100978"/>
                      <a:pt x="13004" y="102323"/>
                    </a:cubicBezTo>
                    <a:cubicBezTo>
                      <a:pt x="10537" y="103668"/>
                      <a:pt x="6502" y="106247"/>
                      <a:pt x="4484" y="112301"/>
                    </a:cubicBezTo>
                    <a:cubicBezTo>
                      <a:pt x="2466" y="118355"/>
                      <a:pt x="0" y="132033"/>
                      <a:pt x="0" y="132033"/>
                    </a:cubicBezTo>
                    <a:lnTo>
                      <a:pt x="6278" y="134947"/>
                    </a:lnTo>
                    <a:cubicBezTo>
                      <a:pt x="6278" y="134947"/>
                      <a:pt x="6391" y="131359"/>
                      <a:pt x="11997" y="125866"/>
                    </a:cubicBezTo>
                    <a:cubicBezTo>
                      <a:pt x="17602" y="120373"/>
                      <a:pt x="21077" y="111068"/>
                      <a:pt x="21526" y="110844"/>
                    </a:cubicBezTo>
                    <a:cubicBezTo>
                      <a:pt x="21975" y="110619"/>
                      <a:pt x="31840" y="104116"/>
                      <a:pt x="31840" y="104116"/>
                    </a:cubicBezTo>
                    <a:cubicBezTo>
                      <a:pt x="31840" y="104116"/>
                      <a:pt x="39463" y="109386"/>
                      <a:pt x="48096" y="110843"/>
                    </a:cubicBezTo>
                    <a:cubicBezTo>
                      <a:pt x="50834" y="111305"/>
                      <a:pt x="53662" y="111463"/>
                      <a:pt x="56248" y="111463"/>
                    </a:cubicBezTo>
                    <a:cubicBezTo>
                      <a:pt x="61815" y="111463"/>
                      <a:pt x="66258" y="110731"/>
                      <a:pt x="66258" y="110731"/>
                    </a:cubicBezTo>
                    <a:lnTo>
                      <a:pt x="66258" y="110731"/>
                    </a:lnTo>
                    <a:lnTo>
                      <a:pt x="63568" y="119027"/>
                    </a:lnTo>
                    <a:cubicBezTo>
                      <a:pt x="63568" y="119027"/>
                      <a:pt x="57401" y="121718"/>
                      <a:pt x="55831" y="124969"/>
                    </a:cubicBezTo>
                    <a:cubicBezTo>
                      <a:pt x="54261" y="128220"/>
                      <a:pt x="46863" y="140553"/>
                      <a:pt x="46863" y="140553"/>
                    </a:cubicBezTo>
                    <a:lnTo>
                      <a:pt x="52132" y="144813"/>
                    </a:lnTo>
                    <a:cubicBezTo>
                      <a:pt x="52132" y="144813"/>
                      <a:pt x="57625" y="140553"/>
                      <a:pt x="65361" y="136629"/>
                    </a:cubicBezTo>
                    <a:cubicBezTo>
                      <a:pt x="73097" y="132705"/>
                      <a:pt x="75003" y="129902"/>
                      <a:pt x="77245" y="125306"/>
                    </a:cubicBezTo>
                    <a:cubicBezTo>
                      <a:pt x="79487" y="120710"/>
                      <a:pt x="82290" y="111964"/>
                      <a:pt x="82403" y="111179"/>
                    </a:cubicBezTo>
                    <a:cubicBezTo>
                      <a:pt x="82515" y="110395"/>
                      <a:pt x="84756" y="108378"/>
                      <a:pt x="85093" y="103557"/>
                    </a:cubicBezTo>
                    <a:lnTo>
                      <a:pt x="85430" y="98736"/>
                    </a:lnTo>
                    <a:lnTo>
                      <a:pt x="97200" y="88197"/>
                    </a:lnTo>
                    <a:cubicBezTo>
                      <a:pt x="97200" y="88197"/>
                      <a:pt x="106506" y="84497"/>
                      <a:pt x="114241" y="75976"/>
                    </a:cubicBezTo>
                    <a:cubicBezTo>
                      <a:pt x="121976" y="67456"/>
                      <a:pt x="123211" y="63309"/>
                      <a:pt x="123994" y="55685"/>
                    </a:cubicBezTo>
                    <a:cubicBezTo>
                      <a:pt x="124779" y="48061"/>
                      <a:pt x="127919" y="17903"/>
                      <a:pt x="128030" y="17455"/>
                    </a:cubicBezTo>
                    <a:cubicBezTo>
                      <a:pt x="128143" y="17007"/>
                      <a:pt x="129152" y="14764"/>
                      <a:pt x="130498" y="14540"/>
                    </a:cubicBezTo>
                    <a:cubicBezTo>
                      <a:pt x="130520" y="14537"/>
                      <a:pt x="130545" y="14535"/>
                      <a:pt x="130571" y="14535"/>
                    </a:cubicBezTo>
                    <a:cubicBezTo>
                      <a:pt x="132093" y="14535"/>
                      <a:pt x="139259" y="20830"/>
                      <a:pt x="140251" y="21491"/>
                    </a:cubicBezTo>
                    <a:cubicBezTo>
                      <a:pt x="140681" y="21777"/>
                      <a:pt x="141293" y="22002"/>
                      <a:pt x="141873" y="22002"/>
                    </a:cubicBezTo>
                    <a:cubicBezTo>
                      <a:pt x="142653" y="22002"/>
                      <a:pt x="143373" y="21592"/>
                      <a:pt x="143502" y="20369"/>
                    </a:cubicBezTo>
                    <a:cubicBezTo>
                      <a:pt x="143726" y="18240"/>
                      <a:pt x="141933" y="12971"/>
                      <a:pt x="136215" y="7252"/>
                    </a:cubicBezTo>
                    <a:cubicBezTo>
                      <a:pt x="132047" y="3084"/>
                      <a:pt x="128712" y="1478"/>
                      <a:pt x="126690" y="1478"/>
                    </a:cubicBezTo>
                    <a:cubicBezTo>
                      <a:pt x="125938" y="1478"/>
                      <a:pt x="125368" y="1700"/>
                      <a:pt x="125003" y="2095"/>
                    </a:cubicBezTo>
                    <a:cubicBezTo>
                      <a:pt x="123659" y="3552"/>
                      <a:pt x="124555" y="6691"/>
                      <a:pt x="123659" y="11288"/>
                    </a:cubicBezTo>
                    <a:cubicBezTo>
                      <a:pt x="122761" y="15885"/>
                      <a:pt x="117157" y="32478"/>
                      <a:pt x="114354" y="40326"/>
                    </a:cubicBezTo>
                    <a:cubicBezTo>
                      <a:pt x="111550" y="48174"/>
                      <a:pt x="112447" y="58825"/>
                      <a:pt x="112447" y="58825"/>
                    </a:cubicBezTo>
                    <a:cubicBezTo>
                      <a:pt x="112447" y="58825"/>
                      <a:pt x="108635" y="60169"/>
                      <a:pt x="105945" y="62187"/>
                    </a:cubicBezTo>
                    <a:cubicBezTo>
                      <a:pt x="103254" y="64204"/>
                      <a:pt x="99106" y="67008"/>
                      <a:pt x="99106" y="67008"/>
                    </a:cubicBezTo>
                    <a:lnTo>
                      <a:pt x="97985" y="66447"/>
                    </a:lnTo>
                    <a:cubicBezTo>
                      <a:pt x="97985" y="66447"/>
                      <a:pt x="104263" y="60169"/>
                      <a:pt x="106169" y="56581"/>
                    </a:cubicBezTo>
                    <a:cubicBezTo>
                      <a:pt x="108075" y="52993"/>
                      <a:pt x="108635" y="52769"/>
                      <a:pt x="107626" y="50640"/>
                    </a:cubicBezTo>
                    <a:cubicBezTo>
                      <a:pt x="106617" y="48509"/>
                      <a:pt x="98433" y="38195"/>
                      <a:pt x="94845" y="33599"/>
                    </a:cubicBezTo>
                    <a:cubicBezTo>
                      <a:pt x="91258" y="29002"/>
                      <a:pt x="86886" y="21267"/>
                      <a:pt x="85989" y="19025"/>
                    </a:cubicBezTo>
                    <a:cubicBezTo>
                      <a:pt x="85093" y="16782"/>
                      <a:pt x="85205" y="14540"/>
                      <a:pt x="85878" y="12971"/>
                    </a:cubicBezTo>
                    <a:cubicBezTo>
                      <a:pt x="86550" y="11401"/>
                      <a:pt x="92828" y="8261"/>
                      <a:pt x="92941" y="3440"/>
                    </a:cubicBezTo>
                    <a:cubicBezTo>
                      <a:pt x="93002" y="784"/>
                      <a:pt x="92077" y="0"/>
                      <a:pt x="907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32"/>
              <p:cNvSpPr/>
              <p:nvPr/>
            </p:nvSpPr>
            <p:spPr>
              <a:xfrm>
                <a:off x="5321461" y="1224534"/>
                <a:ext cx="2842291" cy="2863221"/>
              </a:xfrm>
              <a:custGeom>
                <a:avLst/>
                <a:gdLst/>
                <a:ahLst/>
                <a:cxnLst/>
                <a:rect l="l" t="t" r="r" b="b"/>
                <a:pathLst>
                  <a:path w="144352" h="145415" extrusionOk="0">
                    <a:moveTo>
                      <a:pt x="91065" y="603"/>
                    </a:moveTo>
                    <a:cubicBezTo>
                      <a:pt x="91483" y="603"/>
                      <a:pt x="91848" y="687"/>
                      <a:pt x="92136" y="896"/>
                    </a:cubicBezTo>
                    <a:cubicBezTo>
                      <a:pt x="92717" y="1318"/>
                      <a:pt x="92993" y="2272"/>
                      <a:pt x="92959" y="3734"/>
                    </a:cubicBezTo>
                    <a:cubicBezTo>
                      <a:pt x="92886" y="6901"/>
                      <a:pt x="90026" y="9320"/>
                      <a:pt x="87940" y="11087"/>
                    </a:cubicBezTo>
                    <a:cubicBezTo>
                      <a:pt x="86946" y="11928"/>
                      <a:pt x="86160" y="12592"/>
                      <a:pt x="85921" y="13152"/>
                    </a:cubicBezTo>
                    <a:cubicBezTo>
                      <a:pt x="85142" y="14970"/>
                      <a:pt x="85182" y="17318"/>
                      <a:pt x="86030" y="19436"/>
                    </a:cubicBezTo>
                    <a:cubicBezTo>
                      <a:pt x="86941" y="21716"/>
                      <a:pt x="91326" y="29468"/>
                      <a:pt x="94929" y="34085"/>
                    </a:cubicBezTo>
                    <a:lnTo>
                      <a:pt x="96559" y="36168"/>
                    </a:lnTo>
                    <a:cubicBezTo>
                      <a:pt x="100394" y="41060"/>
                      <a:pt x="106812" y="49249"/>
                      <a:pt x="107674" y="51069"/>
                    </a:cubicBezTo>
                    <a:cubicBezTo>
                      <a:pt x="108449" y="52705"/>
                      <a:pt x="108264" y="53039"/>
                      <a:pt x="107063" y="55204"/>
                    </a:cubicBezTo>
                    <a:cubicBezTo>
                      <a:pt x="106820" y="55639"/>
                      <a:pt x="106540" y="56144"/>
                      <a:pt x="106222" y="56741"/>
                    </a:cubicBezTo>
                    <a:cubicBezTo>
                      <a:pt x="104361" y="60247"/>
                      <a:pt x="98154" y="66473"/>
                      <a:pt x="98091" y="66536"/>
                    </a:cubicBezTo>
                    <a:cubicBezTo>
                      <a:pt x="97947" y="66681"/>
                      <a:pt x="97987" y="66925"/>
                      <a:pt x="98169" y="67016"/>
                    </a:cubicBezTo>
                    <a:lnTo>
                      <a:pt x="99291" y="67577"/>
                    </a:lnTo>
                    <a:cubicBezTo>
                      <a:pt x="99334" y="67598"/>
                      <a:pt x="99380" y="67609"/>
                      <a:pt x="99426" y="67609"/>
                    </a:cubicBezTo>
                    <a:cubicBezTo>
                      <a:pt x="99484" y="67609"/>
                      <a:pt x="99543" y="67592"/>
                      <a:pt x="99593" y="67557"/>
                    </a:cubicBezTo>
                    <a:cubicBezTo>
                      <a:pt x="99635" y="67530"/>
                      <a:pt x="103779" y="64728"/>
                      <a:pt x="106444" y="62728"/>
                    </a:cubicBezTo>
                    <a:cubicBezTo>
                      <a:pt x="109066" y="60762"/>
                      <a:pt x="112829" y="59421"/>
                      <a:pt x="112866" y="59408"/>
                    </a:cubicBezTo>
                    <a:cubicBezTo>
                      <a:pt x="112995" y="59363"/>
                      <a:pt x="113077" y="59236"/>
                      <a:pt x="113066" y="59100"/>
                    </a:cubicBezTo>
                    <a:cubicBezTo>
                      <a:pt x="113057" y="58994"/>
                      <a:pt x="112206" y="48425"/>
                      <a:pt x="114955" y="40727"/>
                    </a:cubicBezTo>
                    <a:cubicBezTo>
                      <a:pt x="117754" y="32890"/>
                      <a:pt x="123361" y="16314"/>
                      <a:pt x="124273" y="11647"/>
                    </a:cubicBezTo>
                    <a:cubicBezTo>
                      <a:pt x="124665" y="9634"/>
                      <a:pt x="124720" y="7878"/>
                      <a:pt x="124762" y="6468"/>
                    </a:cubicBezTo>
                    <a:cubicBezTo>
                      <a:pt x="124818" y="4654"/>
                      <a:pt x="124857" y="3344"/>
                      <a:pt x="125544" y="2600"/>
                    </a:cubicBezTo>
                    <a:cubicBezTo>
                      <a:pt x="125846" y="2272"/>
                      <a:pt x="126330" y="2092"/>
                      <a:pt x="126942" y="2080"/>
                    </a:cubicBezTo>
                    <a:cubicBezTo>
                      <a:pt x="126966" y="2080"/>
                      <a:pt x="126991" y="2080"/>
                      <a:pt x="127015" y="2080"/>
                    </a:cubicBezTo>
                    <a:cubicBezTo>
                      <a:pt x="129303" y="2080"/>
                      <a:pt x="132754" y="4198"/>
                      <a:pt x="136321" y="7766"/>
                    </a:cubicBezTo>
                    <a:cubicBezTo>
                      <a:pt x="142001" y="13445"/>
                      <a:pt x="143740" y="18576"/>
                      <a:pt x="143522" y="20638"/>
                    </a:cubicBezTo>
                    <a:cubicBezTo>
                      <a:pt x="143457" y="21270"/>
                      <a:pt x="143216" y="21688"/>
                      <a:pt x="142808" y="21878"/>
                    </a:cubicBezTo>
                    <a:cubicBezTo>
                      <a:pt x="142624" y="21965"/>
                      <a:pt x="142412" y="22003"/>
                      <a:pt x="142191" y="22003"/>
                    </a:cubicBezTo>
                    <a:cubicBezTo>
                      <a:pt x="141688" y="22003"/>
                      <a:pt x="141134" y="21807"/>
                      <a:pt x="140737" y="21542"/>
                    </a:cubicBezTo>
                    <a:cubicBezTo>
                      <a:pt x="140494" y="21379"/>
                      <a:pt x="139819" y="20828"/>
                      <a:pt x="138967" y="20130"/>
                    </a:cubicBezTo>
                    <a:cubicBezTo>
                      <a:pt x="134653" y="16602"/>
                      <a:pt x="131916" y="14535"/>
                      <a:pt x="130876" y="14535"/>
                    </a:cubicBezTo>
                    <a:cubicBezTo>
                      <a:pt x="130837" y="14535"/>
                      <a:pt x="130801" y="14538"/>
                      <a:pt x="130767" y="14544"/>
                    </a:cubicBezTo>
                    <a:cubicBezTo>
                      <a:pt x="129283" y="14792"/>
                      <a:pt x="128201" y="17112"/>
                      <a:pt x="128059" y="17682"/>
                    </a:cubicBezTo>
                    <a:cubicBezTo>
                      <a:pt x="127933" y="18184"/>
                      <a:pt x="124567" y="50600"/>
                      <a:pt x="124015" y="55954"/>
                    </a:cubicBezTo>
                    <a:cubicBezTo>
                      <a:pt x="123251" y="63375"/>
                      <a:pt x="122104" y="67520"/>
                      <a:pt x="114337" y="76076"/>
                    </a:cubicBezTo>
                    <a:cubicBezTo>
                      <a:pt x="106742" y="84442"/>
                      <a:pt x="97501" y="88181"/>
                      <a:pt x="97408" y="88218"/>
                    </a:cubicBezTo>
                    <a:cubicBezTo>
                      <a:pt x="97375" y="88231"/>
                      <a:pt x="97345" y="88250"/>
                      <a:pt x="97319" y="88274"/>
                    </a:cubicBezTo>
                    <a:lnTo>
                      <a:pt x="85547" y="98812"/>
                    </a:lnTo>
                    <a:cubicBezTo>
                      <a:pt x="85489" y="98864"/>
                      <a:pt x="85453" y="98936"/>
                      <a:pt x="85447" y="99013"/>
                    </a:cubicBezTo>
                    <a:lnTo>
                      <a:pt x="85112" y="103836"/>
                    </a:lnTo>
                    <a:cubicBezTo>
                      <a:pt x="84872" y="107266"/>
                      <a:pt x="83670" y="109209"/>
                      <a:pt x="82952" y="110371"/>
                    </a:cubicBezTo>
                    <a:cubicBezTo>
                      <a:pt x="82658" y="110847"/>
                      <a:pt x="82463" y="111162"/>
                      <a:pt x="82424" y="111438"/>
                    </a:cubicBezTo>
                    <a:cubicBezTo>
                      <a:pt x="82326" y="112124"/>
                      <a:pt x="79536" y="120879"/>
                      <a:pt x="77294" y="125475"/>
                    </a:cubicBezTo>
                    <a:cubicBezTo>
                      <a:pt x="74991" y="130196"/>
                      <a:pt x="73081" y="132838"/>
                      <a:pt x="65544" y="136662"/>
                    </a:cubicBezTo>
                    <a:cubicBezTo>
                      <a:pt x="58667" y="140150"/>
                      <a:pt x="53494" y="143952"/>
                      <a:pt x="52458" y="144732"/>
                    </a:cubicBezTo>
                    <a:lnTo>
                      <a:pt x="47574" y="140784"/>
                    </a:lnTo>
                    <a:cubicBezTo>
                      <a:pt x="48586" y="139094"/>
                      <a:pt x="54981" y="128383"/>
                      <a:pt x="56422" y="125400"/>
                    </a:cubicBezTo>
                    <a:cubicBezTo>
                      <a:pt x="57925" y="122287"/>
                      <a:pt x="63947" y="119628"/>
                      <a:pt x="64007" y="119602"/>
                    </a:cubicBezTo>
                    <a:cubicBezTo>
                      <a:pt x="64086" y="119568"/>
                      <a:pt x="64146" y="119502"/>
                      <a:pt x="64173" y="119420"/>
                    </a:cubicBezTo>
                    <a:lnTo>
                      <a:pt x="66864" y="111124"/>
                    </a:lnTo>
                    <a:cubicBezTo>
                      <a:pt x="66928" y="110926"/>
                      <a:pt x="66778" y="110731"/>
                      <a:pt x="66580" y="110731"/>
                    </a:cubicBezTo>
                    <a:cubicBezTo>
                      <a:pt x="66563" y="110731"/>
                      <a:pt x="66546" y="110732"/>
                      <a:pt x="66529" y="110735"/>
                    </a:cubicBezTo>
                    <a:cubicBezTo>
                      <a:pt x="66465" y="110745"/>
                      <a:pt x="62037" y="111458"/>
                      <a:pt x="56539" y="111458"/>
                    </a:cubicBezTo>
                    <a:cubicBezTo>
                      <a:pt x="53970" y="111458"/>
                      <a:pt x="51167" y="111302"/>
                      <a:pt x="48466" y="110846"/>
                    </a:cubicBezTo>
                    <a:cubicBezTo>
                      <a:pt x="40002" y="109419"/>
                      <a:pt x="32407" y="104222"/>
                      <a:pt x="32332" y="104169"/>
                    </a:cubicBezTo>
                    <a:cubicBezTo>
                      <a:pt x="32280" y="104133"/>
                      <a:pt x="32221" y="104115"/>
                      <a:pt x="32161" y="104115"/>
                    </a:cubicBezTo>
                    <a:cubicBezTo>
                      <a:pt x="32103" y="104115"/>
                      <a:pt x="32045" y="104132"/>
                      <a:pt x="31995" y="104165"/>
                    </a:cubicBezTo>
                    <a:cubicBezTo>
                      <a:pt x="28042" y="106771"/>
                      <a:pt x="22041" y="110708"/>
                      <a:pt x="21712" y="110874"/>
                    </a:cubicBezTo>
                    <a:cubicBezTo>
                      <a:pt x="21521" y="110970"/>
                      <a:pt x="21390" y="111219"/>
                      <a:pt x="20667" y="112721"/>
                    </a:cubicBezTo>
                    <a:cubicBezTo>
                      <a:pt x="19235" y="115696"/>
                      <a:pt x="16255" y="121886"/>
                      <a:pt x="12107" y="125952"/>
                    </a:cubicBezTo>
                    <a:cubicBezTo>
                      <a:pt x="7529" y="130438"/>
                      <a:pt x="6559" y="133671"/>
                      <a:pt x="6354" y="134801"/>
                    </a:cubicBezTo>
                    <a:lnTo>
                      <a:pt x="659" y="132157"/>
                    </a:lnTo>
                    <a:cubicBezTo>
                      <a:pt x="991" y="130343"/>
                      <a:pt x="3245" y="118233"/>
                      <a:pt x="5090" y="112695"/>
                    </a:cubicBezTo>
                    <a:cubicBezTo>
                      <a:pt x="7004" y="106956"/>
                      <a:pt x="10788" y="104349"/>
                      <a:pt x="13469" y="102886"/>
                    </a:cubicBezTo>
                    <a:cubicBezTo>
                      <a:pt x="15935" y="101541"/>
                      <a:pt x="21041" y="97205"/>
                      <a:pt x="21256" y="97022"/>
                    </a:cubicBezTo>
                    <a:cubicBezTo>
                      <a:pt x="21303" y="96981"/>
                      <a:pt x="21336" y="96928"/>
                      <a:pt x="21352" y="96869"/>
                    </a:cubicBezTo>
                    <a:cubicBezTo>
                      <a:pt x="21370" y="96801"/>
                      <a:pt x="23168" y="90071"/>
                      <a:pt x="26985" y="86473"/>
                    </a:cubicBezTo>
                    <a:cubicBezTo>
                      <a:pt x="30807" y="82868"/>
                      <a:pt x="39993" y="80403"/>
                      <a:pt x="40084" y="80379"/>
                    </a:cubicBezTo>
                    <a:cubicBezTo>
                      <a:pt x="40128" y="80367"/>
                      <a:pt x="40169" y="80345"/>
                      <a:pt x="40203" y="80317"/>
                    </a:cubicBezTo>
                    <a:cubicBezTo>
                      <a:pt x="46347" y="75051"/>
                      <a:pt x="66427" y="71562"/>
                      <a:pt x="66629" y="71528"/>
                    </a:cubicBezTo>
                    <a:cubicBezTo>
                      <a:pt x="66726" y="71511"/>
                      <a:pt x="66808" y="71448"/>
                      <a:pt x="66851" y="71359"/>
                    </a:cubicBezTo>
                    <a:cubicBezTo>
                      <a:pt x="66859" y="71341"/>
                      <a:pt x="67763" y="69444"/>
                      <a:pt x="69956" y="66594"/>
                    </a:cubicBezTo>
                    <a:cubicBezTo>
                      <a:pt x="72110" y="63792"/>
                      <a:pt x="77925" y="62121"/>
                      <a:pt x="77983" y="62104"/>
                    </a:cubicBezTo>
                    <a:cubicBezTo>
                      <a:pt x="78013" y="62095"/>
                      <a:pt x="78044" y="62082"/>
                      <a:pt x="78070" y="62063"/>
                    </a:cubicBezTo>
                    <a:cubicBezTo>
                      <a:pt x="78092" y="62048"/>
                      <a:pt x="80253" y="60567"/>
                      <a:pt x="84580" y="57462"/>
                    </a:cubicBezTo>
                    <a:cubicBezTo>
                      <a:pt x="88879" y="54375"/>
                      <a:pt x="95453" y="51242"/>
                      <a:pt x="95520" y="51211"/>
                    </a:cubicBezTo>
                    <a:cubicBezTo>
                      <a:pt x="95761" y="51095"/>
                      <a:pt x="95742" y="50746"/>
                      <a:pt x="95490" y="50657"/>
                    </a:cubicBezTo>
                    <a:cubicBezTo>
                      <a:pt x="91282" y="49178"/>
                      <a:pt x="88704" y="43326"/>
                      <a:pt x="86928" y="38393"/>
                    </a:cubicBezTo>
                    <a:cubicBezTo>
                      <a:pt x="84991" y="33014"/>
                      <a:pt x="81187" y="26882"/>
                      <a:pt x="77881" y="23813"/>
                    </a:cubicBezTo>
                    <a:cubicBezTo>
                      <a:pt x="74824" y="20974"/>
                      <a:pt x="73289" y="19549"/>
                      <a:pt x="75043" y="14833"/>
                    </a:cubicBezTo>
                    <a:cubicBezTo>
                      <a:pt x="76810" y="10084"/>
                      <a:pt x="84523" y="2561"/>
                      <a:pt x="87416" y="1559"/>
                    </a:cubicBezTo>
                    <a:lnTo>
                      <a:pt x="87845" y="1409"/>
                    </a:lnTo>
                    <a:cubicBezTo>
                      <a:pt x="88984" y="1010"/>
                      <a:pt x="90150" y="603"/>
                      <a:pt x="91065" y="603"/>
                    </a:cubicBezTo>
                    <a:close/>
                    <a:moveTo>
                      <a:pt x="91069" y="1"/>
                    </a:moveTo>
                    <a:cubicBezTo>
                      <a:pt x="90044" y="1"/>
                      <a:pt x="88832" y="425"/>
                      <a:pt x="87647" y="840"/>
                    </a:cubicBezTo>
                    <a:lnTo>
                      <a:pt x="87220" y="990"/>
                    </a:lnTo>
                    <a:cubicBezTo>
                      <a:pt x="84236" y="2022"/>
                      <a:pt x="76293" y="9750"/>
                      <a:pt x="74480" y="14622"/>
                    </a:cubicBezTo>
                    <a:cubicBezTo>
                      <a:pt x="72586" y="19715"/>
                      <a:pt x="74426" y="21422"/>
                      <a:pt x="77473" y="24252"/>
                    </a:cubicBezTo>
                    <a:cubicBezTo>
                      <a:pt x="80716" y="27264"/>
                      <a:pt x="84455" y="33296"/>
                      <a:pt x="86363" y="38596"/>
                    </a:cubicBezTo>
                    <a:cubicBezTo>
                      <a:pt x="88202" y="43704"/>
                      <a:pt x="90619" y="49109"/>
                      <a:pt x="94652" y="50964"/>
                    </a:cubicBezTo>
                    <a:cubicBezTo>
                      <a:pt x="92909" y="51822"/>
                      <a:pt x="87799" y="54409"/>
                      <a:pt x="84227" y="56973"/>
                    </a:cubicBezTo>
                    <a:cubicBezTo>
                      <a:pt x="80229" y="59844"/>
                      <a:pt x="78083" y="61323"/>
                      <a:pt x="77770" y="61539"/>
                    </a:cubicBezTo>
                    <a:cubicBezTo>
                      <a:pt x="77157" y="61716"/>
                      <a:pt x="71673" y="63374"/>
                      <a:pt x="69478" y="66227"/>
                    </a:cubicBezTo>
                    <a:cubicBezTo>
                      <a:pt x="67562" y="68720"/>
                      <a:pt x="66626" y="70464"/>
                      <a:pt x="66376" y="70961"/>
                    </a:cubicBezTo>
                    <a:cubicBezTo>
                      <a:pt x="64367" y="71313"/>
                      <a:pt x="45970" y="74652"/>
                      <a:pt x="39864" y="79814"/>
                    </a:cubicBezTo>
                    <a:cubicBezTo>
                      <a:pt x="38952" y="80061"/>
                      <a:pt x="30375" y="82449"/>
                      <a:pt x="26572" y="86035"/>
                    </a:cubicBezTo>
                    <a:cubicBezTo>
                      <a:pt x="22832" y="89560"/>
                      <a:pt x="21032" y="95756"/>
                      <a:pt x="20795" y="96623"/>
                    </a:cubicBezTo>
                    <a:cubicBezTo>
                      <a:pt x="20158" y="97161"/>
                      <a:pt x="15438" y="101127"/>
                      <a:pt x="13181" y="102359"/>
                    </a:cubicBezTo>
                    <a:cubicBezTo>
                      <a:pt x="10411" y="103870"/>
                      <a:pt x="6500" y="106565"/>
                      <a:pt x="4520" y="112505"/>
                    </a:cubicBezTo>
                    <a:cubicBezTo>
                      <a:pt x="2518" y="118510"/>
                      <a:pt x="49" y="132142"/>
                      <a:pt x="24" y="132278"/>
                    </a:cubicBezTo>
                    <a:cubicBezTo>
                      <a:pt x="0" y="132413"/>
                      <a:pt x="70" y="132547"/>
                      <a:pt x="193" y="132604"/>
                    </a:cubicBezTo>
                    <a:lnTo>
                      <a:pt x="6471" y="135520"/>
                    </a:lnTo>
                    <a:cubicBezTo>
                      <a:pt x="6513" y="135539"/>
                      <a:pt x="6556" y="135548"/>
                      <a:pt x="6598" y="135548"/>
                    </a:cubicBezTo>
                    <a:cubicBezTo>
                      <a:pt x="6753" y="135548"/>
                      <a:pt x="6893" y="135427"/>
                      <a:pt x="6898" y="135258"/>
                    </a:cubicBezTo>
                    <a:cubicBezTo>
                      <a:pt x="6901" y="135222"/>
                      <a:pt x="7099" y="131700"/>
                      <a:pt x="12526" y="126381"/>
                    </a:cubicBezTo>
                    <a:cubicBezTo>
                      <a:pt x="16750" y="122242"/>
                      <a:pt x="19761" y="115987"/>
                      <a:pt x="21208" y="112982"/>
                    </a:cubicBezTo>
                    <a:cubicBezTo>
                      <a:pt x="21565" y="112241"/>
                      <a:pt x="21901" y="111540"/>
                      <a:pt x="22019" y="111390"/>
                    </a:cubicBezTo>
                    <a:cubicBezTo>
                      <a:pt x="22763" y="110965"/>
                      <a:pt x="30619" y="105791"/>
                      <a:pt x="32158" y="104778"/>
                    </a:cubicBezTo>
                    <a:cubicBezTo>
                      <a:pt x="33336" y="105556"/>
                      <a:pt x="40472" y="110108"/>
                      <a:pt x="48366" y="111440"/>
                    </a:cubicBezTo>
                    <a:cubicBezTo>
                      <a:pt x="51101" y="111902"/>
                      <a:pt x="53937" y="112060"/>
                      <a:pt x="56536" y="112060"/>
                    </a:cubicBezTo>
                    <a:cubicBezTo>
                      <a:pt x="61045" y="112060"/>
                      <a:pt x="64838" y="111585"/>
                      <a:pt x="66143" y="111400"/>
                    </a:cubicBezTo>
                    <a:lnTo>
                      <a:pt x="66143" y="111400"/>
                    </a:lnTo>
                    <a:lnTo>
                      <a:pt x="63642" y="119107"/>
                    </a:lnTo>
                    <a:cubicBezTo>
                      <a:pt x="62729" y="119519"/>
                      <a:pt x="57374" y="122046"/>
                      <a:pt x="55881" y="125138"/>
                    </a:cubicBezTo>
                    <a:cubicBezTo>
                      <a:pt x="54335" y="128341"/>
                      <a:pt x="46999" y="140575"/>
                      <a:pt x="46925" y="140699"/>
                    </a:cubicBezTo>
                    <a:cubicBezTo>
                      <a:pt x="46847" y="140827"/>
                      <a:pt x="46877" y="140993"/>
                      <a:pt x="46993" y="141086"/>
                    </a:cubicBezTo>
                    <a:lnTo>
                      <a:pt x="52262" y="145346"/>
                    </a:lnTo>
                    <a:cubicBezTo>
                      <a:pt x="52316" y="145390"/>
                      <a:pt x="52383" y="145414"/>
                      <a:pt x="52452" y="145414"/>
                    </a:cubicBezTo>
                    <a:cubicBezTo>
                      <a:pt x="52518" y="145414"/>
                      <a:pt x="52582" y="145391"/>
                      <a:pt x="52636" y="145351"/>
                    </a:cubicBezTo>
                    <a:cubicBezTo>
                      <a:pt x="52690" y="145308"/>
                      <a:pt x="58194" y="141063"/>
                      <a:pt x="65817" y="137197"/>
                    </a:cubicBezTo>
                    <a:cubicBezTo>
                      <a:pt x="73783" y="133156"/>
                      <a:pt x="75672" y="130172"/>
                      <a:pt x="77834" y="125738"/>
                    </a:cubicBezTo>
                    <a:cubicBezTo>
                      <a:pt x="80067" y="121160"/>
                      <a:pt x="82892" y="112403"/>
                      <a:pt x="83019" y="111522"/>
                    </a:cubicBezTo>
                    <a:cubicBezTo>
                      <a:pt x="83041" y="111369"/>
                      <a:pt x="83236" y="111054"/>
                      <a:pt x="83464" y="110687"/>
                    </a:cubicBezTo>
                    <a:cubicBezTo>
                      <a:pt x="84162" y="109557"/>
                      <a:pt x="85462" y="107455"/>
                      <a:pt x="85712" y="103877"/>
                    </a:cubicBezTo>
                    <a:lnTo>
                      <a:pt x="86039" y="99178"/>
                    </a:lnTo>
                    <a:lnTo>
                      <a:pt x="97682" y="88755"/>
                    </a:lnTo>
                    <a:cubicBezTo>
                      <a:pt x="98439" y="88443"/>
                      <a:pt x="107384" y="84629"/>
                      <a:pt x="114785" y="76479"/>
                    </a:cubicBezTo>
                    <a:cubicBezTo>
                      <a:pt x="122672" y="67792"/>
                      <a:pt x="123838" y="63573"/>
                      <a:pt x="124615" y="56016"/>
                    </a:cubicBezTo>
                    <a:cubicBezTo>
                      <a:pt x="125434" y="48068"/>
                      <a:pt x="128513" y="18505"/>
                      <a:pt x="128644" y="17828"/>
                    </a:cubicBezTo>
                    <a:cubicBezTo>
                      <a:pt x="128768" y="17331"/>
                      <a:pt x="129750" y="15323"/>
                      <a:pt x="130867" y="15137"/>
                    </a:cubicBezTo>
                    <a:cubicBezTo>
                      <a:pt x="130883" y="15134"/>
                      <a:pt x="130899" y="15133"/>
                      <a:pt x="130917" y="15133"/>
                    </a:cubicBezTo>
                    <a:cubicBezTo>
                      <a:pt x="131917" y="15133"/>
                      <a:pt x="136575" y="18947"/>
                      <a:pt x="138588" y="20594"/>
                    </a:cubicBezTo>
                    <a:cubicBezTo>
                      <a:pt x="139488" y="21331"/>
                      <a:pt x="140138" y="21863"/>
                      <a:pt x="140406" y="22041"/>
                    </a:cubicBezTo>
                    <a:cubicBezTo>
                      <a:pt x="140877" y="22355"/>
                      <a:pt x="141550" y="22602"/>
                      <a:pt x="142198" y="22602"/>
                    </a:cubicBezTo>
                    <a:cubicBezTo>
                      <a:pt x="142500" y="22602"/>
                      <a:pt x="142797" y="22548"/>
                      <a:pt x="143065" y="22421"/>
                    </a:cubicBezTo>
                    <a:cubicBezTo>
                      <a:pt x="143485" y="22225"/>
                      <a:pt x="144010" y="21766"/>
                      <a:pt x="144122" y="20701"/>
                    </a:cubicBezTo>
                    <a:cubicBezTo>
                      <a:pt x="144352" y="18524"/>
                      <a:pt x="142577" y="13169"/>
                      <a:pt x="136748" y="7340"/>
                    </a:cubicBezTo>
                    <a:cubicBezTo>
                      <a:pt x="133014" y="3607"/>
                      <a:pt x="129473" y="1479"/>
                      <a:pt x="127011" y="1479"/>
                    </a:cubicBezTo>
                    <a:cubicBezTo>
                      <a:pt x="126985" y="1479"/>
                      <a:pt x="126958" y="1479"/>
                      <a:pt x="126932" y="1479"/>
                    </a:cubicBezTo>
                    <a:cubicBezTo>
                      <a:pt x="126152" y="1495"/>
                      <a:pt x="125521" y="1741"/>
                      <a:pt x="125105" y="2192"/>
                    </a:cubicBezTo>
                    <a:cubicBezTo>
                      <a:pt x="124266" y="3101"/>
                      <a:pt x="124223" y="4506"/>
                      <a:pt x="124164" y="6449"/>
                    </a:cubicBezTo>
                    <a:cubicBezTo>
                      <a:pt x="124121" y="7838"/>
                      <a:pt x="124069" y="9567"/>
                      <a:pt x="123685" y="11531"/>
                    </a:cubicBezTo>
                    <a:cubicBezTo>
                      <a:pt x="122791" y="16110"/>
                      <a:pt x="117098" y="32946"/>
                      <a:pt x="114392" y="40525"/>
                    </a:cubicBezTo>
                    <a:cubicBezTo>
                      <a:pt x="111827" y="47707"/>
                      <a:pt x="112344" y="57319"/>
                      <a:pt x="112452" y="58919"/>
                    </a:cubicBezTo>
                    <a:cubicBezTo>
                      <a:pt x="111598" y="59238"/>
                      <a:pt x="108447" y="60476"/>
                      <a:pt x="106086" y="62248"/>
                    </a:cubicBezTo>
                    <a:cubicBezTo>
                      <a:pt x="103715" y="64026"/>
                      <a:pt x="100163" y="66445"/>
                      <a:pt x="99405" y="66961"/>
                    </a:cubicBezTo>
                    <a:lnTo>
                      <a:pt x="98812" y="66664"/>
                    </a:lnTo>
                    <a:cubicBezTo>
                      <a:pt x="100088" y="65365"/>
                      <a:pt x="105065" y="60206"/>
                      <a:pt x="106756" y="57022"/>
                    </a:cubicBezTo>
                    <a:cubicBezTo>
                      <a:pt x="107071" y="56428"/>
                      <a:pt x="107350" y="55927"/>
                      <a:pt x="107589" y="55494"/>
                    </a:cubicBezTo>
                    <a:cubicBezTo>
                      <a:pt x="108801" y="53312"/>
                      <a:pt x="109127" y="52727"/>
                      <a:pt x="108219" y="50811"/>
                    </a:cubicBezTo>
                    <a:cubicBezTo>
                      <a:pt x="107329" y="48930"/>
                      <a:pt x="101134" y="41026"/>
                      <a:pt x="97035" y="35796"/>
                    </a:cubicBezTo>
                    <a:lnTo>
                      <a:pt x="95405" y="33714"/>
                    </a:lnTo>
                    <a:cubicBezTo>
                      <a:pt x="91831" y="29137"/>
                      <a:pt x="87489" y="21465"/>
                      <a:pt x="86588" y="19212"/>
                    </a:cubicBezTo>
                    <a:cubicBezTo>
                      <a:pt x="85800" y="17239"/>
                      <a:pt x="85757" y="15061"/>
                      <a:pt x="86474" y="13388"/>
                    </a:cubicBezTo>
                    <a:cubicBezTo>
                      <a:pt x="86658" y="12959"/>
                      <a:pt x="87432" y="12303"/>
                      <a:pt x="88329" y="11544"/>
                    </a:cubicBezTo>
                    <a:cubicBezTo>
                      <a:pt x="90380" y="9808"/>
                      <a:pt x="93480" y="7183"/>
                      <a:pt x="93561" y="3747"/>
                    </a:cubicBezTo>
                    <a:cubicBezTo>
                      <a:pt x="93600" y="2053"/>
                      <a:pt x="93249" y="961"/>
                      <a:pt x="92490" y="409"/>
                    </a:cubicBezTo>
                    <a:cubicBezTo>
                      <a:pt x="92087" y="116"/>
                      <a:pt x="91603" y="1"/>
                      <a:pt x="9106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32"/>
              <p:cNvSpPr/>
              <p:nvPr/>
            </p:nvSpPr>
            <p:spPr>
              <a:xfrm>
                <a:off x="6330180" y="3010870"/>
                <a:ext cx="849171" cy="1070939"/>
              </a:xfrm>
              <a:custGeom>
                <a:avLst/>
                <a:gdLst/>
                <a:ahLst/>
                <a:cxnLst/>
                <a:rect l="l" t="t" r="r" b="b"/>
                <a:pathLst>
                  <a:path w="43127" h="54390" extrusionOk="0">
                    <a:moveTo>
                      <a:pt x="42419" y="0"/>
                    </a:moveTo>
                    <a:lnTo>
                      <a:pt x="32841" y="4439"/>
                    </a:lnTo>
                    <a:cubicBezTo>
                      <a:pt x="32841" y="4439"/>
                      <a:pt x="33308" y="11681"/>
                      <a:pt x="30738" y="15419"/>
                    </a:cubicBezTo>
                    <a:cubicBezTo>
                      <a:pt x="28168" y="19157"/>
                      <a:pt x="27234" y="20325"/>
                      <a:pt x="27234" y="20325"/>
                    </a:cubicBezTo>
                    <a:cubicBezTo>
                      <a:pt x="27234" y="20325"/>
                      <a:pt x="27000" y="25931"/>
                      <a:pt x="25364" y="29435"/>
                    </a:cubicBezTo>
                    <a:cubicBezTo>
                      <a:pt x="23729" y="32939"/>
                      <a:pt x="21160" y="34108"/>
                      <a:pt x="21160" y="34108"/>
                    </a:cubicBezTo>
                    <a:cubicBezTo>
                      <a:pt x="21160" y="34108"/>
                      <a:pt x="21393" y="38080"/>
                      <a:pt x="18122" y="41115"/>
                    </a:cubicBezTo>
                    <a:cubicBezTo>
                      <a:pt x="14852" y="44152"/>
                      <a:pt x="6676" y="49058"/>
                      <a:pt x="1536" y="52329"/>
                    </a:cubicBezTo>
                    <a:cubicBezTo>
                      <a:pt x="999" y="52671"/>
                      <a:pt x="492" y="53033"/>
                      <a:pt x="1" y="53403"/>
                    </a:cubicBezTo>
                    <a:lnTo>
                      <a:pt x="1222" y="54390"/>
                    </a:lnTo>
                    <a:cubicBezTo>
                      <a:pt x="1222" y="54390"/>
                      <a:pt x="6715" y="50130"/>
                      <a:pt x="14450" y="46205"/>
                    </a:cubicBezTo>
                    <a:cubicBezTo>
                      <a:pt x="22187" y="42282"/>
                      <a:pt x="24092" y="39479"/>
                      <a:pt x="26334" y="34882"/>
                    </a:cubicBezTo>
                    <a:cubicBezTo>
                      <a:pt x="28576" y="30287"/>
                      <a:pt x="31379" y="21541"/>
                      <a:pt x="31492" y="20756"/>
                    </a:cubicBezTo>
                    <a:cubicBezTo>
                      <a:pt x="31604" y="19972"/>
                      <a:pt x="33846" y="17954"/>
                      <a:pt x="34183" y="13134"/>
                    </a:cubicBezTo>
                    <a:lnTo>
                      <a:pt x="34519" y="8313"/>
                    </a:lnTo>
                    <a:lnTo>
                      <a:pt x="43126" y="606"/>
                    </a:lnTo>
                    <a:lnTo>
                      <a:pt x="4241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32"/>
              <p:cNvSpPr/>
              <p:nvPr/>
            </p:nvSpPr>
            <p:spPr>
              <a:xfrm>
                <a:off x="5401225" y="3171855"/>
                <a:ext cx="1242341" cy="715712"/>
              </a:xfrm>
              <a:custGeom>
                <a:avLst/>
                <a:gdLst/>
                <a:ahLst/>
                <a:cxnLst/>
                <a:rect l="l" t="t" r="r" b="b"/>
                <a:pathLst>
                  <a:path w="63095" h="36349" extrusionOk="0">
                    <a:moveTo>
                      <a:pt x="28859" y="1"/>
                    </a:moveTo>
                    <a:cubicBezTo>
                      <a:pt x="28859" y="1"/>
                      <a:pt x="27925" y="2804"/>
                      <a:pt x="25354" y="3739"/>
                    </a:cubicBezTo>
                    <a:cubicBezTo>
                      <a:pt x="22785" y="4673"/>
                      <a:pt x="15777" y="8644"/>
                      <a:pt x="15777" y="8644"/>
                    </a:cubicBezTo>
                    <a:cubicBezTo>
                      <a:pt x="15777" y="8644"/>
                      <a:pt x="15543" y="15185"/>
                      <a:pt x="10872" y="19156"/>
                    </a:cubicBezTo>
                    <a:cubicBezTo>
                      <a:pt x="6199" y="23128"/>
                      <a:pt x="816" y="32397"/>
                      <a:pt x="816" y="32397"/>
                    </a:cubicBezTo>
                    <a:lnTo>
                      <a:pt x="0" y="35165"/>
                    </a:lnTo>
                    <a:lnTo>
                      <a:pt x="2547" y="36348"/>
                    </a:lnTo>
                    <a:cubicBezTo>
                      <a:pt x="2547" y="36348"/>
                      <a:pt x="2660" y="32760"/>
                      <a:pt x="8266" y="27267"/>
                    </a:cubicBezTo>
                    <a:cubicBezTo>
                      <a:pt x="13871" y="21774"/>
                      <a:pt x="17346" y="12468"/>
                      <a:pt x="17795" y="12244"/>
                    </a:cubicBezTo>
                    <a:cubicBezTo>
                      <a:pt x="18244" y="12020"/>
                      <a:pt x="28109" y="5517"/>
                      <a:pt x="28109" y="5517"/>
                    </a:cubicBezTo>
                    <a:cubicBezTo>
                      <a:pt x="28109" y="5517"/>
                      <a:pt x="35732" y="10787"/>
                      <a:pt x="44365" y="12244"/>
                    </a:cubicBezTo>
                    <a:cubicBezTo>
                      <a:pt x="47103" y="12706"/>
                      <a:pt x="49930" y="12864"/>
                      <a:pt x="52516" y="12864"/>
                    </a:cubicBezTo>
                    <a:cubicBezTo>
                      <a:pt x="57320" y="12864"/>
                      <a:pt x="61287" y="12319"/>
                      <a:pt x="62285" y="12170"/>
                    </a:cubicBezTo>
                    <a:cubicBezTo>
                      <a:pt x="62777" y="10883"/>
                      <a:pt x="63095" y="9431"/>
                      <a:pt x="62265" y="8878"/>
                    </a:cubicBezTo>
                    <a:cubicBezTo>
                      <a:pt x="60863" y="7943"/>
                      <a:pt x="61330" y="5374"/>
                      <a:pt x="61331" y="5374"/>
                    </a:cubicBezTo>
                    <a:lnTo>
                      <a:pt x="61331" y="5374"/>
                    </a:lnTo>
                    <a:cubicBezTo>
                      <a:pt x="61330" y="5374"/>
                      <a:pt x="60162" y="7943"/>
                      <a:pt x="50819" y="7943"/>
                    </a:cubicBezTo>
                    <a:cubicBezTo>
                      <a:pt x="41473" y="7943"/>
                      <a:pt x="28859" y="1"/>
                      <a:pt x="2885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32"/>
              <p:cNvSpPr/>
              <p:nvPr/>
            </p:nvSpPr>
            <p:spPr>
              <a:xfrm>
                <a:off x="5632504" y="2549808"/>
                <a:ext cx="1576815" cy="967015"/>
              </a:xfrm>
              <a:custGeom>
                <a:avLst/>
                <a:gdLst/>
                <a:ahLst/>
                <a:cxnLst/>
                <a:rect l="l" t="t" r="r" b="b"/>
                <a:pathLst>
                  <a:path w="80082" h="49112" extrusionOk="0">
                    <a:moveTo>
                      <a:pt x="57844" y="1"/>
                    </a:moveTo>
                    <a:cubicBezTo>
                      <a:pt x="56428" y="1"/>
                      <a:pt x="54679" y="131"/>
                      <a:pt x="53034" y="301"/>
                    </a:cubicBezTo>
                    <a:cubicBezTo>
                      <a:pt x="51444" y="2525"/>
                      <a:pt x="50781" y="3924"/>
                      <a:pt x="50781" y="3924"/>
                    </a:cubicBezTo>
                    <a:cubicBezTo>
                      <a:pt x="50781" y="3924"/>
                      <a:pt x="30488" y="7401"/>
                      <a:pt x="24210" y="12781"/>
                    </a:cubicBezTo>
                    <a:cubicBezTo>
                      <a:pt x="24210" y="12781"/>
                      <a:pt x="14905" y="15248"/>
                      <a:pt x="10982" y="18948"/>
                    </a:cubicBezTo>
                    <a:cubicBezTo>
                      <a:pt x="7058" y="22647"/>
                      <a:pt x="5264" y="29486"/>
                      <a:pt x="5264" y="29486"/>
                    </a:cubicBezTo>
                    <a:cubicBezTo>
                      <a:pt x="5264" y="29486"/>
                      <a:pt x="2472" y="31861"/>
                      <a:pt x="1" y="33673"/>
                    </a:cubicBezTo>
                    <a:cubicBezTo>
                      <a:pt x="373" y="33647"/>
                      <a:pt x="794" y="33628"/>
                      <a:pt x="1242" y="33628"/>
                    </a:cubicBezTo>
                    <a:cubicBezTo>
                      <a:pt x="3138" y="33628"/>
                      <a:pt x="5540" y="33961"/>
                      <a:pt x="6945" y="35428"/>
                    </a:cubicBezTo>
                    <a:cubicBezTo>
                      <a:pt x="8703" y="37262"/>
                      <a:pt x="8585" y="40499"/>
                      <a:pt x="8332" y="42377"/>
                    </a:cubicBezTo>
                    <a:cubicBezTo>
                      <a:pt x="11376" y="40396"/>
                      <a:pt x="16363" y="37109"/>
                      <a:pt x="16363" y="37109"/>
                    </a:cubicBezTo>
                    <a:cubicBezTo>
                      <a:pt x="16363" y="37109"/>
                      <a:pt x="23986" y="42379"/>
                      <a:pt x="32619" y="43836"/>
                    </a:cubicBezTo>
                    <a:cubicBezTo>
                      <a:pt x="35357" y="44298"/>
                      <a:pt x="38185" y="44456"/>
                      <a:pt x="40771" y="44456"/>
                    </a:cubicBezTo>
                    <a:cubicBezTo>
                      <a:pt x="46338" y="44456"/>
                      <a:pt x="50781" y="43724"/>
                      <a:pt x="50781" y="43724"/>
                    </a:cubicBezTo>
                    <a:lnTo>
                      <a:pt x="50781" y="43724"/>
                    </a:lnTo>
                    <a:lnTo>
                      <a:pt x="50348" y="45059"/>
                    </a:lnTo>
                    <a:cubicBezTo>
                      <a:pt x="51440" y="44242"/>
                      <a:pt x="53389" y="43169"/>
                      <a:pt x="56103" y="43169"/>
                    </a:cubicBezTo>
                    <a:cubicBezTo>
                      <a:pt x="57407" y="43169"/>
                      <a:pt x="58887" y="43416"/>
                      <a:pt x="60534" y="44060"/>
                    </a:cubicBezTo>
                    <a:cubicBezTo>
                      <a:pt x="63325" y="45151"/>
                      <a:pt x="64722" y="47073"/>
                      <a:pt x="65384" y="49112"/>
                    </a:cubicBezTo>
                    <a:cubicBezTo>
                      <a:pt x="66254" y="46572"/>
                      <a:pt x="66874" y="44533"/>
                      <a:pt x="66926" y="44172"/>
                    </a:cubicBezTo>
                    <a:cubicBezTo>
                      <a:pt x="67038" y="43388"/>
                      <a:pt x="69281" y="41371"/>
                      <a:pt x="69616" y="36550"/>
                    </a:cubicBezTo>
                    <a:lnTo>
                      <a:pt x="69953" y="31729"/>
                    </a:lnTo>
                    <a:lnTo>
                      <a:pt x="79872" y="22850"/>
                    </a:lnTo>
                    <a:cubicBezTo>
                      <a:pt x="80082" y="20694"/>
                      <a:pt x="79809" y="17374"/>
                      <a:pt x="77801" y="12782"/>
                    </a:cubicBezTo>
                    <a:cubicBezTo>
                      <a:pt x="73876" y="3813"/>
                      <a:pt x="61319" y="1"/>
                      <a:pt x="57844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32"/>
              <p:cNvSpPr/>
              <p:nvPr/>
            </p:nvSpPr>
            <p:spPr>
              <a:xfrm>
                <a:off x="5626046" y="2543901"/>
                <a:ext cx="1588885" cy="978829"/>
              </a:xfrm>
              <a:custGeom>
                <a:avLst/>
                <a:gdLst/>
                <a:ahLst/>
                <a:cxnLst/>
                <a:rect l="l" t="t" r="r" b="b"/>
                <a:pathLst>
                  <a:path w="80695" h="49712" extrusionOk="0">
                    <a:moveTo>
                      <a:pt x="58173" y="601"/>
                    </a:moveTo>
                    <a:cubicBezTo>
                      <a:pt x="61588" y="601"/>
                      <a:pt x="73999" y="4393"/>
                      <a:pt x="77852" y="13202"/>
                    </a:cubicBezTo>
                    <a:cubicBezTo>
                      <a:pt x="79850" y="17768"/>
                      <a:pt x="80081" y="21037"/>
                      <a:pt x="79911" y="23004"/>
                    </a:cubicBezTo>
                    <a:lnTo>
                      <a:pt x="70079" y="31805"/>
                    </a:lnTo>
                    <a:cubicBezTo>
                      <a:pt x="70021" y="31857"/>
                      <a:pt x="69986" y="31929"/>
                      <a:pt x="69980" y="32006"/>
                    </a:cubicBezTo>
                    <a:lnTo>
                      <a:pt x="69643" y="36829"/>
                    </a:lnTo>
                    <a:cubicBezTo>
                      <a:pt x="69405" y="40259"/>
                      <a:pt x="68201" y="42202"/>
                      <a:pt x="67484" y="43364"/>
                    </a:cubicBezTo>
                    <a:cubicBezTo>
                      <a:pt x="67190" y="43839"/>
                      <a:pt x="66994" y="44153"/>
                      <a:pt x="66955" y="44430"/>
                    </a:cubicBezTo>
                    <a:cubicBezTo>
                      <a:pt x="66917" y="44697"/>
                      <a:pt x="66455" y="46264"/>
                      <a:pt x="65697" y="48519"/>
                    </a:cubicBezTo>
                    <a:cubicBezTo>
                      <a:pt x="64805" y="46449"/>
                      <a:pt x="63219" y="44959"/>
                      <a:pt x="60971" y="44081"/>
                    </a:cubicBezTo>
                    <a:cubicBezTo>
                      <a:pt x="59285" y="43422"/>
                      <a:pt x="57767" y="43168"/>
                      <a:pt x="56429" y="43168"/>
                    </a:cubicBezTo>
                    <a:cubicBezTo>
                      <a:pt x="54169" y="43168"/>
                      <a:pt x="52419" y="43893"/>
                      <a:pt x="51232" y="44619"/>
                    </a:cubicBezTo>
                    <a:lnTo>
                      <a:pt x="51395" y="44117"/>
                    </a:lnTo>
                    <a:cubicBezTo>
                      <a:pt x="51459" y="43919"/>
                      <a:pt x="51309" y="43724"/>
                      <a:pt x="51111" y="43724"/>
                    </a:cubicBezTo>
                    <a:cubicBezTo>
                      <a:pt x="51094" y="43724"/>
                      <a:pt x="51077" y="43725"/>
                      <a:pt x="51060" y="43728"/>
                    </a:cubicBezTo>
                    <a:cubicBezTo>
                      <a:pt x="50996" y="43738"/>
                      <a:pt x="46568" y="44451"/>
                      <a:pt x="41070" y="44451"/>
                    </a:cubicBezTo>
                    <a:cubicBezTo>
                      <a:pt x="38501" y="44451"/>
                      <a:pt x="35698" y="44295"/>
                      <a:pt x="32997" y="43839"/>
                    </a:cubicBezTo>
                    <a:cubicBezTo>
                      <a:pt x="24533" y="42412"/>
                      <a:pt x="16938" y="37215"/>
                      <a:pt x="16861" y="37163"/>
                    </a:cubicBezTo>
                    <a:cubicBezTo>
                      <a:pt x="16810" y="37127"/>
                      <a:pt x="16751" y="37109"/>
                      <a:pt x="16691" y="37109"/>
                    </a:cubicBezTo>
                    <a:cubicBezTo>
                      <a:pt x="16633" y="37109"/>
                      <a:pt x="16576" y="37126"/>
                      <a:pt x="16526" y="37159"/>
                    </a:cubicBezTo>
                    <a:cubicBezTo>
                      <a:pt x="16526" y="37159"/>
                      <a:pt x="12089" y="40083"/>
                      <a:pt x="9032" y="42076"/>
                    </a:cubicBezTo>
                    <a:cubicBezTo>
                      <a:pt x="9216" y="40155"/>
                      <a:pt x="9152" y="37254"/>
                      <a:pt x="7491" y="35521"/>
                    </a:cubicBezTo>
                    <a:cubicBezTo>
                      <a:pt x="5997" y="33961"/>
                      <a:pt x="3443" y="33629"/>
                      <a:pt x="1527" y="33629"/>
                    </a:cubicBezTo>
                    <a:cubicBezTo>
                      <a:pt x="1447" y="33629"/>
                      <a:pt x="1368" y="33630"/>
                      <a:pt x="1290" y="33631"/>
                    </a:cubicBezTo>
                    <a:cubicBezTo>
                      <a:pt x="3518" y="31941"/>
                      <a:pt x="5762" y="30036"/>
                      <a:pt x="5787" y="30015"/>
                    </a:cubicBezTo>
                    <a:cubicBezTo>
                      <a:pt x="5834" y="29974"/>
                      <a:pt x="5867" y="29921"/>
                      <a:pt x="5883" y="29862"/>
                    </a:cubicBezTo>
                    <a:cubicBezTo>
                      <a:pt x="5901" y="29794"/>
                      <a:pt x="7699" y="23064"/>
                      <a:pt x="11516" y="19466"/>
                    </a:cubicBezTo>
                    <a:cubicBezTo>
                      <a:pt x="15339" y="15861"/>
                      <a:pt x="24524" y="13396"/>
                      <a:pt x="24617" y="13372"/>
                    </a:cubicBezTo>
                    <a:cubicBezTo>
                      <a:pt x="24659" y="13360"/>
                      <a:pt x="24700" y="13338"/>
                      <a:pt x="24735" y="13310"/>
                    </a:cubicBezTo>
                    <a:cubicBezTo>
                      <a:pt x="30878" y="8044"/>
                      <a:pt x="50958" y="4555"/>
                      <a:pt x="51160" y="4521"/>
                    </a:cubicBezTo>
                    <a:cubicBezTo>
                      <a:pt x="51256" y="4504"/>
                      <a:pt x="51339" y="4442"/>
                      <a:pt x="51382" y="4353"/>
                    </a:cubicBezTo>
                    <a:cubicBezTo>
                      <a:pt x="51387" y="4340"/>
                      <a:pt x="52032" y="2995"/>
                      <a:pt x="53528" y="887"/>
                    </a:cubicBezTo>
                    <a:cubicBezTo>
                      <a:pt x="55394" y="697"/>
                      <a:pt x="56955" y="601"/>
                      <a:pt x="58173" y="601"/>
                    </a:cubicBezTo>
                    <a:close/>
                    <a:moveTo>
                      <a:pt x="58172" y="1"/>
                    </a:moveTo>
                    <a:cubicBezTo>
                      <a:pt x="56905" y="1"/>
                      <a:pt x="55276" y="102"/>
                      <a:pt x="53331" y="303"/>
                    </a:cubicBezTo>
                    <a:cubicBezTo>
                      <a:pt x="53245" y="312"/>
                      <a:pt x="53167" y="357"/>
                      <a:pt x="53117" y="427"/>
                    </a:cubicBezTo>
                    <a:cubicBezTo>
                      <a:pt x="51799" y="2271"/>
                      <a:pt x="51116" y="3544"/>
                      <a:pt x="50907" y="3954"/>
                    </a:cubicBezTo>
                    <a:cubicBezTo>
                      <a:pt x="48902" y="4306"/>
                      <a:pt x="30502" y="7645"/>
                      <a:pt x="24395" y="12808"/>
                    </a:cubicBezTo>
                    <a:cubicBezTo>
                      <a:pt x="23484" y="13055"/>
                      <a:pt x="14906" y="15442"/>
                      <a:pt x="11104" y="19028"/>
                    </a:cubicBezTo>
                    <a:cubicBezTo>
                      <a:pt x="7364" y="22554"/>
                      <a:pt x="5564" y="28751"/>
                      <a:pt x="5326" y="29616"/>
                    </a:cubicBezTo>
                    <a:cubicBezTo>
                      <a:pt x="4876" y="29998"/>
                      <a:pt x="2368" y="32105"/>
                      <a:pt x="151" y="33730"/>
                    </a:cubicBezTo>
                    <a:cubicBezTo>
                      <a:pt x="43" y="33810"/>
                      <a:pt x="0" y="33951"/>
                      <a:pt x="46" y="34077"/>
                    </a:cubicBezTo>
                    <a:cubicBezTo>
                      <a:pt x="90" y="34195"/>
                      <a:pt x="203" y="34273"/>
                      <a:pt x="328" y="34273"/>
                    </a:cubicBezTo>
                    <a:cubicBezTo>
                      <a:pt x="336" y="34273"/>
                      <a:pt x="343" y="34273"/>
                      <a:pt x="350" y="34272"/>
                    </a:cubicBezTo>
                    <a:cubicBezTo>
                      <a:pt x="704" y="34246"/>
                      <a:pt x="1116" y="34227"/>
                      <a:pt x="1561" y="34227"/>
                    </a:cubicBezTo>
                    <a:cubicBezTo>
                      <a:pt x="3362" y="34227"/>
                      <a:pt x="5715" y="34536"/>
                      <a:pt x="7056" y="35936"/>
                    </a:cubicBezTo>
                    <a:cubicBezTo>
                      <a:pt x="8742" y="37695"/>
                      <a:pt x="8599" y="40889"/>
                      <a:pt x="8363" y="42637"/>
                    </a:cubicBezTo>
                    <a:cubicBezTo>
                      <a:pt x="8337" y="42830"/>
                      <a:pt x="8490" y="42978"/>
                      <a:pt x="8660" y="42978"/>
                    </a:cubicBezTo>
                    <a:cubicBezTo>
                      <a:pt x="8715" y="42978"/>
                      <a:pt x="8771" y="42963"/>
                      <a:pt x="8824" y="42929"/>
                    </a:cubicBezTo>
                    <a:cubicBezTo>
                      <a:pt x="11539" y="41162"/>
                      <a:pt x="15798" y="38357"/>
                      <a:pt x="16689" y="37770"/>
                    </a:cubicBezTo>
                    <a:cubicBezTo>
                      <a:pt x="17867" y="38549"/>
                      <a:pt x="25003" y="43101"/>
                      <a:pt x="32897" y="44432"/>
                    </a:cubicBezTo>
                    <a:cubicBezTo>
                      <a:pt x="35633" y="44894"/>
                      <a:pt x="38471" y="45052"/>
                      <a:pt x="41071" y="45052"/>
                    </a:cubicBezTo>
                    <a:cubicBezTo>
                      <a:pt x="45578" y="45052"/>
                      <a:pt x="49369" y="44578"/>
                      <a:pt x="50674" y="44393"/>
                    </a:cubicBezTo>
                    <a:lnTo>
                      <a:pt x="50674" y="44393"/>
                    </a:lnTo>
                    <a:lnTo>
                      <a:pt x="50390" y="45267"/>
                    </a:lnTo>
                    <a:cubicBezTo>
                      <a:pt x="50350" y="45391"/>
                      <a:pt x="50394" y="45528"/>
                      <a:pt x="50501" y="45604"/>
                    </a:cubicBezTo>
                    <a:cubicBezTo>
                      <a:pt x="50553" y="45641"/>
                      <a:pt x="50614" y="45660"/>
                      <a:pt x="50675" y="45660"/>
                    </a:cubicBezTo>
                    <a:cubicBezTo>
                      <a:pt x="50739" y="45660"/>
                      <a:pt x="50803" y="45640"/>
                      <a:pt x="50856" y="45600"/>
                    </a:cubicBezTo>
                    <a:cubicBezTo>
                      <a:pt x="51923" y="44803"/>
                      <a:pt x="53809" y="43771"/>
                      <a:pt x="56432" y="43771"/>
                    </a:cubicBezTo>
                    <a:cubicBezTo>
                      <a:pt x="57703" y="43771"/>
                      <a:pt x="59146" y="44013"/>
                      <a:pt x="60753" y="44641"/>
                    </a:cubicBezTo>
                    <a:cubicBezTo>
                      <a:pt x="63104" y="45560"/>
                      <a:pt x="64676" y="47196"/>
                      <a:pt x="65426" y="49504"/>
                    </a:cubicBezTo>
                    <a:cubicBezTo>
                      <a:pt x="65466" y="49628"/>
                      <a:pt x="65580" y="49711"/>
                      <a:pt x="65709" y="49712"/>
                    </a:cubicBezTo>
                    <a:lnTo>
                      <a:pt x="65711" y="49712"/>
                    </a:lnTo>
                    <a:cubicBezTo>
                      <a:pt x="65839" y="49712"/>
                      <a:pt x="65954" y="49631"/>
                      <a:pt x="65996" y="49509"/>
                    </a:cubicBezTo>
                    <a:cubicBezTo>
                      <a:pt x="66791" y="47188"/>
                      <a:pt x="67489" y="44948"/>
                      <a:pt x="67550" y="44515"/>
                    </a:cubicBezTo>
                    <a:cubicBezTo>
                      <a:pt x="67573" y="44362"/>
                      <a:pt x="67768" y="44047"/>
                      <a:pt x="67995" y="43680"/>
                    </a:cubicBezTo>
                    <a:cubicBezTo>
                      <a:pt x="68693" y="42550"/>
                      <a:pt x="69994" y="40448"/>
                      <a:pt x="70244" y="36870"/>
                    </a:cubicBezTo>
                    <a:lnTo>
                      <a:pt x="70571" y="32170"/>
                    </a:lnTo>
                    <a:lnTo>
                      <a:pt x="80400" y="23373"/>
                    </a:lnTo>
                    <a:cubicBezTo>
                      <a:pt x="80455" y="23322"/>
                      <a:pt x="80489" y="23253"/>
                      <a:pt x="80498" y="23178"/>
                    </a:cubicBezTo>
                    <a:cubicBezTo>
                      <a:pt x="80694" y="21153"/>
                      <a:pt x="80492" y="17737"/>
                      <a:pt x="78403" y="12961"/>
                    </a:cubicBezTo>
                    <a:cubicBezTo>
                      <a:pt x="74439" y="3901"/>
                      <a:pt x="61681" y="1"/>
                      <a:pt x="58172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32"/>
              <p:cNvSpPr/>
              <p:nvPr/>
            </p:nvSpPr>
            <p:spPr>
              <a:xfrm>
                <a:off x="5401225" y="3171855"/>
                <a:ext cx="1242341" cy="715712"/>
              </a:xfrm>
              <a:custGeom>
                <a:avLst/>
                <a:gdLst/>
                <a:ahLst/>
                <a:cxnLst/>
                <a:rect l="l" t="t" r="r" b="b"/>
                <a:pathLst>
                  <a:path w="63095" h="36349" extrusionOk="0">
                    <a:moveTo>
                      <a:pt x="28859" y="1"/>
                    </a:moveTo>
                    <a:cubicBezTo>
                      <a:pt x="28859" y="1"/>
                      <a:pt x="27925" y="2804"/>
                      <a:pt x="25354" y="3739"/>
                    </a:cubicBezTo>
                    <a:cubicBezTo>
                      <a:pt x="22785" y="4673"/>
                      <a:pt x="15777" y="8644"/>
                      <a:pt x="15777" y="8644"/>
                    </a:cubicBezTo>
                    <a:cubicBezTo>
                      <a:pt x="15777" y="8644"/>
                      <a:pt x="15543" y="15185"/>
                      <a:pt x="10872" y="19156"/>
                    </a:cubicBezTo>
                    <a:cubicBezTo>
                      <a:pt x="6199" y="23128"/>
                      <a:pt x="816" y="32397"/>
                      <a:pt x="816" y="32397"/>
                    </a:cubicBezTo>
                    <a:lnTo>
                      <a:pt x="0" y="35165"/>
                    </a:lnTo>
                    <a:lnTo>
                      <a:pt x="2547" y="36348"/>
                    </a:lnTo>
                    <a:cubicBezTo>
                      <a:pt x="2547" y="36348"/>
                      <a:pt x="2660" y="32760"/>
                      <a:pt x="8266" y="27267"/>
                    </a:cubicBezTo>
                    <a:cubicBezTo>
                      <a:pt x="13871" y="21774"/>
                      <a:pt x="17346" y="12468"/>
                      <a:pt x="17795" y="12244"/>
                    </a:cubicBezTo>
                    <a:cubicBezTo>
                      <a:pt x="18244" y="12020"/>
                      <a:pt x="28109" y="5517"/>
                      <a:pt x="28109" y="5517"/>
                    </a:cubicBezTo>
                    <a:cubicBezTo>
                      <a:pt x="28109" y="5517"/>
                      <a:pt x="35732" y="10787"/>
                      <a:pt x="44365" y="12244"/>
                    </a:cubicBezTo>
                    <a:cubicBezTo>
                      <a:pt x="47103" y="12706"/>
                      <a:pt x="49930" y="12864"/>
                      <a:pt x="52516" y="12864"/>
                    </a:cubicBezTo>
                    <a:cubicBezTo>
                      <a:pt x="57320" y="12864"/>
                      <a:pt x="61287" y="12319"/>
                      <a:pt x="62285" y="12170"/>
                    </a:cubicBezTo>
                    <a:cubicBezTo>
                      <a:pt x="62777" y="10883"/>
                      <a:pt x="63095" y="9431"/>
                      <a:pt x="62265" y="8878"/>
                    </a:cubicBezTo>
                    <a:cubicBezTo>
                      <a:pt x="60863" y="7943"/>
                      <a:pt x="61330" y="5374"/>
                      <a:pt x="61331" y="5374"/>
                    </a:cubicBezTo>
                    <a:lnTo>
                      <a:pt x="61331" y="5374"/>
                    </a:lnTo>
                    <a:cubicBezTo>
                      <a:pt x="61330" y="5374"/>
                      <a:pt x="60162" y="7943"/>
                      <a:pt x="50819" y="7943"/>
                    </a:cubicBezTo>
                    <a:cubicBezTo>
                      <a:pt x="41473" y="7943"/>
                      <a:pt x="28859" y="1"/>
                      <a:pt x="2885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32"/>
              <p:cNvSpPr/>
              <p:nvPr/>
            </p:nvSpPr>
            <p:spPr>
              <a:xfrm>
                <a:off x="6330180" y="3010870"/>
                <a:ext cx="849171" cy="1070939"/>
              </a:xfrm>
              <a:custGeom>
                <a:avLst/>
                <a:gdLst/>
                <a:ahLst/>
                <a:cxnLst/>
                <a:rect l="l" t="t" r="r" b="b"/>
                <a:pathLst>
                  <a:path w="43127" h="54390" extrusionOk="0">
                    <a:moveTo>
                      <a:pt x="42419" y="0"/>
                    </a:moveTo>
                    <a:lnTo>
                      <a:pt x="32841" y="4439"/>
                    </a:lnTo>
                    <a:cubicBezTo>
                      <a:pt x="32841" y="4439"/>
                      <a:pt x="33308" y="11681"/>
                      <a:pt x="30738" y="15419"/>
                    </a:cubicBezTo>
                    <a:cubicBezTo>
                      <a:pt x="28168" y="19157"/>
                      <a:pt x="27234" y="20325"/>
                      <a:pt x="27234" y="20325"/>
                    </a:cubicBezTo>
                    <a:cubicBezTo>
                      <a:pt x="27234" y="20325"/>
                      <a:pt x="27000" y="25931"/>
                      <a:pt x="25364" y="29435"/>
                    </a:cubicBezTo>
                    <a:cubicBezTo>
                      <a:pt x="23729" y="32939"/>
                      <a:pt x="21160" y="34108"/>
                      <a:pt x="21160" y="34108"/>
                    </a:cubicBezTo>
                    <a:cubicBezTo>
                      <a:pt x="21160" y="34108"/>
                      <a:pt x="21393" y="38080"/>
                      <a:pt x="18122" y="41115"/>
                    </a:cubicBezTo>
                    <a:cubicBezTo>
                      <a:pt x="14852" y="44152"/>
                      <a:pt x="6676" y="49058"/>
                      <a:pt x="1536" y="52329"/>
                    </a:cubicBezTo>
                    <a:cubicBezTo>
                      <a:pt x="999" y="52671"/>
                      <a:pt x="492" y="53033"/>
                      <a:pt x="1" y="53403"/>
                    </a:cubicBezTo>
                    <a:lnTo>
                      <a:pt x="1222" y="54390"/>
                    </a:lnTo>
                    <a:cubicBezTo>
                      <a:pt x="1222" y="54390"/>
                      <a:pt x="6715" y="50130"/>
                      <a:pt x="14450" y="46205"/>
                    </a:cubicBezTo>
                    <a:cubicBezTo>
                      <a:pt x="22187" y="42282"/>
                      <a:pt x="24092" y="39479"/>
                      <a:pt x="26334" y="34882"/>
                    </a:cubicBezTo>
                    <a:cubicBezTo>
                      <a:pt x="28576" y="30287"/>
                      <a:pt x="31379" y="21541"/>
                      <a:pt x="31492" y="20756"/>
                    </a:cubicBezTo>
                    <a:cubicBezTo>
                      <a:pt x="31604" y="19972"/>
                      <a:pt x="33846" y="17954"/>
                      <a:pt x="34183" y="13134"/>
                    </a:cubicBezTo>
                    <a:lnTo>
                      <a:pt x="34519" y="8313"/>
                    </a:lnTo>
                    <a:lnTo>
                      <a:pt x="43126" y="606"/>
                    </a:lnTo>
                    <a:lnTo>
                      <a:pt x="42419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32"/>
              <p:cNvSpPr/>
              <p:nvPr/>
            </p:nvSpPr>
            <p:spPr>
              <a:xfrm>
                <a:off x="6591033" y="3117885"/>
                <a:ext cx="123043" cy="274498"/>
              </a:xfrm>
              <a:custGeom>
                <a:avLst/>
                <a:gdLst/>
                <a:ahLst/>
                <a:cxnLst/>
                <a:rect l="l" t="t" r="r" b="b"/>
                <a:pathLst>
                  <a:path w="6249" h="13941" extrusionOk="0">
                    <a:moveTo>
                      <a:pt x="5906" y="1"/>
                    </a:moveTo>
                    <a:cubicBezTo>
                      <a:pt x="5856" y="1"/>
                      <a:pt x="5804" y="14"/>
                      <a:pt x="5758" y="41"/>
                    </a:cubicBezTo>
                    <a:cubicBezTo>
                      <a:pt x="5615" y="126"/>
                      <a:pt x="2275" y="2174"/>
                      <a:pt x="1136" y="6614"/>
                    </a:cubicBezTo>
                    <a:cubicBezTo>
                      <a:pt x="0" y="11041"/>
                      <a:pt x="1217" y="13660"/>
                      <a:pt x="1269" y="13769"/>
                    </a:cubicBezTo>
                    <a:cubicBezTo>
                      <a:pt x="1319" y="13874"/>
                      <a:pt x="1424" y="13940"/>
                      <a:pt x="1539" y="13940"/>
                    </a:cubicBezTo>
                    <a:cubicBezTo>
                      <a:pt x="1761" y="13940"/>
                      <a:pt x="1905" y="13710"/>
                      <a:pt x="1811" y="13511"/>
                    </a:cubicBezTo>
                    <a:cubicBezTo>
                      <a:pt x="1799" y="13486"/>
                      <a:pt x="641" y="10963"/>
                      <a:pt x="1718" y="6763"/>
                    </a:cubicBezTo>
                    <a:cubicBezTo>
                      <a:pt x="2793" y="2570"/>
                      <a:pt x="6034" y="575"/>
                      <a:pt x="6066" y="556"/>
                    </a:cubicBezTo>
                    <a:cubicBezTo>
                      <a:pt x="6205" y="470"/>
                      <a:pt x="6248" y="287"/>
                      <a:pt x="6164" y="147"/>
                    </a:cubicBezTo>
                    <a:cubicBezTo>
                      <a:pt x="6108" y="53"/>
                      <a:pt x="6008" y="1"/>
                      <a:pt x="590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32"/>
              <p:cNvSpPr/>
              <p:nvPr/>
            </p:nvSpPr>
            <p:spPr>
              <a:xfrm>
                <a:off x="5854607" y="2454292"/>
                <a:ext cx="782796" cy="448558"/>
              </a:xfrm>
              <a:custGeom>
                <a:avLst/>
                <a:gdLst/>
                <a:ahLst/>
                <a:cxnLst/>
                <a:rect l="l" t="t" r="r" b="b"/>
                <a:pathLst>
                  <a:path w="39756" h="22781" extrusionOk="0">
                    <a:moveTo>
                      <a:pt x="18196" y="0"/>
                    </a:moveTo>
                    <a:cubicBezTo>
                      <a:pt x="13076" y="0"/>
                      <a:pt x="8222" y="1483"/>
                      <a:pt x="6165" y="3092"/>
                    </a:cubicBezTo>
                    <a:cubicBezTo>
                      <a:pt x="3272" y="5357"/>
                      <a:pt x="5914" y="6112"/>
                      <a:pt x="7297" y="6489"/>
                    </a:cubicBezTo>
                    <a:cubicBezTo>
                      <a:pt x="8682" y="6866"/>
                      <a:pt x="4530" y="7118"/>
                      <a:pt x="2391" y="9508"/>
                    </a:cubicBezTo>
                    <a:cubicBezTo>
                      <a:pt x="252" y="11898"/>
                      <a:pt x="1" y="16176"/>
                      <a:pt x="1763" y="17183"/>
                    </a:cubicBezTo>
                    <a:cubicBezTo>
                      <a:pt x="2083" y="17366"/>
                      <a:pt x="2511" y="17441"/>
                      <a:pt x="2998" y="17441"/>
                    </a:cubicBezTo>
                    <a:cubicBezTo>
                      <a:pt x="5187" y="17441"/>
                      <a:pt x="8555" y="15925"/>
                      <a:pt x="8555" y="15925"/>
                    </a:cubicBezTo>
                    <a:lnTo>
                      <a:pt x="9815" y="16804"/>
                    </a:lnTo>
                    <a:lnTo>
                      <a:pt x="22646" y="13534"/>
                    </a:lnTo>
                    <a:lnTo>
                      <a:pt x="22771" y="14415"/>
                    </a:lnTo>
                    <a:cubicBezTo>
                      <a:pt x="22851" y="14975"/>
                      <a:pt x="24812" y="15077"/>
                      <a:pt x="26521" y="15077"/>
                    </a:cubicBezTo>
                    <a:cubicBezTo>
                      <a:pt x="27501" y="15077"/>
                      <a:pt x="28398" y="15044"/>
                      <a:pt x="28811" y="15044"/>
                    </a:cubicBezTo>
                    <a:cubicBezTo>
                      <a:pt x="29942" y="15044"/>
                      <a:pt x="30949" y="20201"/>
                      <a:pt x="32711" y="21711"/>
                    </a:cubicBezTo>
                    <a:cubicBezTo>
                      <a:pt x="33591" y="22466"/>
                      <a:pt x="34408" y="22780"/>
                      <a:pt x="35132" y="22780"/>
                    </a:cubicBezTo>
                    <a:cubicBezTo>
                      <a:pt x="35855" y="22780"/>
                      <a:pt x="36484" y="22466"/>
                      <a:pt x="36987" y="21963"/>
                    </a:cubicBezTo>
                    <a:cubicBezTo>
                      <a:pt x="37995" y="20958"/>
                      <a:pt x="39756" y="18566"/>
                      <a:pt x="39503" y="15925"/>
                    </a:cubicBezTo>
                    <a:cubicBezTo>
                      <a:pt x="39252" y="13282"/>
                      <a:pt x="38120" y="12150"/>
                      <a:pt x="38120" y="12150"/>
                    </a:cubicBezTo>
                    <a:cubicBezTo>
                      <a:pt x="38120" y="12150"/>
                      <a:pt x="38875" y="11521"/>
                      <a:pt x="38372" y="10515"/>
                    </a:cubicBezTo>
                    <a:cubicBezTo>
                      <a:pt x="38228" y="10227"/>
                      <a:pt x="37879" y="10124"/>
                      <a:pt x="37454" y="10124"/>
                    </a:cubicBezTo>
                    <a:cubicBezTo>
                      <a:pt x="36390" y="10124"/>
                      <a:pt x="34850" y="10767"/>
                      <a:pt x="34850" y="10767"/>
                    </a:cubicBezTo>
                    <a:cubicBezTo>
                      <a:pt x="34850" y="10767"/>
                      <a:pt x="34850" y="10138"/>
                      <a:pt x="34346" y="8376"/>
                    </a:cubicBezTo>
                    <a:cubicBezTo>
                      <a:pt x="33843" y="6615"/>
                      <a:pt x="31326" y="2841"/>
                      <a:pt x="24408" y="828"/>
                    </a:cubicBezTo>
                    <a:cubicBezTo>
                      <a:pt x="22406" y="246"/>
                      <a:pt x="20279" y="0"/>
                      <a:pt x="18196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32"/>
              <p:cNvSpPr/>
              <p:nvPr/>
            </p:nvSpPr>
            <p:spPr>
              <a:xfrm>
                <a:off x="5855474" y="2448267"/>
                <a:ext cx="787521" cy="460608"/>
              </a:xfrm>
              <a:custGeom>
                <a:avLst/>
                <a:gdLst/>
                <a:ahLst/>
                <a:cxnLst/>
                <a:rect l="l" t="t" r="r" b="b"/>
                <a:pathLst>
                  <a:path w="39996" h="23393" extrusionOk="0">
                    <a:moveTo>
                      <a:pt x="18192" y="616"/>
                    </a:moveTo>
                    <a:cubicBezTo>
                      <a:pt x="20244" y="616"/>
                      <a:pt x="22331" y="855"/>
                      <a:pt x="24279" y="1422"/>
                    </a:cubicBezTo>
                    <a:cubicBezTo>
                      <a:pt x="30853" y="3334"/>
                      <a:pt x="33491" y="6938"/>
                      <a:pt x="34014" y="8765"/>
                    </a:cubicBezTo>
                    <a:cubicBezTo>
                      <a:pt x="34491" y="10440"/>
                      <a:pt x="34504" y="11067"/>
                      <a:pt x="34504" y="11072"/>
                    </a:cubicBezTo>
                    <a:cubicBezTo>
                      <a:pt x="34504" y="11173"/>
                      <a:pt x="34554" y="11266"/>
                      <a:pt x="34637" y="11322"/>
                    </a:cubicBezTo>
                    <a:cubicBezTo>
                      <a:pt x="34688" y="11356"/>
                      <a:pt x="34746" y="11373"/>
                      <a:pt x="34804" y="11373"/>
                    </a:cubicBezTo>
                    <a:cubicBezTo>
                      <a:pt x="34843" y="11373"/>
                      <a:pt x="34882" y="11365"/>
                      <a:pt x="34919" y="11349"/>
                    </a:cubicBezTo>
                    <a:cubicBezTo>
                      <a:pt x="35705" y="11022"/>
                      <a:pt x="36755" y="10730"/>
                      <a:pt x="37427" y="10730"/>
                    </a:cubicBezTo>
                    <a:cubicBezTo>
                      <a:pt x="37745" y="10730"/>
                      <a:pt x="37978" y="10796"/>
                      <a:pt x="38058" y="10955"/>
                    </a:cubicBezTo>
                    <a:cubicBezTo>
                      <a:pt x="38438" y="11715"/>
                      <a:pt x="37939" y="12177"/>
                      <a:pt x="37882" y="12224"/>
                    </a:cubicBezTo>
                    <a:cubicBezTo>
                      <a:pt x="37747" y="12338"/>
                      <a:pt x="37738" y="12542"/>
                      <a:pt x="37862" y="12668"/>
                    </a:cubicBezTo>
                    <a:cubicBezTo>
                      <a:pt x="37872" y="12678"/>
                      <a:pt x="38922" y="13774"/>
                      <a:pt x="39159" y="16259"/>
                    </a:cubicBezTo>
                    <a:cubicBezTo>
                      <a:pt x="39376" y="18529"/>
                      <a:pt x="37987" y="20800"/>
                      <a:pt x="36731" y="22056"/>
                    </a:cubicBezTo>
                    <a:cubicBezTo>
                      <a:pt x="36243" y="22544"/>
                      <a:pt x="35688" y="22787"/>
                      <a:pt x="35091" y="22787"/>
                    </a:cubicBezTo>
                    <a:cubicBezTo>
                      <a:pt x="34392" y="22787"/>
                      <a:pt x="33635" y="22454"/>
                      <a:pt x="32861" y="21789"/>
                    </a:cubicBezTo>
                    <a:cubicBezTo>
                      <a:pt x="32035" y="21081"/>
                      <a:pt x="31356" y="19444"/>
                      <a:pt x="30757" y="18000"/>
                    </a:cubicBezTo>
                    <a:cubicBezTo>
                      <a:pt x="30046" y="16288"/>
                      <a:pt x="29533" y="15049"/>
                      <a:pt x="28766" y="15049"/>
                    </a:cubicBezTo>
                    <a:lnTo>
                      <a:pt x="28767" y="15050"/>
                    </a:lnTo>
                    <a:cubicBezTo>
                      <a:pt x="28602" y="15050"/>
                      <a:pt x="28364" y="15055"/>
                      <a:pt x="28073" y="15060"/>
                    </a:cubicBezTo>
                    <a:cubicBezTo>
                      <a:pt x="27534" y="15072"/>
                      <a:pt x="27050" y="15078"/>
                      <a:pt x="26616" y="15078"/>
                    </a:cubicBezTo>
                    <a:cubicBezTo>
                      <a:pt x="23890" y="15078"/>
                      <a:pt x="23138" y="14863"/>
                      <a:pt x="23025" y="14679"/>
                    </a:cubicBezTo>
                    <a:lnTo>
                      <a:pt x="22899" y="13798"/>
                    </a:lnTo>
                    <a:cubicBezTo>
                      <a:pt x="22887" y="13714"/>
                      <a:pt x="22840" y="13638"/>
                      <a:pt x="22769" y="13590"/>
                    </a:cubicBezTo>
                    <a:cubicBezTo>
                      <a:pt x="22719" y="13556"/>
                      <a:pt x="22661" y="13539"/>
                      <a:pt x="22603" y="13539"/>
                    </a:cubicBezTo>
                    <a:cubicBezTo>
                      <a:pt x="22577" y="13539"/>
                      <a:pt x="22552" y="13542"/>
                      <a:pt x="22527" y="13549"/>
                    </a:cubicBezTo>
                    <a:lnTo>
                      <a:pt x="9829" y="16786"/>
                    </a:lnTo>
                    <a:lnTo>
                      <a:pt x="8683" y="15984"/>
                    </a:lnTo>
                    <a:cubicBezTo>
                      <a:pt x="8632" y="15948"/>
                      <a:pt x="8572" y="15930"/>
                      <a:pt x="8511" y="15930"/>
                    </a:cubicBezTo>
                    <a:cubicBezTo>
                      <a:pt x="8469" y="15930"/>
                      <a:pt x="8427" y="15938"/>
                      <a:pt x="8388" y="15956"/>
                    </a:cubicBezTo>
                    <a:cubicBezTo>
                      <a:pt x="7303" y="16444"/>
                      <a:pt x="4652" y="17447"/>
                      <a:pt x="2945" y="17447"/>
                    </a:cubicBezTo>
                    <a:cubicBezTo>
                      <a:pt x="2511" y="17447"/>
                      <a:pt x="2138" y="17382"/>
                      <a:pt x="1867" y="17227"/>
                    </a:cubicBezTo>
                    <a:cubicBezTo>
                      <a:pt x="1389" y="16954"/>
                      <a:pt x="1051" y="16347"/>
                      <a:pt x="917" y="15518"/>
                    </a:cubicBezTo>
                    <a:cubicBezTo>
                      <a:pt x="667" y="13980"/>
                      <a:pt x="1156" y="11596"/>
                      <a:pt x="2571" y="10014"/>
                    </a:cubicBezTo>
                    <a:cubicBezTo>
                      <a:pt x="3762" y="8684"/>
                      <a:pt x="5621" y="8039"/>
                      <a:pt x="6731" y="7654"/>
                    </a:cubicBezTo>
                    <a:cubicBezTo>
                      <a:pt x="7517" y="7381"/>
                      <a:pt x="7841" y="7268"/>
                      <a:pt x="7831" y="6938"/>
                    </a:cubicBezTo>
                    <a:cubicBezTo>
                      <a:pt x="7820" y="6638"/>
                      <a:pt x="7479" y="6545"/>
                      <a:pt x="7333" y="6505"/>
                    </a:cubicBezTo>
                    <a:cubicBezTo>
                      <a:pt x="6662" y="6321"/>
                      <a:pt x="5265" y="5940"/>
                      <a:pt x="5132" y="5284"/>
                    </a:cubicBezTo>
                    <a:cubicBezTo>
                      <a:pt x="5049" y="4871"/>
                      <a:pt x="5455" y="4302"/>
                      <a:pt x="6306" y="3634"/>
                    </a:cubicBezTo>
                    <a:cubicBezTo>
                      <a:pt x="8316" y="2062"/>
                      <a:pt x="13145" y="616"/>
                      <a:pt x="18192" y="616"/>
                    </a:cubicBezTo>
                    <a:close/>
                    <a:moveTo>
                      <a:pt x="18124" y="1"/>
                    </a:moveTo>
                    <a:cubicBezTo>
                      <a:pt x="12953" y="1"/>
                      <a:pt x="8061" y="1499"/>
                      <a:pt x="5936" y="3162"/>
                    </a:cubicBezTo>
                    <a:cubicBezTo>
                      <a:pt x="4864" y="4001"/>
                      <a:pt x="4408" y="4733"/>
                      <a:pt x="4543" y="5402"/>
                    </a:cubicBezTo>
                    <a:cubicBezTo>
                      <a:pt x="4723" y="6298"/>
                      <a:pt x="5916" y="6728"/>
                      <a:pt x="6819" y="6986"/>
                    </a:cubicBezTo>
                    <a:cubicBezTo>
                      <a:pt x="6727" y="7019"/>
                      <a:pt x="6629" y="7054"/>
                      <a:pt x="6534" y="7086"/>
                    </a:cubicBezTo>
                    <a:cubicBezTo>
                      <a:pt x="5368" y="7490"/>
                      <a:pt x="3418" y="8167"/>
                      <a:pt x="2123" y="9614"/>
                    </a:cubicBezTo>
                    <a:cubicBezTo>
                      <a:pt x="742" y="11158"/>
                      <a:pt x="1" y="13626"/>
                      <a:pt x="324" y="15614"/>
                    </a:cubicBezTo>
                    <a:cubicBezTo>
                      <a:pt x="490" y="16641"/>
                      <a:pt x="921" y="17380"/>
                      <a:pt x="1569" y="17750"/>
                    </a:cubicBezTo>
                    <a:cubicBezTo>
                      <a:pt x="1939" y="17961"/>
                      <a:pt x="2424" y="18046"/>
                      <a:pt x="2968" y="18046"/>
                    </a:cubicBezTo>
                    <a:cubicBezTo>
                      <a:pt x="4950" y="18046"/>
                      <a:pt x="7710" y="16908"/>
                      <a:pt x="8478" y="16573"/>
                    </a:cubicBezTo>
                    <a:lnTo>
                      <a:pt x="9597" y="17357"/>
                    </a:lnTo>
                    <a:cubicBezTo>
                      <a:pt x="9648" y="17392"/>
                      <a:pt x="9707" y="17411"/>
                      <a:pt x="9768" y="17411"/>
                    </a:cubicBezTo>
                    <a:cubicBezTo>
                      <a:pt x="9793" y="17411"/>
                      <a:pt x="9819" y="17408"/>
                      <a:pt x="9844" y="17401"/>
                    </a:cubicBezTo>
                    <a:lnTo>
                      <a:pt x="22351" y="14213"/>
                    </a:lnTo>
                    <a:lnTo>
                      <a:pt x="22430" y="14763"/>
                    </a:lnTo>
                    <a:cubicBezTo>
                      <a:pt x="22532" y="15479"/>
                      <a:pt x="23923" y="15681"/>
                      <a:pt x="26474" y="15681"/>
                    </a:cubicBezTo>
                    <a:cubicBezTo>
                      <a:pt x="26968" y="15681"/>
                      <a:pt x="27506" y="15673"/>
                      <a:pt x="28086" y="15660"/>
                    </a:cubicBezTo>
                    <a:cubicBezTo>
                      <a:pt x="28371" y="15654"/>
                      <a:pt x="28606" y="15650"/>
                      <a:pt x="28766" y="15650"/>
                    </a:cubicBezTo>
                    <a:cubicBezTo>
                      <a:pt x="29131" y="15650"/>
                      <a:pt x="29750" y="17141"/>
                      <a:pt x="30202" y="18230"/>
                    </a:cubicBezTo>
                    <a:cubicBezTo>
                      <a:pt x="30826" y="19737"/>
                      <a:pt x="31536" y="21444"/>
                      <a:pt x="32471" y="22246"/>
                    </a:cubicBezTo>
                    <a:cubicBezTo>
                      <a:pt x="33472" y="23104"/>
                      <a:pt x="34349" y="23392"/>
                      <a:pt x="35076" y="23392"/>
                    </a:cubicBezTo>
                    <a:cubicBezTo>
                      <a:pt x="36084" y="23392"/>
                      <a:pt x="36801" y="22837"/>
                      <a:pt x="37155" y="22481"/>
                    </a:cubicBezTo>
                    <a:cubicBezTo>
                      <a:pt x="38505" y="21133"/>
                      <a:pt x="39995" y="18681"/>
                      <a:pt x="39759" y="16202"/>
                    </a:cubicBezTo>
                    <a:cubicBezTo>
                      <a:pt x="39560" y="14111"/>
                      <a:pt x="38826" y="12924"/>
                      <a:pt x="38475" y="12465"/>
                    </a:cubicBezTo>
                    <a:cubicBezTo>
                      <a:pt x="38749" y="12099"/>
                      <a:pt x="38981" y="11456"/>
                      <a:pt x="38596" y="10687"/>
                    </a:cubicBezTo>
                    <a:cubicBezTo>
                      <a:pt x="38390" y="10274"/>
                      <a:pt x="37926" y="10131"/>
                      <a:pt x="37385" y="10131"/>
                    </a:cubicBezTo>
                    <a:cubicBezTo>
                      <a:pt x="36589" y="10131"/>
                      <a:pt x="35624" y="10440"/>
                      <a:pt x="35063" y="10649"/>
                    </a:cubicBezTo>
                    <a:cubicBezTo>
                      <a:pt x="35008" y="10270"/>
                      <a:pt x="34881" y="9617"/>
                      <a:pt x="34591" y="8600"/>
                    </a:cubicBezTo>
                    <a:cubicBezTo>
                      <a:pt x="34438" y="8063"/>
                      <a:pt x="32850" y="3289"/>
                      <a:pt x="24448" y="846"/>
                    </a:cubicBezTo>
                    <a:cubicBezTo>
                      <a:pt x="22407" y="252"/>
                      <a:pt x="20242" y="1"/>
                      <a:pt x="1812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32"/>
              <p:cNvSpPr/>
              <p:nvPr/>
            </p:nvSpPr>
            <p:spPr>
              <a:xfrm>
                <a:off x="6281368" y="2972494"/>
                <a:ext cx="275955" cy="385215"/>
              </a:xfrm>
              <a:custGeom>
                <a:avLst/>
                <a:gdLst/>
                <a:ahLst/>
                <a:cxnLst/>
                <a:rect l="l" t="t" r="r" b="b"/>
                <a:pathLst>
                  <a:path w="14015" h="19564" extrusionOk="0">
                    <a:moveTo>
                      <a:pt x="12607" y="0"/>
                    </a:moveTo>
                    <a:cubicBezTo>
                      <a:pt x="11646" y="0"/>
                      <a:pt x="9790" y="3411"/>
                      <a:pt x="8522" y="6674"/>
                    </a:cubicBezTo>
                    <a:cubicBezTo>
                      <a:pt x="6952" y="10710"/>
                      <a:pt x="1" y="15867"/>
                      <a:pt x="1235" y="17100"/>
                    </a:cubicBezTo>
                    <a:cubicBezTo>
                      <a:pt x="1987" y="17852"/>
                      <a:pt x="4324" y="19564"/>
                      <a:pt x="6719" y="19564"/>
                    </a:cubicBezTo>
                    <a:cubicBezTo>
                      <a:pt x="8251" y="19564"/>
                      <a:pt x="9807" y="18863"/>
                      <a:pt x="10988" y="16764"/>
                    </a:cubicBezTo>
                    <a:cubicBezTo>
                      <a:pt x="14015" y="11382"/>
                      <a:pt x="13119" y="620"/>
                      <a:pt x="13119" y="620"/>
                    </a:cubicBezTo>
                    <a:cubicBezTo>
                      <a:pt x="13011" y="191"/>
                      <a:pt x="12834" y="0"/>
                      <a:pt x="1260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32"/>
              <p:cNvSpPr/>
              <p:nvPr/>
            </p:nvSpPr>
            <p:spPr>
              <a:xfrm>
                <a:off x="6285011" y="2966547"/>
                <a:ext cx="277688" cy="397069"/>
              </a:xfrm>
              <a:custGeom>
                <a:avLst/>
                <a:gdLst/>
                <a:ahLst/>
                <a:cxnLst/>
                <a:rect l="l" t="t" r="r" b="b"/>
                <a:pathLst>
                  <a:path w="14103" h="20166" extrusionOk="0">
                    <a:moveTo>
                      <a:pt x="12429" y="602"/>
                    </a:moveTo>
                    <a:cubicBezTo>
                      <a:pt x="12484" y="606"/>
                      <a:pt x="12570" y="722"/>
                      <a:pt x="12636" y="971"/>
                    </a:cubicBezTo>
                    <a:cubicBezTo>
                      <a:pt x="12680" y="1547"/>
                      <a:pt x="13420" y="11801"/>
                      <a:pt x="10541" y="16918"/>
                    </a:cubicBezTo>
                    <a:cubicBezTo>
                      <a:pt x="9675" y="18456"/>
                      <a:pt x="8531" y="19333"/>
                      <a:pt x="7138" y="19524"/>
                    </a:cubicBezTo>
                    <a:cubicBezTo>
                      <a:pt x="6933" y="19552"/>
                      <a:pt x="6728" y="19565"/>
                      <a:pt x="6523" y="19565"/>
                    </a:cubicBezTo>
                    <a:cubicBezTo>
                      <a:pt x="4188" y="19565"/>
                      <a:pt x="1922" y="17848"/>
                      <a:pt x="1262" y="17189"/>
                    </a:cubicBezTo>
                    <a:cubicBezTo>
                      <a:pt x="832" y="16759"/>
                      <a:pt x="2594" y="14832"/>
                      <a:pt x="4008" y="13284"/>
                    </a:cubicBezTo>
                    <a:cubicBezTo>
                      <a:pt x="5801" y="11324"/>
                      <a:pt x="7833" y="9101"/>
                      <a:pt x="8617" y="7085"/>
                    </a:cubicBezTo>
                    <a:cubicBezTo>
                      <a:pt x="10109" y="3245"/>
                      <a:pt x="11808" y="602"/>
                      <a:pt x="12414" y="602"/>
                    </a:cubicBezTo>
                    <a:lnTo>
                      <a:pt x="12415" y="602"/>
                    </a:lnTo>
                    <a:cubicBezTo>
                      <a:pt x="12418" y="602"/>
                      <a:pt x="12421" y="603"/>
                      <a:pt x="12424" y="603"/>
                    </a:cubicBezTo>
                    <a:cubicBezTo>
                      <a:pt x="12425" y="603"/>
                      <a:pt x="12427" y="603"/>
                      <a:pt x="12429" y="602"/>
                    </a:cubicBezTo>
                    <a:close/>
                    <a:moveTo>
                      <a:pt x="12425" y="1"/>
                    </a:moveTo>
                    <a:cubicBezTo>
                      <a:pt x="10746" y="1"/>
                      <a:pt x="8166" y="6585"/>
                      <a:pt x="8057" y="6867"/>
                    </a:cubicBezTo>
                    <a:cubicBezTo>
                      <a:pt x="7314" y="8778"/>
                      <a:pt x="5322" y="10956"/>
                      <a:pt x="3565" y="12880"/>
                    </a:cubicBezTo>
                    <a:cubicBezTo>
                      <a:pt x="1496" y="15142"/>
                      <a:pt x="1" y="16778"/>
                      <a:pt x="836" y="17614"/>
                    </a:cubicBezTo>
                    <a:cubicBezTo>
                      <a:pt x="1545" y="18323"/>
                      <a:pt x="3989" y="20165"/>
                      <a:pt x="6538" y="20165"/>
                    </a:cubicBezTo>
                    <a:cubicBezTo>
                      <a:pt x="6766" y="20165"/>
                      <a:pt x="6995" y="20150"/>
                      <a:pt x="7220" y="20119"/>
                    </a:cubicBezTo>
                    <a:cubicBezTo>
                      <a:pt x="8809" y="19902"/>
                      <a:pt x="10102" y="18923"/>
                      <a:pt x="11065" y="17213"/>
                    </a:cubicBezTo>
                    <a:cubicBezTo>
                      <a:pt x="14103" y="11814"/>
                      <a:pt x="13269" y="1340"/>
                      <a:pt x="13232" y="896"/>
                    </a:cubicBezTo>
                    <a:cubicBezTo>
                      <a:pt x="13231" y="881"/>
                      <a:pt x="13229" y="864"/>
                      <a:pt x="13225" y="849"/>
                    </a:cubicBezTo>
                    <a:cubicBezTo>
                      <a:pt x="13057" y="179"/>
                      <a:pt x="12719" y="19"/>
                      <a:pt x="12465" y="2"/>
                    </a:cubicBezTo>
                    <a:cubicBezTo>
                      <a:pt x="12452" y="1"/>
                      <a:pt x="12439" y="1"/>
                      <a:pt x="12425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32"/>
              <p:cNvSpPr/>
              <p:nvPr/>
            </p:nvSpPr>
            <p:spPr>
              <a:xfrm>
                <a:off x="6281368" y="2972494"/>
                <a:ext cx="275955" cy="385215"/>
              </a:xfrm>
              <a:custGeom>
                <a:avLst/>
                <a:gdLst/>
                <a:ahLst/>
                <a:cxnLst/>
                <a:rect l="l" t="t" r="r" b="b"/>
                <a:pathLst>
                  <a:path w="14015" h="19564" extrusionOk="0">
                    <a:moveTo>
                      <a:pt x="12607" y="0"/>
                    </a:moveTo>
                    <a:cubicBezTo>
                      <a:pt x="11646" y="0"/>
                      <a:pt x="9790" y="3411"/>
                      <a:pt x="8522" y="6674"/>
                    </a:cubicBezTo>
                    <a:cubicBezTo>
                      <a:pt x="6952" y="10710"/>
                      <a:pt x="1" y="15867"/>
                      <a:pt x="1235" y="17100"/>
                    </a:cubicBezTo>
                    <a:cubicBezTo>
                      <a:pt x="1987" y="17852"/>
                      <a:pt x="4324" y="19564"/>
                      <a:pt x="6719" y="19564"/>
                    </a:cubicBezTo>
                    <a:cubicBezTo>
                      <a:pt x="8251" y="19564"/>
                      <a:pt x="9807" y="18863"/>
                      <a:pt x="10988" y="16764"/>
                    </a:cubicBezTo>
                    <a:cubicBezTo>
                      <a:pt x="14015" y="11382"/>
                      <a:pt x="13119" y="620"/>
                      <a:pt x="13119" y="620"/>
                    </a:cubicBezTo>
                    <a:cubicBezTo>
                      <a:pt x="13011" y="191"/>
                      <a:pt x="12834" y="0"/>
                      <a:pt x="1260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32"/>
              <p:cNvSpPr/>
              <p:nvPr/>
            </p:nvSpPr>
            <p:spPr>
              <a:xfrm>
                <a:off x="6023055" y="2656371"/>
                <a:ext cx="619310" cy="693659"/>
              </a:xfrm>
              <a:custGeom>
                <a:avLst/>
                <a:gdLst/>
                <a:ahLst/>
                <a:cxnLst/>
                <a:rect l="l" t="t" r="r" b="b"/>
                <a:pathLst>
                  <a:path w="31453" h="35229" extrusionOk="0">
                    <a:moveTo>
                      <a:pt x="19501" y="0"/>
                    </a:moveTo>
                    <a:cubicBezTo>
                      <a:pt x="19500" y="0"/>
                      <a:pt x="3146" y="4278"/>
                      <a:pt x="0" y="5662"/>
                    </a:cubicBezTo>
                    <a:cubicBezTo>
                      <a:pt x="0" y="5662"/>
                      <a:pt x="253" y="14216"/>
                      <a:pt x="3523" y="23149"/>
                    </a:cubicBezTo>
                    <a:cubicBezTo>
                      <a:pt x="6794" y="32080"/>
                      <a:pt x="12330" y="35100"/>
                      <a:pt x="14720" y="35226"/>
                    </a:cubicBezTo>
                    <a:cubicBezTo>
                      <a:pt x="14753" y="35228"/>
                      <a:pt x="14786" y="35229"/>
                      <a:pt x="14819" y="35229"/>
                    </a:cubicBezTo>
                    <a:cubicBezTo>
                      <a:pt x="17233" y="35229"/>
                      <a:pt x="21667" y="30764"/>
                      <a:pt x="23652" y="26545"/>
                    </a:cubicBezTo>
                    <a:cubicBezTo>
                      <a:pt x="25665" y="22268"/>
                      <a:pt x="27049" y="17362"/>
                      <a:pt x="27049" y="17362"/>
                    </a:cubicBezTo>
                    <a:cubicBezTo>
                      <a:pt x="27049" y="17362"/>
                      <a:pt x="29943" y="16355"/>
                      <a:pt x="30697" y="13713"/>
                    </a:cubicBezTo>
                    <a:cubicBezTo>
                      <a:pt x="31452" y="11071"/>
                      <a:pt x="31326" y="8680"/>
                      <a:pt x="29313" y="8429"/>
                    </a:cubicBezTo>
                    <a:cubicBezTo>
                      <a:pt x="29229" y="8419"/>
                      <a:pt x="29148" y="8414"/>
                      <a:pt x="29068" y="8414"/>
                    </a:cubicBezTo>
                    <a:cubicBezTo>
                      <a:pt x="27228" y="8414"/>
                      <a:pt x="26420" y="11071"/>
                      <a:pt x="26420" y="11071"/>
                    </a:cubicBezTo>
                    <a:cubicBezTo>
                      <a:pt x="26420" y="11071"/>
                      <a:pt x="23904" y="9436"/>
                      <a:pt x="22898" y="6164"/>
                    </a:cubicBezTo>
                    <a:cubicBezTo>
                      <a:pt x="21996" y="3234"/>
                      <a:pt x="23517" y="910"/>
                      <a:pt x="23121" y="910"/>
                    </a:cubicBezTo>
                    <a:cubicBezTo>
                      <a:pt x="23075" y="910"/>
                      <a:pt x="23003" y="941"/>
                      <a:pt x="22898" y="1007"/>
                    </a:cubicBezTo>
                    <a:cubicBezTo>
                      <a:pt x="21976" y="1583"/>
                      <a:pt x="20211" y="3318"/>
                      <a:pt x="19147" y="3318"/>
                    </a:cubicBezTo>
                    <a:cubicBezTo>
                      <a:pt x="19049" y="3318"/>
                      <a:pt x="18956" y="3303"/>
                      <a:pt x="18871" y="3271"/>
                    </a:cubicBezTo>
                    <a:cubicBezTo>
                      <a:pt x="17865" y="2894"/>
                      <a:pt x="19501" y="0"/>
                      <a:pt x="195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32"/>
              <p:cNvSpPr/>
              <p:nvPr/>
            </p:nvSpPr>
            <p:spPr>
              <a:xfrm>
                <a:off x="6017069" y="2650444"/>
                <a:ext cx="630986" cy="705493"/>
              </a:xfrm>
              <a:custGeom>
                <a:avLst/>
                <a:gdLst/>
                <a:ahLst/>
                <a:cxnLst/>
                <a:rect l="l" t="t" r="r" b="b"/>
                <a:pathLst>
                  <a:path w="32046" h="35830" extrusionOk="0">
                    <a:moveTo>
                      <a:pt x="19223" y="765"/>
                    </a:moveTo>
                    <a:lnTo>
                      <a:pt x="19223" y="765"/>
                    </a:lnTo>
                    <a:cubicBezTo>
                      <a:pt x="18856" y="1519"/>
                      <a:pt x="18371" y="2719"/>
                      <a:pt x="18614" y="3386"/>
                    </a:cubicBezTo>
                    <a:cubicBezTo>
                      <a:pt x="18696" y="3612"/>
                      <a:pt x="18854" y="3773"/>
                      <a:pt x="19070" y="3853"/>
                    </a:cubicBezTo>
                    <a:cubicBezTo>
                      <a:pt x="19190" y="3899"/>
                      <a:pt x="19317" y="3920"/>
                      <a:pt x="19451" y="3920"/>
                    </a:cubicBezTo>
                    <a:cubicBezTo>
                      <a:pt x="20305" y="3920"/>
                      <a:pt x="21404" y="3057"/>
                      <a:pt x="22388" y="2285"/>
                    </a:cubicBezTo>
                    <a:cubicBezTo>
                      <a:pt x="22634" y="2092"/>
                      <a:pt x="22871" y="1905"/>
                      <a:pt x="23078" y="1756"/>
                    </a:cubicBezTo>
                    <a:lnTo>
                      <a:pt x="23078" y="1756"/>
                    </a:lnTo>
                    <a:cubicBezTo>
                      <a:pt x="23075" y="1768"/>
                      <a:pt x="23071" y="1780"/>
                      <a:pt x="23068" y="1790"/>
                    </a:cubicBezTo>
                    <a:cubicBezTo>
                      <a:pt x="22791" y="2731"/>
                      <a:pt x="22276" y="4479"/>
                      <a:pt x="22914" y="6554"/>
                    </a:cubicBezTo>
                    <a:cubicBezTo>
                      <a:pt x="23940" y="9892"/>
                      <a:pt x="26453" y="11555"/>
                      <a:pt x="26559" y="11624"/>
                    </a:cubicBezTo>
                    <a:cubicBezTo>
                      <a:pt x="26609" y="11657"/>
                      <a:pt x="26666" y="11674"/>
                      <a:pt x="26723" y="11674"/>
                    </a:cubicBezTo>
                    <a:cubicBezTo>
                      <a:pt x="26758" y="11674"/>
                      <a:pt x="26793" y="11668"/>
                      <a:pt x="26826" y="11655"/>
                    </a:cubicBezTo>
                    <a:cubicBezTo>
                      <a:pt x="26915" y="11623"/>
                      <a:pt x="26984" y="11551"/>
                      <a:pt x="27011" y="11461"/>
                    </a:cubicBezTo>
                    <a:cubicBezTo>
                      <a:pt x="27019" y="11434"/>
                      <a:pt x="27777" y="9016"/>
                      <a:pt x="29373" y="9016"/>
                    </a:cubicBezTo>
                    <a:cubicBezTo>
                      <a:pt x="29440" y="9016"/>
                      <a:pt x="29509" y="9020"/>
                      <a:pt x="29579" y="9029"/>
                    </a:cubicBezTo>
                    <a:cubicBezTo>
                      <a:pt x="30099" y="9094"/>
                      <a:pt x="30476" y="9315"/>
                      <a:pt x="30733" y="9705"/>
                    </a:cubicBezTo>
                    <a:cubicBezTo>
                      <a:pt x="31268" y="10512"/>
                      <a:pt x="31261" y="12013"/>
                      <a:pt x="30713" y="13931"/>
                    </a:cubicBezTo>
                    <a:cubicBezTo>
                      <a:pt x="30011" y="16387"/>
                      <a:pt x="27281" y="17370"/>
                      <a:pt x="27254" y="17379"/>
                    </a:cubicBezTo>
                    <a:cubicBezTo>
                      <a:pt x="27162" y="17411"/>
                      <a:pt x="27091" y="17487"/>
                      <a:pt x="27063" y="17581"/>
                    </a:cubicBezTo>
                    <a:cubicBezTo>
                      <a:pt x="27050" y="17630"/>
                      <a:pt x="25664" y="22512"/>
                      <a:pt x="23684" y="26719"/>
                    </a:cubicBezTo>
                    <a:cubicBezTo>
                      <a:pt x="21708" y="30919"/>
                      <a:pt x="17349" y="35229"/>
                      <a:pt x="15119" y="35229"/>
                    </a:cubicBezTo>
                    <a:cubicBezTo>
                      <a:pt x="15092" y="35229"/>
                      <a:pt x="15066" y="35228"/>
                      <a:pt x="15040" y="35227"/>
                    </a:cubicBezTo>
                    <a:cubicBezTo>
                      <a:pt x="12445" y="35089"/>
                      <a:pt x="7185" y="31745"/>
                      <a:pt x="4110" y="23347"/>
                    </a:cubicBezTo>
                    <a:cubicBezTo>
                      <a:pt x="1171" y="15321"/>
                      <a:pt x="679" y="7508"/>
                      <a:pt x="614" y="6158"/>
                    </a:cubicBezTo>
                    <a:cubicBezTo>
                      <a:pt x="3704" y="4891"/>
                      <a:pt x="16205" y="1563"/>
                      <a:pt x="19223" y="765"/>
                    </a:cubicBezTo>
                    <a:close/>
                    <a:moveTo>
                      <a:pt x="19808" y="0"/>
                    </a:moveTo>
                    <a:cubicBezTo>
                      <a:pt x="19782" y="0"/>
                      <a:pt x="19756" y="4"/>
                      <a:pt x="19729" y="11"/>
                    </a:cubicBezTo>
                    <a:cubicBezTo>
                      <a:pt x="19060" y="185"/>
                      <a:pt x="3315" y="4310"/>
                      <a:pt x="183" y="5686"/>
                    </a:cubicBezTo>
                    <a:cubicBezTo>
                      <a:pt x="72" y="5736"/>
                      <a:pt x="1" y="5849"/>
                      <a:pt x="4" y="5971"/>
                    </a:cubicBezTo>
                    <a:cubicBezTo>
                      <a:pt x="7" y="6058"/>
                      <a:pt x="295" y="14677"/>
                      <a:pt x="3545" y="23553"/>
                    </a:cubicBezTo>
                    <a:cubicBezTo>
                      <a:pt x="5371" y="28538"/>
                      <a:pt x="7820" y="31450"/>
                      <a:pt x="9554" y="33013"/>
                    </a:cubicBezTo>
                    <a:cubicBezTo>
                      <a:pt x="11747" y="34992"/>
                      <a:pt x="13809" y="35764"/>
                      <a:pt x="15008" y="35827"/>
                    </a:cubicBezTo>
                    <a:cubicBezTo>
                      <a:pt x="15046" y="35829"/>
                      <a:pt x="15084" y="35829"/>
                      <a:pt x="15121" y="35829"/>
                    </a:cubicBezTo>
                    <a:cubicBezTo>
                      <a:pt x="17794" y="35829"/>
                      <a:pt x="22325" y="31018"/>
                      <a:pt x="24228" y="26975"/>
                    </a:cubicBezTo>
                    <a:cubicBezTo>
                      <a:pt x="26034" y="23133"/>
                      <a:pt x="27351" y="18738"/>
                      <a:pt x="27599" y="17889"/>
                    </a:cubicBezTo>
                    <a:cubicBezTo>
                      <a:pt x="28225" y="17637"/>
                      <a:pt x="30593" y="16536"/>
                      <a:pt x="31290" y="14096"/>
                    </a:cubicBezTo>
                    <a:cubicBezTo>
                      <a:pt x="31712" y="12618"/>
                      <a:pt x="32045" y="10599"/>
                      <a:pt x="31234" y="9371"/>
                    </a:cubicBezTo>
                    <a:cubicBezTo>
                      <a:pt x="30880" y="8836"/>
                      <a:pt x="30348" y="8519"/>
                      <a:pt x="29654" y="8431"/>
                    </a:cubicBezTo>
                    <a:cubicBezTo>
                      <a:pt x="29557" y="8419"/>
                      <a:pt x="29463" y="8414"/>
                      <a:pt x="29371" y="8414"/>
                    </a:cubicBezTo>
                    <a:cubicBezTo>
                      <a:pt x="27782" y="8414"/>
                      <a:pt x="26901" y="10100"/>
                      <a:pt x="26580" y="10891"/>
                    </a:cubicBezTo>
                    <a:cubicBezTo>
                      <a:pt x="25894" y="10345"/>
                      <a:pt x="24243" y="8828"/>
                      <a:pt x="23489" y="6378"/>
                    </a:cubicBezTo>
                    <a:cubicBezTo>
                      <a:pt x="22904" y="4476"/>
                      <a:pt x="23385" y="2840"/>
                      <a:pt x="23645" y="1961"/>
                    </a:cubicBezTo>
                    <a:cubicBezTo>
                      <a:pt x="23797" y="1445"/>
                      <a:pt x="23880" y="1161"/>
                      <a:pt x="23645" y="983"/>
                    </a:cubicBezTo>
                    <a:cubicBezTo>
                      <a:pt x="23575" y="930"/>
                      <a:pt x="23501" y="910"/>
                      <a:pt x="23428" y="910"/>
                    </a:cubicBezTo>
                    <a:cubicBezTo>
                      <a:pt x="23270" y="910"/>
                      <a:pt x="23120" y="1004"/>
                      <a:pt x="23042" y="1053"/>
                    </a:cubicBezTo>
                    <a:cubicBezTo>
                      <a:pt x="22756" y="1232"/>
                      <a:pt x="22397" y="1513"/>
                      <a:pt x="22017" y="1812"/>
                    </a:cubicBezTo>
                    <a:cubicBezTo>
                      <a:pt x="21236" y="2424"/>
                      <a:pt x="20093" y="3321"/>
                      <a:pt x="19459" y="3321"/>
                    </a:cubicBezTo>
                    <a:cubicBezTo>
                      <a:pt x="19394" y="3321"/>
                      <a:pt x="19334" y="3311"/>
                      <a:pt x="19281" y="3291"/>
                    </a:cubicBezTo>
                    <a:cubicBezTo>
                      <a:pt x="19239" y="3275"/>
                      <a:pt x="19205" y="3250"/>
                      <a:pt x="19180" y="3181"/>
                    </a:cubicBezTo>
                    <a:cubicBezTo>
                      <a:pt x="19003" y="2694"/>
                      <a:pt x="19593" y="1290"/>
                      <a:pt x="20067" y="449"/>
                    </a:cubicBezTo>
                    <a:cubicBezTo>
                      <a:pt x="20184" y="242"/>
                      <a:pt x="20026" y="0"/>
                      <a:pt x="19808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32"/>
              <p:cNvSpPr/>
              <p:nvPr/>
            </p:nvSpPr>
            <p:spPr>
              <a:xfrm>
                <a:off x="6437825" y="2851125"/>
                <a:ext cx="121960" cy="53931"/>
              </a:xfrm>
              <a:custGeom>
                <a:avLst/>
                <a:gdLst/>
                <a:ahLst/>
                <a:cxnLst/>
                <a:rect l="l" t="t" r="r" b="b"/>
                <a:pathLst>
                  <a:path w="6194" h="2739" extrusionOk="0">
                    <a:moveTo>
                      <a:pt x="5854" y="0"/>
                    </a:moveTo>
                    <a:cubicBezTo>
                      <a:pt x="5820" y="0"/>
                      <a:pt x="5784" y="6"/>
                      <a:pt x="5750" y="19"/>
                    </a:cubicBezTo>
                    <a:lnTo>
                      <a:pt x="214" y="2158"/>
                    </a:lnTo>
                    <a:cubicBezTo>
                      <a:pt x="79" y="2210"/>
                      <a:pt x="1" y="2351"/>
                      <a:pt x="27" y="2493"/>
                    </a:cubicBezTo>
                    <a:cubicBezTo>
                      <a:pt x="54" y="2636"/>
                      <a:pt x="177" y="2739"/>
                      <a:pt x="322" y="2739"/>
                    </a:cubicBezTo>
                    <a:cubicBezTo>
                      <a:pt x="360" y="2739"/>
                      <a:pt x="396" y="2732"/>
                      <a:pt x="431" y="2719"/>
                    </a:cubicBezTo>
                    <a:lnTo>
                      <a:pt x="5967" y="580"/>
                    </a:lnTo>
                    <a:cubicBezTo>
                      <a:pt x="6119" y="518"/>
                      <a:pt x="6193" y="346"/>
                      <a:pt x="6134" y="192"/>
                    </a:cubicBezTo>
                    <a:cubicBezTo>
                      <a:pt x="6088" y="73"/>
                      <a:pt x="5975" y="0"/>
                      <a:pt x="5854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32"/>
              <p:cNvSpPr/>
              <p:nvPr/>
            </p:nvSpPr>
            <p:spPr>
              <a:xfrm>
                <a:off x="5968573" y="2871858"/>
                <a:ext cx="495420" cy="171598"/>
              </a:xfrm>
              <a:custGeom>
                <a:avLst/>
                <a:gdLst/>
                <a:ahLst/>
                <a:cxnLst/>
                <a:rect l="l" t="t" r="r" b="b"/>
                <a:pathLst>
                  <a:path w="25161" h="871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0" y="1"/>
                      <a:pt x="126" y="3524"/>
                      <a:pt x="1888" y="5537"/>
                    </a:cubicBezTo>
                    <a:cubicBezTo>
                      <a:pt x="3154" y="6985"/>
                      <a:pt x="5397" y="7521"/>
                      <a:pt x="7072" y="7521"/>
                    </a:cubicBezTo>
                    <a:cubicBezTo>
                      <a:pt x="7725" y="7521"/>
                      <a:pt x="8292" y="7440"/>
                      <a:pt x="8680" y="7299"/>
                    </a:cubicBezTo>
                    <a:cubicBezTo>
                      <a:pt x="10001" y="6818"/>
                      <a:pt x="9832" y="3247"/>
                      <a:pt x="11126" y="3247"/>
                    </a:cubicBezTo>
                    <a:cubicBezTo>
                      <a:pt x="11188" y="3247"/>
                      <a:pt x="11254" y="3255"/>
                      <a:pt x="11323" y="3272"/>
                    </a:cubicBezTo>
                    <a:cubicBezTo>
                      <a:pt x="12832" y="3649"/>
                      <a:pt x="12581" y="5285"/>
                      <a:pt x="13209" y="6795"/>
                    </a:cubicBezTo>
                    <a:cubicBezTo>
                      <a:pt x="13839" y="8304"/>
                      <a:pt x="14467" y="8178"/>
                      <a:pt x="17236" y="8557"/>
                    </a:cubicBezTo>
                    <a:cubicBezTo>
                      <a:pt x="17985" y="8659"/>
                      <a:pt x="18725" y="8715"/>
                      <a:pt x="19425" y="8715"/>
                    </a:cubicBezTo>
                    <a:cubicBezTo>
                      <a:pt x="21313" y="8715"/>
                      <a:pt x="22917" y="8308"/>
                      <a:pt x="23651" y="7299"/>
                    </a:cubicBezTo>
                    <a:cubicBezTo>
                      <a:pt x="24658" y="5914"/>
                      <a:pt x="25161" y="1637"/>
                      <a:pt x="24154" y="1385"/>
                    </a:cubicBezTo>
                    <a:cubicBezTo>
                      <a:pt x="23958" y="1336"/>
                      <a:pt x="23671" y="1315"/>
                      <a:pt x="23309" y="1315"/>
                    </a:cubicBezTo>
                    <a:cubicBezTo>
                      <a:pt x="21814" y="1315"/>
                      <a:pt x="19041" y="1661"/>
                      <a:pt x="16104" y="1762"/>
                    </a:cubicBezTo>
                    <a:cubicBezTo>
                      <a:pt x="12454" y="1887"/>
                      <a:pt x="11070" y="2014"/>
                      <a:pt x="11070" y="2014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32"/>
              <p:cNvSpPr/>
              <p:nvPr/>
            </p:nvSpPr>
            <p:spPr>
              <a:xfrm>
                <a:off x="5962607" y="2865971"/>
                <a:ext cx="504162" cy="183393"/>
              </a:xfrm>
              <a:custGeom>
                <a:avLst/>
                <a:gdLst/>
                <a:ahLst/>
                <a:cxnLst/>
                <a:rect l="l" t="t" r="r" b="b"/>
                <a:pathLst>
                  <a:path w="25605" h="9314" extrusionOk="0">
                    <a:moveTo>
                      <a:pt x="631" y="665"/>
                    </a:moveTo>
                    <a:lnTo>
                      <a:pt x="11320" y="2610"/>
                    </a:lnTo>
                    <a:cubicBezTo>
                      <a:pt x="11341" y="2612"/>
                      <a:pt x="11361" y="2614"/>
                      <a:pt x="11381" y="2614"/>
                    </a:cubicBezTo>
                    <a:cubicBezTo>
                      <a:pt x="11388" y="2614"/>
                      <a:pt x="11394" y="2613"/>
                      <a:pt x="11401" y="2613"/>
                    </a:cubicBezTo>
                    <a:cubicBezTo>
                      <a:pt x="11415" y="2612"/>
                      <a:pt x="12824" y="2486"/>
                      <a:pt x="16417" y="2362"/>
                    </a:cubicBezTo>
                    <a:cubicBezTo>
                      <a:pt x="17930" y="2310"/>
                      <a:pt x="19387" y="2195"/>
                      <a:pt x="20673" y="2093"/>
                    </a:cubicBezTo>
                    <a:cubicBezTo>
                      <a:pt x="21841" y="2000"/>
                      <a:pt x="22900" y="1916"/>
                      <a:pt x="23625" y="1916"/>
                    </a:cubicBezTo>
                    <a:cubicBezTo>
                      <a:pt x="23955" y="1916"/>
                      <a:pt x="24215" y="1933"/>
                      <a:pt x="24385" y="1975"/>
                    </a:cubicBezTo>
                    <a:cubicBezTo>
                      <a:pt x="24430" y="1987"/>
                      <a:pt x="24501" y="2062"/>
                      <a:pt x="24565" y="2236"/>
                    </a:cubicBezTo>
                    <a:cubicBezTo>
                      <a:pt x="24974" y="3361"/>
                      <a:pt x="24478" y="6366"/>
                      <a:pt x="23711" y="7420"/>
                    </a:cubicBezTo>
                    <a:cubicBezTo>
                      <a:pt x="23099" y="8262"/>
                      <a:pt x="21659" y="8712"/>
                      <a:pt x="19705" y="8712"/>
                    </a:cubicBezTo>
                    <a:cubicBezTo>
                      <a:pt x="19050" y="8712"/>
                      <a:pt x="18337" y="8661"/>
                      <a:pt x="17579" y="8558"/>
                    </a:cubicBezTo>
                    <a:cubicBezTo>
                      <a:pt x="17232" y="8511"/>
                      <a:pt x="16918" y="8470"/>
                      <a:pt x="16633" y="8435"/>
                    </a:cubicBezTo>
                    <a:cubicBezTo>
                      <a:pt x="14679" y="8189"/>
                      <a:pt x="14274" y="8138"/>
                      <a:pt x="13790" y="6979"/>
                    </a:cubicBezTo>
                    <a:cubicBezTo>
                      <a:pt x="13606" y="6538"/>
                      <a:pt x="13501" y="6081"/>
                      <a:pt x="13399" y="5639"/>
                    </a:cubicBezTo>
                    <a:cubicBezTo>
                      <a:pt x="13165" y="4630"/>
                      <a:pt x="12923" y="3585"/>
                      <a:pt x="11698" y="3280"/>
                    </a:cubicBezTo>
                    <a:cubicBezTo>
                      <a:pt x="11605" y="3256"/>
                      <a:pt x="11509" y="3243"/>
                      <a:pt x="11413" y="3243"/>
                    </a:cubicBezTo>
                    <a:lnTo>
                      <a:pt x="11411" y="3243"/>
                    </a:lnTo>
                    <a:cubicBezTo>
                      <a:pt x="10544" y="3243"/>
                      <a:pt x="10208" y="4368"/>
                      <a:pt x="9908" y="5373"/>
                    </a:cubicBezTo>
                    <a:cubicBezTo>
                      <a:pt x="9663" y="6197"/>
                      <a:pt x="9384" y="7132"/>
                      <a:pt x="8881" y="7314"/>
                    </a:cubicBezTo>
                    <a:cubicBezTo>
                      <a:pt x="8510" y="7449"/>
                      <a:pt x="7974" y="7526"/>
                      <a:pt x="7358" y="7526"/>
                    </a:cubicBezTo>
                    <a:cubicBezTo>
                      <a:pt x="5757" y="7526"/>
                      <a:pt x="3616" y="7007"/>
                      <a:pt x="2417" y="5638"/>
                    </a:cubicBezTo>
                    <a:cubicBezTo>
                      <a:pt x="1077" y="4107"/>
                      <a:pt x="720" y="1609"/>
                      <a:pt x="631" y="665"/>
                    </a:cubicBezTo>
                    <a:close/>
                    <a:moveTo>
                      <a:pt x="306" y="0"/>
                    </a:moveTo>
                    <a:cubicBezTo>
                      <a:pt x="234" y="0"/>
                      <a:pt x="163" y="26"/>
                      <a:pt x="107" y="74"/>
                    </a:cubicBezTo>
                    <a:cubicBezTo>
                      <a:pt x="39" y="133"/>
                      <a:pt x="1" y="221"/>
                      <a:pt x="3" y="311"/>
                    </a:cubicBezTo>
                    <a:cubicBezTo>
                      <a:pt x="9" y="460"/>
                      <a:pt x="154" y="3965"/>
                      <a:pt x="1964" y="6034"/>
                    </a:cubicBezTo>
                    <a:cubicBezTo>
                      <a:pt x="3317" y="7579"/>
                      <a:pt x="5621" y="8121"/>
                      <a:pt x="7353" y="8121"/>
                    </a:cubicBezTo>
                    <a:cubicBezTo>
                      <a:pt x="8062" y="8121"/>
                      <a:pt x="8675" y="8030"/>
                      <a:pt x="9088" y="7880"/>
                    </a:cubicBezTo>
                    <a:cubicBezTo>
                      <a:pt x="9874" y="7594"/>
                      <a:pt x="10184" y="6552"/>
                      <a:pt x="10484" y="5544"/>
                    </a:cubicBezTo>
                    <a:cubicBezTo>
                      <a:pt x="10794" y="4506"/>
                      <a:pt x="11020" y="3848"/>
                      <a:pt x="11440" y="3848"/>
                    </a:cubicBezTo>
                    <a:cubicBezTo>
                      <a:pt x="11477" y="3848"/>
                      <a:pt x="11514" y="3853"/>
                      <a:pt x="11554" y="3863"/>
                    </a:cubicBezTo>
                    <a:cubicBezTo>
                      <a:pt x="12380" y="4069"/>
                      <a:pt x="12563" y="4692"/>
                      <a:pt x="12813" y="5775"/>
                    </a:cubicBezTo>
                    <a:cubicBezTo>
                      <a:pt x="12916" y="6219"/>
                      <a:pt x="13032" y="6723"/>
                      <a:pt x="13235" y="7209"/>
                    </a:cubicBezTo>
                    <a:cubicBezTo>
                      <a:pt x="13853" y="8690"/>
                      <a:pt x="14534" y="8776"/>
                      <a:pt x="16557" y="9031"/>
                    </a:cubicBezTo>
                    <a:cubicBezTo>
                      <a:pt x="16841" y="9067"/>
                      <a:pt x="17152" y="9106"/>
                      <a:pt x="17499" y="9153"/>
                    </a:cubicBezTo>
                    <a:cubicBezTo>
                      <a:pt x="18288" y="9261"/>
                      <a:pt x="19028" y="9313"/>
                      <a:pt x="19712" y="9313"/>
                    </a:cubicBezTo>
                    <a:cubicBezTo>
                      <a:pt x="21877" y="9313"/>
                      <a:pt x="23465" y="8781"/>
                      <a:pt x="24197" y="7774"/>
                    </a:cubicBezTo>
                    <a:cubicBezTo>
                      <a:pt x="25082" y="6559"/>
                      <a:pt x="25605" y="3339"/>
                      <a:pt x="25131" y="2032"/>
                    </a:cubicBezTo>
                    <a:cubicBezTo>
                      <a:pt x="25001" y="1675"/>
                      <a:pt x="24799" y="1461"/>
                      <a:pt x="24531" y="1393"/>
                    </a:cubicBezTo>
                    <a:cubicBezTo>
                      <a:pt x="24308" y="1337"/>
                      <a:pt x="23997" y="1314"/>
                      <a:pt x="23606" y="1314"/>
                    </a:cubicBezTo>
                    <a:cubicBezTo>
                      <a:pt x="22874" y="1314"/>
                      <a:pt x="21861" y="1395"/>
                      <a:pt x="20625" y="1494"/>
                    </a:cubicBezTo>
                    <a:cubicBezTo>
                      <a:pt x="19346" y="1595"/>
                      <a:pt x="17897" y="1710"/>
                      <a:pt x="16396" y="1762"/>
                    </a:cubicBezTo>
                    <a:cubicBezTo>
                      <a:pt x="13120" y="1876"/>
                      <a:pt x="11646" y="1990"/>
                      <a:pt x="11389" y="2011"/>
                    </a:cubicBezTo>
                    <a:lnTo>
                      <a:pt x="358" y="5"/>
                    </a:lnTo>
                    <a:cubicBezTo>
                      <a:pt x="341" y="2"/>
                      <a:pt x="323" y="0"/>
                      <a:pt x="306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32"/>
              <p:cNvSpPr/>
              <p:nvPr/>
            </p:nvSpPr>
            <p:spPr>
              <a:xfrm>
                <a:off x="6240184" y="2917874"/>
                <a:ext cx="212278" cy="118027"/>
              </a:xfrm>
              <a:custGeom>
                <a:avLst/>
                <a:gdLst/>
                <a:ahLst/>
                <a:cxnLst/>
                <a:rect l="l" t="t" r="r" b="b"/>
                <a:pathLst>
                  <a:path w="11026" h="6343" extrusionOk="0">
                    <a:moveTo>
                      <a:pt x="10844" y="0"/>
                    </a:moveTo>
                    <a:lnTo>
                      <a:pt x="0" y="5378"/>
                    </a:lnTo>
                    <a:cubicBezTo>
                      <a:pt x="577" y="5900"/>
                      <a:pt x="1461" y="5917"/>
                      <a:pt x="3420" y="6185"/>
                    </a:cubicBezTo>
                    <a:cubicBezTo>
                      <a:pt x="4169" y="6287"/>
                      <a:pt x="4909" y="6343"/>
                      <a:pt x="5609" y="6343"/>
                    </a:cubicBezTo>
                    <a:cubicBezTo>
                      <a:pt x="7497" y="6343"/>
                      <a:pt x="9101" y="5936"/>
                      <a:pt x="9835" y="4927"/>
                    </a:cubicBezTo>
                    <a:cubicBezTo>
                      <a:pt x="10565" y="3924"/>
                      <a:pt x="11026" y="1410"/>
                      <a:pt x="1084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32"/>
              <p:cNvSpPr/>
              <p:nvPr/>
            </p:nvSpPr>
            <p:spPr>
              <a:xfrm>
                <a:off x="6021965" y="2906225"/>
                <a:ext cx="270247" cy="107458"/>
              </a:xfrm>
              <a:custGeom>
                <a:avLst/>
                <a:gdLst/>
                <a:ahLst/>
                <a:cxnLst/>
                <a:rect l="l" t="t" r="r" b="b"/>
                <a:pathLst>
                  <a:path w="14037" h="5775" extrusionOk="0">
                    <a:moveTo>
                      <a:pt x="14037" y="0"/>
                    </a:moveTo>
                    <a:lnTo>
                      <a:pt x="14037" y="0"/>
                    </a:lnTo>
                    <a:cubicBezTo>
                      <a:pt x="13899" y="5"/>
                      <a:pt x="13760" y="12"/>
                      <a:pt x="13622" y="17"/>
                    </a:cubicBezTo>
                    <a:cubicBezTo>
                      <a:pt x="12538" y="54"/>
                      <a:pt x="11658" y="90"/>
                      <a:pt x="10951" y="125"/>
                    </a:cubicBezTo>
                    <a:lnTo>
                      <a:pt x="1" y="4348"/>
                    </a:lnTo>
                    <a:cubicBezTo>
                      <a:pt x="1302" y="5377"/>
                      <a:pt x="3161" y="5774"/>
                      <a:pt x="4599" y="5774"/>
                    </a:cubicBezTo>
                    <a:cubicBezTo>
                      <a:pt x="5248" y="5774"/>
                      <a:pt x="5812" y="5693"/>
                      <a:pt x="6198" y="5553"/>
                    </a:cubicBezTo>
                    <a:cubicBezTo>
                      <a:pt x="7519" y="5072"/>
                      <a:pt x="7350" y="1501"/>
                      <a:pt x="8644" y="1501"/>
                    </a:cubicBezTo>
                    <a:cubicBezTo>
                      <a:pt x="8706" y="1501"/>
                      <a:pt x="8772" y="1509"/>
                      <a:pt x="8841" y="1526"/>
                    </a:cubicBezTo>
                    <a:cubicBezTo>
                      <a:pt x="9742" y="1751"/>
                      <a:pt x="10015" y="2427"/>
                      <a:pt x="10222" y="3255"/>
                    </a:cubicBezTo>
                    <a:lnTo>
                      <a:pt x="1403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32"/>
              <p:cNvSpPr/>
              <p:nvPr/>
            </p:nvSpPr>
            <p:spPr>
              <a:xfrm>
                <a:off x="6163287" y="2984859"/>
                <a:ext cx="96816" cy="153956"/>
              </a:xfrm>
              <a:custGeom>
                <a:avLst/>
                <a:gdLst/>
                <a:ahLst/>
                <a:cxnLst/>
                <a:rect l="l" t="t" r="r" b="b"/>
                <a:pathLst>
                  <a:path w="4917" h="7819" extrusionOk="0">
                    <a:moveTo>
                      <a:pt x="438" y="1"/>
                    </a:moveTo>
                    <a:cubicBezTo>
                      <a:pt x="288" y="4"/>
                      <a:pt x="133" y="123"/>
                      <a:pt x="127" y="289"/>
                    </a:cubicBezTo>
                    <a:cubicBezTo>
                      <a:pt x="125" y="322"/>
                      <a:pt x="1" y="3588"/>
                      <a:pt x="1" y="5584"/>
                    </a:cubicBezTo>
                    <a:cubicBezTo>
                      <a:pt x="1" y="6547"/>
                      <a:pt x="167" y="7128"/>
                      <a:pt x="539" y="7467"/>
                    </a:cubicBezTo>
                    <a:cubicBezTo>
                      <a:pt x="844" y="7744"/>
                      <a:pt x="1254" y="7819"/>
                      <a:pt x="1696" y="7819"/>
                    </a:cubicBezTo>
                    <a:cubicBezTo>
                      <a:pt x="1947" y="7819"/>
                      <a:pt x="2209" y="7795"/>
                      <a:pt x="2467" y="7770"/>
                    </a:cubicBezTo>
                    <a:cubicBezTo>
                      <a:pt x="3927" y="7637"/>
                      <a:pt x="4737" y="6975"/>
                      <a:pt x="4770" y="6947"/>
                    </a:cubicBezTo>
                    <a:cubicBezTo>
                      <a:pt x="4899" y="6841"/>
                      <a:pt x="4916" y="6652"/>
                      <a:pt x="4810" y="6524"/>
                    </a:cubicBezTo>
                    <a:cubicBezTo>
                      <a:pt x="4750" y="6452"/>
                      <a:pt x="4665" y="6415"/>
                      <a:pt x="4579" y="6415"/>
                    </a:cubicBezTo>
                    <a:cubicBezTo>
                      <a:pt x="4511" y="6415"/>
                      <a:pt x="4443" y="6438"/>
                      <a:pt x="4387" y="6485"/>
                    </a:cubicBezTo>
                    <a:cubicBezTo>
                      <a:pt x="4380" y="6490"/>
                      <a:pt x="3675" y="7056"/>
                      <a:pt x="2412" y="7171"/>
                    </a:cubicBezTo>
                    <a:cubicBezTo>
                      <a:pt x="2133" y="7197"/>
                      <a:pt x="1888" y="7217"/>
                      <a:pt x="1678" y="7217"/>
                    </a:cubicBezTo>
                    <a:cubicBezTo>
                      <a:pt x="1349" y="7217"/>
                      <a:pt x="1104" y="7169"/>
                      <a:pt x="943" y="7022"/>
                    </a:cubicBezTo>
                    <a:cubicBezTo>
                      <a:pt x="713" y="6812"/>
                      <a:pt x="602" y="6341"/>
                      <a:pt x="602" y="5584"/>
                    </a:cubicBezTo>
                    <a:cubicBezTo>
                      <a:pt x="602" y="3600"/>
                      <a:pt x="726" y="344"/>
                      <a:pt x="727" y="312"/>
                    </a:cubicBezTo>
                    <a:cubicBezTo>
                      <a:pt x="733" y="146"/>
                      <a:pt x="604" y="6"/>
                      <a:pt x="438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32"/>
              <p:cNvSpPr/>
              <p:nvPr/>
            </p:nvSpPr>
            <p:spPr>
              <a:xfrm>
                <a:off x="6246852" y="3132928"/>
                <a:ext cx="167227" cy="107803"/>
              </a:xfrm>
              <a:custGeom>
                <a:avLst/>
                <a:gdLst/>
                <a:ahLst/>
                <a:cxnLst/>
                <a:rect l="l" t="t" r="r" b="b"/>
                <a:pathLst>
                  <a:path w="8493" h="5475" extrusionOk="0">
                    <a:moveTo>
                      <a:pt x="5466" y="602"/>
                    </a:moveTo>
                    <a:cubicBezTo>
                      <a:pt x="5587" y="602"/>
                      <a:pt x="5708" y="611"/>
                      <a:pt x="5827" y="627"/>
                    </a:cubicBezTo>
                    <a:cubicBezTo>
                      <a:pt x="6867" y="775"/>
                      <a:pt x="7554" y="1282"/>
                      <a:pt x="7713" y="2016"/>
                    </a:cubicBezTo>
                    <a:cubicBezTo>
                      <a:pt x="7853" y="2665"/>
                      <a:pt x="7553" y="3352"/>
                      <a:pt x="6967" y="3724"/>
                    </a:cubicBezTo>
                    <a:cubicBezTo>
                      <a:pt x="5837" y="4442"/>
                      <a:pt x="3276" y="4874"/>
                      <a:pt x="2009" y="4874"/>
                    </a:cubicBezTo>
                    <a:cubicBezTo>
                      <a:pt x="1754" y="4874"/>
                      <a:pt x="1552" y="4857"/>
                      <a:pt x="1424" y="4821"/>
                    </a:cubicBezTo>
                    <a:cubicBezTo>
                      <a:pt x="1049" y="4714"/>
                      <a:pt x="758" y="4452"/>
                      <a:pt x="681" y="4154"/>
                    </a:cubicBezTo>
                    <a:cubicBezTo>
                      <a:pt x="647" y="4028"/>
                      <a:pt x="641" y="3844"/>
                      <a:pt x="799" y="3687"/>
                    </a:cubicBezTo>
                    <a:cubicBezTo>
                      <a:pt x="809" y="3677"/>
                      <a:pt x="818" y="3666"/>
                      <a:pt x="826" y="3655"/>
                    </a:cubicBezTo>
                    <a:cubicBezTo>
                      <a:pt x="851" y="3622"/>
                      <a:pt x="3149" y="602"/>
                      <a:pt x="5466" y="602"/>
                    </a:cubicBezTo>
                    <a:close/>
                    <a:moveTo>
                      <a:pt x="5469" y="1"/>
                    </a:moveTo>
                    <a:cubicBezTo>
                      <a:pt x="2918" y="1"/>
                      <a:pt x="573" y="2996"/>
                      <a:pt x="358" y="3277"/>
                    </a:cubicBezTo>
                    <a:cubicBezTo>
                      <a:pt x="95" y="3552"/>
                      <a:pt x="0" y="3924"/>
                      <a:pt x="98" y="4305"/>
                    </a:cubicBezTo>
                    <a:cubicBezTo>
                      <a:pt x="230" y="4813"/>
                      <a:pt x="675" y="5232"/>
                      <a:pt x="1259" y="5398"/>
                    </a:cubicBezTo>
                    <a:cubicBezTo>
                      <a:pt x="1437" y="5449"/>
                      <a:pt x="1701" y="5474"/>
                      <a:pt x="2025" y="5474"/>
                    </a:cubicBezTo>
                    <a:cubicBezTo>
                      <a:pt x="3479" y="5474"/>
                      <a:pt x="6108" y="4982"/>
                      <a:pt x="7289" y="4230"/>
                    </a:cubicBezTo>
                    <a:cubicBezTo>
                      <a:pt x="8086" y="3724"/>
                      <a:pt x="8493" y="2783"/>
                      <a:pt x="8300" y="1889"/>
                    </a:cubicBezTo>
                    <a:cubicBezTo>
                      <a:pt x="8085" y="895"/>
                      <a:pt x="7215" y="218"/>
                      <a:pt x="5913" y="32"/>
                    </a:cubicBezTo>
                    <a:cubicBezTo>
                      <a:pt x="5764" y="11"/>
                      <a:pt x="5616" y="1"/>
                      <a:pt x="546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32"/>
              <p:cNvSpPr/>
              <p:nvPr/>
            </p:nvSpPr>
            <p:spPr>
              <a:xfrm>
                <a:off x="6254846" y="3150826"/>
                <a:ext cx="141473" cy="68817"/>
              </a:xfrm>
              <a:custGeom>
                <a:avLst/>
                <a:gdLst/>
                <a:ahLst/>
                <a:cxnLst/>
                <a:rect l="l" t="t" r="r" b="b"/>
                <a:pathLst>
                  <a:path w="7185" h="3495" extrusionOk="0">
                    <a:moveTo>
                      <a:pt x="6849" y="1"/>
                    </a:moveTo>
                    <a:cubicBezTo>
                      <a:pt x="6780" y="1"/>
                      <a:pt x="6711" y="24"/>
                      <a:pt x="6655" y="72"/>
                    </a:cubicBezTo>
                    <a:cubicBezTo>
                      <a:pt x="6623" y="99"/>
                      <a:pt x="3422" y="2774"/>
                      <a:pt x="295" y="2893"/>
                    </a:cubicBezTo>
                    <a:cubicBezTo>
                      <a:pt x="130" y="2899"/>
                      <a:pt x="1" y="3036"/>
                      <a:pt x="3" y="3199"/>
                    </a:cubicBezTo>
                    <a:cubicBezTo>
                      <a:pt x="7" y="3363"/>
                      <a:pt x="141" y="3494"/>
                      <a:pt x="303" y="3494"/>
                    </a:cubicBezTo>
                    <a:cubicBezTo>
                      <a:pt x="304" y="3494"/>
                      <a:pt x="305" y="3494"/>
                      <a:pt x="305" y="3494"/>
                    </a:cubicBezTo>
                    <a:lnTo>
                      <a:pt x="317" y="3494"/>
                    </a:lnTo>
                    <a:cubicBezTo>
                      <a:pt x="3654" y="3366"/>
                      <a:pt x="6905" y="647"/>
                      <a:pt x="7042" y="530"/>
                    </a:cubicBezTo>
                    <a:cubicBezTo>
                      <a:pt x="7169" y="424"/>
                      <a:pt x="7185" y="234"/>
                      <a:pt x="7078" y="107"/>
                    </a:cubicBezTo>
                    <a:cubicBezTo>
                      <a:pt x="7019" y="37"/>
                      <a:pt x="6934" y="1"/>
                      <a:pt x="684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32"/>
              <p:cNvSpPr/>
              <p:nvPr/>
            </p:nvSpPr>
            <p:spPr>
              <a:xfrm>
                <a:off x="6198946" y="2791739"/>
                <a:ext cx="209068" cy="89373"/>
              </a:xfrm>
              <a:custGeom>
                <a:avLst/>
                <a:gdLst/>
                <a:ahLst/>
                <a:cxnLst/>
                <a:rect l="l" t="t" r="r" b="b"/>
                <a:pathLst>
                  <a:path w="10618" h="4539" extrusionOk="0">
                    <a:moveTo>
                      <a:pt x="6923" y="0"/>
                    </a:moveTo>
                    <a:cubicBezTo>
                      <a:pt x="6677" y="0"/>
                      <a:pt x="6423" y="14"/>
                      <a:pt x="6164" y="45"/>
                    </a:cubicBezTo>
                    <a:cubicBezTo>
                      <a:pt x="4025" y="296"/>
                      <a:pt x="2516" y="2435"/>
                      <a:pt x="1761" y="2812"/>
                    </a:cubicBezTo>
                    <a:cubicBezTo>
                      <a:pt x="1007" y="3189"/>
                      <a:pt x="0" y="3190"/>
                      <a:pt x="0" y="3190"/>
                    </a:cubicBezTo>
                    <a:cubicBezTo>
                      <a:pt x="0" y="3190"/>
                      <a:pt x="1252" y="4538"/>
                      <a:pt x="1987" y="4538"/>
                    </a:cubicBezTo>
                    <a:cubicBezTo>
                      <a:pt x="2092" y="4538"/>
                      <a:pt x="2186" y="4511"/>
                      <a:pt x="2265" y="4448"/>
                    </a:cubicBezTo>
                    <a:cubicBezTo>
                      <a:pt x="2894" y="3944"/>
                      <a:pt x="5158" y="1680"/>
                      <a:pt x="7800" y="1428"/>
                    </a:cubicBezTo>
                    <a:cubicBezTo>
                      <a:pt x="8398" y="1372"/>
                      <a:pt x="8879" y="1353"/>
                      <a:pt x="9262" y="1353"/>
                    </a:cubicBezTo>
                    <a:cubicBezTo>
                      <a:pt x="9948" y="1353"/>
                      <a:pt x="10319" y="1412"/>
                      <a:pt x="10475" y="1412"/>
                    </a:cubicBezTo>
                    <a:cubicBezTo>
                      <a:pt x="10618" y="1412"/>
                      <a:pt x="10581" y="1363"/>
                      <a:pt x="10442" y="1177"/>
                    </a:cubicBezTo>
                    <a:cubicBezTo>
                      <a:pt x="10111" y="734"/>
                      <a:pt x="8710" y="0"/>
                      <a:pt x="6923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32"/>
              <p:cNvSpPr/>
              <p:nvPr/>
            </p:nvSpPr>
            <p:spPr>
              <a:xfrm>
                <a:off x="6191090" y="2785773"/>
                <a:ext cx="223206" cy="101226"/>
              </a:xfrm>
              <a:custGeom>
                <a:avLst/>
                <a:gdLst/>
                <a:ahLst/>
                <a:cxnLst/>
                <a:rect l="l" t="t" r="r" b="b"/>
                <a:pathLst>
                  <a:path w="11336" h="5141" extrusionOk="0">
                    <a:moveTo>
                      <a:pt x="7328" y="603"/>
                    </a:moveTo>
                    <a:cubicBezTo>
                      <a:pt x="8652" y="603"/>
                      <a:pt x="9715" y="1022"/>
                      <a:pt x="10257" y="1371"/>
                    </a:cubicBezTo>
                    <a:cubicBezTo>
                      <a:pt x="10092" y="1362"/>
                      <a:pt x="9896" y="1356"/>
                      <a:pt x="9665" y="1356"/>
                    </a:cubicBezTo>
                    <a:cubicBezTo>
                      <a:pt x="9272" y="1356"/>
                      <a:pt x="8779" y="1374"/>
                      <a:pt x="8171" y="1433"/>
                    </a:cubicBezTo>
                    <a:cubicBezTo>
                      <a:pt x="5769" y="1661"/>
                      <a:pt x="3676" y="3479"/>
                      <a:pt x="2782" y="4254"/>
                    </a:cubicBezTo>
                    <a:cubicBezTo>
                      <a:pt x="2657" y="4365"/>
                      <a:pt x="2553" y="4454"/>
                      <a:pt x="2476" y="4515"/>
                    </a:cubicBezTo>
                    <a:cubicBezTo>
                      <a:pt x="2451" y="4535"/>
                      <a:pt x="2418" y="4544"/>
                      <a:pt x="2376" y="4544"/>
                    </a:cubicBezTo>
                    <a:cubicBezTo>
                      <a:pt x="2128" y="4544"/>
                      <a:pt x="1605" y="4215"/>
                      <a:pt x="1076" y="3739"/>
                    </a:cubicBezTo>
                    <a:cubicBezTo>
                      <a:pt x="1441" y="3686"/>
                      <a:pt x="1897" y="3583"/>
                      <a:pt x="2295" y="3384"/>
                    </a:cubicBezTo>
                    <a:cubicBezTo>
                      <a:pt x="2561" y="3251"/>
                      <a:pt x="2864" y="2972"/>
                      <a:pt x="3248" y="2616"/>
                    </a:cubicBezTo>
                    <a:cubicBezTo>
                      <a:pt x="4072" y="1853"/>
                      <a:pt x="5201" y="810"/>
                      <a:pt x="6599" y="645"/>
                    </a:cubicBezTo>
                    <a:cubicBezTo>
                      <a:pt x="6849" y="616"/>
                      <a:pt x="7092" y="603"/>
                      <a:pt x="7328" y="603"/>
                    </a:cubicBezTo>
                    <a:close/>
                    <a:moveTo>
                      <a:pt x="7341" y="1"/>
                    </a:moveTo>
                    <a:cubicBezTo>
                      <a:pt x="7078" y="1"/>
                      <a:pt x="6806" y="16"/>
                      <a:pt x="6528" y="49"/>
                    </a:cubicBezTo>
                    <a:cubicBezTo>
                      <a:pt x="4937" y="236"/>
                      <a:pt x="3675" y="1403"/>
                      <a:pt x="2840" y="2174"/>
                    </a:cubicBezTo>
                    <a:cubicBezTo>
                      <a:pt x="2505" y="2484"/>
                      <a:pt x="2214" y="2752"/>
                      <a:pt x="2026" y="2847"/>
                    </a:cubicBezTo>
                    <a:cubicBezTo>
                      <a:pt x="1346" y="3186"/>
                      <a:pt x="409" y="3192"/>
                      <a:pt x="399" y="3192"/>
                    </a:cubicBezTo>
                    <a:cubicBezTo>
                      <a:pt x="136" y="3192"/>
                      <a:pt x="1" y="3505"/>
                      <a:pt x="179" y="3697"/>
                    </a:cubicBezTo>
                    <a:cubicBezTo>
                      <a:pt x="533" y="4079"/>
                      <a:pt x="1592" y="5140"/>
                      <a:pt x="2392" y="5140"/>
                    </a:cubicBezTo>
                    <a:cubicBezTo>
                      <a:pt x="2559" y="5140"/>
                      <a:pt x="2715" y="5094"/>
                      <a:pt x="2851" y="4986"/>
                    </a:cubicBezTo>
                    <a:cubicBezTo>
                      <a:pt x="2934" y="4920"/>
                      <a:pt x="3043" y="4825"/>
                      <a:pt x="3177" y="4709"/>
                    </a:cubicBezTo>
                    <a:cubicBezTo>
                      <a:pt x="4027" y="3970"/>
                      <a:pt x="6017" y="2241"/>
                      <a:pt x="8228" y="2031"/>
                    </a:cubicBezTo>
                    <a:cubicBezTo>
                      <a:pt x="8816" y="1975"/>
                      <a:pt x="9291" y="1957"/>
                      <a:pt x="9668" y="1957"/>
                    </a:cubicBezTo>
                    <a:cubicBezTo>
                      <a:pt x="10121" y="1957"/>
                      <a:pt x="10432" y="1983"/>
                      <a:pt x="10628" y="1999"/>
                    </a:cubicBezTo>
                    <a:cubicBezTo>
                      <a:pt x="10714" y="2007"/>
                      <a:pt x="10792" y="2013"/>
                      <a:pt x="10863" y="2013"/>
                    </a:cubicBezTo>
                    <a:cubicBezTo>
                      <a:pt x="11025" y="2013"/>
                      <a:pt x="11147" y="1979"/>
                      <a:pt x="11224" y="1838"/>
                    </a:cubicBezTo>
                    <a:cubicBezTo>
                      <a:pt x="11336" y="1638"/>
                      <a:pt x="11212" y="1474"/>
                      <a:pt x="11081" y="1300"/>
                    </a:cubicBezTo>
                    <a:cubicBezTo>
                      <a:pt x="10716" y="812"/>
                      <a:pt x="9262" y="1"/>
                      <a:pt x="734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32"/>
              <p:cNvSpPr/>
              <p:nvPr/>
            </p:nvSpPr>
            <p:spPr>
              <a:xfrm>
                <a:off x="6020574" y="2819660"/>
                <a:ext cx="121428" cy="48575"/>
              </a:xfrm>
              <a:custGeom>
                <a:avLst/>
                <a:gdLst/>
                <a:ahLst/>
                <a:cxnLst/>
                <a:rect l="l" t="t" r="r" b="b"/>
                <a:pathLst>
                  <a:path w="6167" h="2467" extrusionOk="0">
                    <a:moveTo>
                      <a:pt x="1754" y="0"/>
                    </a:moveTo>
                    <a:cubicBezTo>
                      <a:pt x="1672" y="0"/>
                      <a:pt x="1591" y="4"/>
                      <a:pt x="1511" y="10"/>
                    </a:cubicBezTo>
                    <a:cubicBezTo>
                      <a:pt x="1" y="136"/>
                      <a:pt x="126" y="1141"/>
                      <a:pt x="126" y="1141"/>
                    </a:cubicBezTo>
                    <a:cubicBezTo>
                      <a:pt x="126" y="1141"/>
                      <a:pt x="757" y="1267"/>
                      <a:pt x="2895" y="1897"/>
                    </a:cubicBezTo>
                    <a:cubicBezTo>
                      <a:pt x="4372" y="2332"/>
                      <a:pt x="4889" y="2466"/>
                      <a:pt x="5192" y="2466"/>
                    </a:cubicBezTo>
                    <a:cubicBezTo>
                      <a:pt x="5327" y="2466"/>
                      <a:pt x="5420" y="2439"/>
                      <a:pt x="5537" y="2401"/>
                    </a:cubicBezTo>
                    <a:cubicBezTo>
                      <a:pt x="5914" y="2275"/>
                      <a:pt x="6166" y="1268"/>
                      <a:pt x="6166" y="1268"/>
                    </a:cubicBezTo>
                    <a:lnTo>
                      <a:pt x="6166" y="1268"/>
                    </a:lnTo>
                    <a:cubicBezTo>
                      <a:pt x="6079" y="1355"/>
                      <a:pt x="5965" y="1389"/>
                      <a:pt x="5841" y="1389"/>
                    </a:cubicBezTo>
                    <a:cubicBezTo>
                      <a:pt x="5429" y="1389"/>
                      <a:pt x="4907" y="1016"/>
                      <a:pt x="4907" y="1016"/>
                    </a:cubicBezTo>
                    <a:cubicBezTo>
                      <a:pt x="4907" y="1016"/>
                      <a:pt x="3215" y="0"/>
                      <a:pt x="1754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32"/>
              <p:cNvSpPr/>
              <p:nvPr/>
            </p:nvSpPr>
            <p:spPr>
              <a:xfrm>
                <a:off x="6016262" y="2813753"/>
                <a:ext cx="132100" cy="60429"/>
              </a:xfrm>
              <a:custGeom>
                <a:avLst/>
                <a:gdLst/>
                <a:ahLst/>
                <a:cxnLst/>
                <a:rect l="l" t="t" r="r" b="b"/>
                <a:pathLst>
                  <a:path w="6709" h="3069" extrusionOk="0">
                    <a:moveTo>
                      <a:pt x="1972" y="602"/>
                    </a:moveTo>
                    <a:cubicBezTo>
                      <a:pt x="3327" y="602"/>
                      <a:pt x="4951" y="1562"/>
                      <a:pt x="4952" y="1562"/>
                    </a:cubicBezTo>
                    <a:cubicBezTo>
                      <a:pt x="5025" y="1615"/>
                      <a:pt x="5477" y="1924"/>
                      <a:pt x="5932" y="1980"/>
                    </a:cubicBezTo>
                    <a:cubicBezTo>
                      <a:pt x="5836" y="2209"/>
                      <a:pt x="5731" y="2385"/>
                      <a:pt x="5661" y="2416"/>
                    </a:cubicBezTo>
                    <a:cubicBezTo>
                      <a:pt x="5577" y="2444"/>
                      <a:pt x="5512" y="2466"/>
                      <a:pt x="5406" y="2466"/>
                    </a:cubicBezTo>
                    <a:cubicBezTo>
                      <a:pt x="5157" y="2466"/>
                      <a:pt x="4682" y="2346"/>
                      <a:pt x="3198" y="1910"/>
                    </a:cubicBezTo>
                    <a:cubicBezTo>
                      <a:pt x="1785" y="1494"/>
                      <a:pt x="1028" y="1297"/>
                      <a:pt x="671" y="1209"/>
                    </a:cubicBezTo>
                    <a:cubicBezTo>
                      <a:pt x="695" y="1132"/>
                      <a:pt x="734" y="1060"/>
                      <a:pt x="786" y="997"/>
                    </a:cubicBezTo>
                    <a:cubicBezTo>
                      <a:pt x="960" y="782"/>
                      <a:pt x="1295" y="648"/>
                      <a:pt x="1755" y="610"/>
                    </a:cubicBezTo>
                    <a:cubicBezTo>
                      <a:pt x="1826" y="604"/>
                      <a:pt x="1899" y="602"/>
                      <a:pt x="1972" y="602"/>
                    </a:cubicBezTo>
                    <a:close/>
                    <a:moveTo>
                      <a:pt x="1975" y="0"/>
                    </a:moveTo>
                    <a:cubicBezTo>
                      <a:pt x="1884" y="0"/>
                      <a:pt x="1794" y="4"/>
                      <a:pt x="1705" y="12"/>
                    </a:cubicBezTo>
                    <a:cubicBezTo>
                      <a:pt x="1069" y="64"/>
                      <a:pt x="603" y="268"/>
                      <a:pt x="319" y="619"/>
                    </a:cubicBezTo>
                    <a:cubicBezTo>
                      <a:pt x="0" y="1011"/>
                      <a:pt x="42" y="1433"/>
                      <a:pt x="48" y="1481"/>
                    </a:cubicBezTo>
                    <a:cubicBezTo>
                      <a:pt x="64" y="1609"/>
                      <a:pt x="160" y="1712"/>
                      <a:pt x="287" y="1738"/>
                    </a:cubicBezTo>
                    <a:cubicBezTo>
                      <a:pt x="293" y="1739"/>
                      <a:pt x="939" y="1871"/>
                      <a:pt x="3029" y="2486"/>
                    </a:cubicBezTo>
                    <a:cubicBezTo>
                      <a:pt x="4490" y="2916"/>
                      <a:pt x="5046" y="3068"/>
                      <a:pt x="5409" y="3068"/>
                    </a:cubicBezTo>
                    <a:cubicBezTo>
                      <a:pt x="5574" y="3068"/>
                      <a:pt x="5700" y="3036"/>
                      <a:pt x="5850" y="2986"/>
                    </a:cubicBezTo>
                    <a:cubicBezTo>
                      <a:pt x="6346" y="2820"/>
                      <a:pt x="6607" y="1915"/>
                      <a:pt x="6676" y="1641"/>
                    </a:cubicBezTo>
                    <a:cubicBezTo>
                      <a:pt x="6709" y="1510"/>
                      <a:pt x="6649" y="1373"/>
                      <a:pt x="6532" y="1306"/>
                    </a:cubicBezTo>
                    <a:cubicBezTo>
                      <a:pt x="6486" y="1280"/>
                      <a:pt x="6435" y="1267"/>
                      <a:pt x="6385" y="1267"/>
                    </a:cubicBezTo>
                    <a:cubicBezTo>
                      <a:pt x="6307" y="1267"/>
                      <a:pt x="6230" y="1298"/>
                      <a:pt x="6172" y="1356"/>
                    </a:cubicBezTo>
                    <a:cubicBezTo>
                      <a:pt x="6148" y="1379"/>
                      <a:pt x="6110" y="1390"/>
                      <a:pt x="6061" y="1390"/>
                    </a:cubicBezTo>
                    <a:cubicBezTo>
                      <a:pt x="5877" y="1390"/>
                      <a:pt x="5543" y="1244"/>
                      <a:pt x="5281" y="1060"/>
                    </a:cubicBezTo>
                    <a:cubicBezTo>
                      <a:pt x="5205" y="1014"/>
                      <a:pt x="3498" y="0"/>
                      <a:pt x="1975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32"/>
              <p:cNvSpPr/>
              <p:nvPr/>
            </p:nvSpPr>
            <p:spPr>
              <a:xfrm>
                <a:off x="6431780" y="2509109"/>
                <a:ext cx="146159" cy="233976"/>
              </a:xfrm>
              <a:custGeom>
                <a:avLst/>
                <a:gdLst/>
                <a:ahLst/>
                <a:cxnLst/>
                <a:rect l="l" t="t" r="r" b="b"/>
                <a:pathLst>
                  <a:path w="7423" h="11883" extrusionOk="0">
                    <a:moveTo>
                      <a:pt x="705" y="1"/>
                    </a:moveTo>
                    <a:cubicBezTo>
                      <a:pt x="272" y="1"/>
                      <a:pt x="1" y="57"/>
                      <a:pt x="1" y="57"/>
                    </a:cubicBezTo>
                    <a:cubicBezTo>
                      <a:pt x="1" y="57"/>
                      <a:pt x="5662" y="2447"/>
                      <a:pt x="6165" y="11883"/>
                    </a:cubicBezTo>
                    <a:lnTo>
                      <a:pt x="7297" y="11757"/>
                    </a:lnTo>
                    <a:cubicBezTo>
                      <a:pt x="7297" y="11757"/>
                      <a:pt x="7423" y="7354"/>
                      <a:pt x="5537" y="3328"/>
                    </a:cubicBezTo>
                    <a:cubicBezTo>
                      <a:pt x="4164" y="400"/>
                      <a:pt x="1860" y="1"/>
                      <a:pt x="7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32"/>
              <p:cNvSpPr/>
              <p:nvPr/>
            </p:nvSpPr>
            <p:spPr>
              <a:xfrm>
                <a:off x="6425637" y="2503320"/>
                <a:ext cx="157835" cy="245672"/>
              </a:xfrm>
              <a:custGeom>
                <a:avLst/>
                <a:gdLst/>
                <a:ahLst/>
                <a:cxnLst/>
                <a:rect l="l" t="t" r="r" b="b"/>
                <a:pathLst>
                  <a:path w="8016" h="12477" extrusionOk="0">
                    <a:moveTo>
                      <a:pt x="1354" y="601"/>
                    </a:moveTo>
                    <a:cubicBezTo>
                      <a:pt x="2503" y="677"/>
                      <a:pt x="4390" y="1219"/>
                      <a:pt x="5576" y="3749"/>
                    </a:cubicBezTo>
                    <a:cubicBezTo>
                      <a:pt x="7150" y="7109"/>
                      <a:pt x="7300" y="10786"/>
                      <a:pt x="7309" y="11782"/>
                    </a:cubicBezTo>
                    <a:lnTo>
                      <a:pt x="6758" y="11844"/>
                    </a:lnTo>
                    <a:cubicBezTo>
                      <a:pt x="6291" y="4795"/>
                      <a:pt x="2999" y="1712"/>
                      <a:pt x="1354" y="601"/>
                    </a:cubicBezTo>
                    <a:close/>
                    <a:moveTo>
                      <a:pt x="986" y="0"/>
                    </a:moveTo>
                    <a:cubicBezTo>
                      <a:pt x="543" y="0"/>
                      <a:pt x="263" y="55"/>
                      <a:pt x="252" y="57"/>
                    </a:cubicBezTo>
                    <a:cubicBezTo>
                      <a:pt x="124" y="83"/>
                      <a:pt x="27" y="190"/>
                      <a:pt x="14" y="321"/>
                    </a:cubicBezTo>
                    <a:cubicBezTo>
                      <a:pt x="1" y="452"/>
                      <a:pt x="74" y="576"/>
                      <a:pt x="195" y="627"/>
                    </a:cubicBezTo>
                    <a:cubicBezTo>
                      <a:pt x="251" y="651"/>
                      <a:pt x="5691" y="3077"/>
                      <a:pt x="6178" y="12192"/>
                    </a:cubicBezTo>
                    <a:cubicBezTo>
                      <a:pt x="6186" y="12351"/>
                      <a:pt x="6318" y="12477"/>
                      <a:pt x="6477" y="12477"/>
                    </a:cubicBezTo>
                    <a:cubicBezTo>
                      <a:pt x="6489" y="12477"/>
                      <a:pt x="6499" y="12477"/>
                      <a:pt x="6511" y="12476"/>
                    </a:cubicBezTo>
                    <a:lnTo>
                      <a:pt x="7642" y="12350"/>
                    </a:lnTo>
                    <a:cubicBezTo>
                      <a:pt x="7792" y="12333"/>
                      <a:pt x="7907" y="12210"/>
                      <a:pt x="7910" y="12059"/>
                    </a:cubicBezTo>
                    <a:cubicBezTo>
                      <a:pt x="7916" y="11877"/>
                      <a:pt x="8016" y="7538"/>
                      <a:pt x="6121" y="3494"/>
                    </a:cubicBezTo>
                    <a:cubicBezTo>
                      <a:pt x="4678" y="416"/>
                      <a:pt x="2211" y="0"/>
                      <a:pt x="986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32"/>
              <p:cNvSpPr/>
              <p:nvPr/>
            </p:nvSpPr>
            <p:spPr>
              <a:xfrm>
                <a:off x="6491283" y="2712920"/>
                <a:ext cx="181778" cy="107980"/>
              </a:xfrm>
              <a:custGeom>
                <a:avLst/>
                <a:gdLst/>
                <a:ahLst/>
                <a:cxnLst/>
                <a:rect l="l" t="t" r="r" b="b"/>
                <a:pathLst>
                  <a:path w="9232" h="5484" extrusionOk="0">
                    <a:moveTo>
                      <a:pt x="7210" y="1"/>
                    </a:moveTo>
                    <a:cubicBezTo>
                      <a:pt x="7009" y="1"/>
                      <a:pt x="6805" y="35"/>
                      <a:pt x="6605" y="107"/>
                    </a:cubicBezTo>
                    <a:lnTo>
                      <a:pt x="1312" y="2001"/>
                    </a:lnTo>
                    <a:cubicBezTo>
                      <a:pt x="492" y="2295"/>
                      <a:pt x="1" y="3137"/>
                      <a:pt x="150" y="3997"/>
                    </a:cubicBezTo>
                    <a:cubicBezTo>
                      <a:pt x="300" y="4855"/>
                      <a:pt x="1044" y="5482"/>
                      <a:pt x="1916" y="5484"/>
                    </a:cubicBezTo>
                    <a:cubicBezTo>
                      <a:pt x="2122" y="5484"/>
                      <a:pt x="2327" y="5448"/>
                      <a:pt x="2520" y="5378"/>
                    </a:cubicBezTo>
                    <a:lnTo>
                      <a:pt x="7813" y="3483"/>
                    </a:lnTo>
                    <a:cubicBezTo>
                      <a:pt x="8746" y="3150"/>
                      <a:pt x="9231" y="2123"/>
                      <a:pt x="8898" y="1190"/>
                    </a:cubicBezTo>
                    <a:cubicBezTo>
                      <a:pt x="8635" y="458"/>
                      <a:pt x="7946" y="1"/>
                      <a:pt x="721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32"/>
              <p:cNvSpPr/>
              <p:nvPr/>
            </p:nvSpPr>
            <p:spPr>
              <a:xfrm>
                <a:off x="6484943" y="2706994"/>
                <a:ext cx="194793" cy="119833"/>
              </a:xfrm>
              <a:custGeom>
                <a:avLst/>
                <a:gdLst/>
                <a:ahLst/>
                <a:cxnLst/>
                <a:rect l="l" t="t" r="r" b="b"/>
                <a:pathLst>
                  <a:path w="9893" h="6086" extrusionOk="0">
                    <a:moveTo>
                      <a:pt x="7533" y="602"/>
                    </a:moveTo>
                    <a:cubicBezTo>
                      <a:pt x="8259" y="604"/>
                      <a:pt x="8877" y="1127"/>
                      <a:pt x="9001" y="1842"/>
                    </a:cubicBezTo>
                    <a:cubicBezTo>
                      <a:pt x="9124" y="2557"/>
                      <a:pt x="8716" y="3257"/>
                      <a:pt x="8034" y="3502"/>
                    </a:cubicBezTo>
                    <a:lnTo>
                      <a:pt x="2742" y="5397"/>
                    </a:lnTo>
                    <a:cubicBezTo>
                      <a:pt x="2583" y="5454"/>
                      <a:pt x="2419" y="5482"/>
                      <a:pt x="2257" y="5482"/>
                    </a:cubicBezTo>
                    <a:cubicBezTo>
                      <a:pt x="1640" y="5482"/>
                      <a:pt x="1046" y="5091"/>
                      <a:pt x="833" y="4493"/>
                    </a:cubicBezTo>
                    <a:cubicBezTo>
                      <a:pt x="554" y="3717"/>
                      <a:pt x="958" y="2862"/>
                      <a:pt x="1736" y="2586"/>
                    </a:cubicBezTo>
                    <a:lnTo>
                      <a:pt x="7029" y="691"/>
                    </a:lnTo>
                    <a:cubicBezTo>
                      <a:pt x="7190" y="632"/>
                      <a:pt x="7361" y="602"/>
                      <a:pt x="7533" y="602"/>
                    </a:cubicBezTo>
                    <a:close/>
                    <a:moveTo>
                      <a:pt x="7531" y="1"/>
                    </a:moveTo>
                    <a:cubicBezTo>
                      <a:pt x="7297" y="1"/>
                      <a:pt x="7059" y="41"/>
                      <a:pt x="6825" y="124"/>
                    </a:cubicBezTo>
                    <a:lnTo>
                      <a:pt x="1532" y="2019"/>
                    </a:lnTo>
                    <a:cubicBezTo>
                      <a:pt x="574" y="2362"/>
                      <a:pt x="0" y="3346"/>
                      <a:pt x="175" y="4349"/>
                    </a:cubicBezTo>
                    <a:cubicBezTo>
                      <a:pt x="349" y="5352"/>
                      <a:pt x="1219" y="6084"/>
                      <a:pt x="2238" y="6086"/>
                    </a:cubicBezTo>
                    <a:cubicBezTo>
                      <a:pt x="2478" y="6084"/>
                      <a:pt x="2718" y="6043"/>
                      <a:pt x="2944" y="5962"/>
                    </a:cubicBezTo>
                    <a:lnTo>
                      <a:pt x="8237" y="4068"/>
                    </a:lnTo>
                    <a:cubicBezTo>
                      <a:pt x="9326" y="3678"/>
                      <a:pt x="9892" y="2479"/>
                      <a:pt x="9502" y="1390"/>
                    </a:cubicBezTo>
                    <a:cubicBezTo>
                      <a:pt x="9197" y="534"/>
                      <a:pt x="8391" y="1"/>
                      <a:pt x="753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32"/>
              <p:cNvSpPr/>
              <p:nvPr/>
            </p:nvSpPr>
            <p:spPr>
              <a:xfrm>
                <a:off x="6492859" y="2760058"/>
                <a:ext cx="52592" cy="57593"/>
              </a:xfrm>
              <a:custGeom>
                <a:avLst/>
                <a:gdLst/>
                <a:ahLst/>
                <a:cxnLst/>
                <a:rect l="l" t="t" r="r" b="b"/>
                <a:pathLst>
                  <a:path w="2671" h="2925" extrusionOk="0">
                    <a:moveTo>
                      <a:pt x="1107" y="0"/>
                    </a:moveTo>
                    <a:cubicBezTo>
                      <a:pt x="1005" y="0"/>
                      <a:pt x="904" y="18"/>
                      <a:pt x="807" y="54"/>
                    </a:cubicBezTo>
                    <a:cubicBezTo>
                      <a:pt x="230" y="270"/>
                      <a:pt x="0" y="1076"/>
                      <a:pt x="292" y="1854"/>
                    </a:cubicBezTo>
                    <a:cubicBezTo>
                      <a:pt x="535" y="2501"/>
                      <a:pt x="1062" y="2925"/>
                      <a:pt x="1564" y="2925"/>
                    </a:cubicBezTo>
                    <a:cubicBezTo>
                      <a:pt x="1666" y="2925"/>
                      <a:pt x="1766" y="2908"/>
                      <a:pt x="1863" y="2871"/>
                    </a:cubicBezTo>
                    <a:cubicBezTo>
                      <a:pt x="2439" y="2654"/>
                      <a:pt x="2670" y="1849"/>
                      <a:pt x="2379" y="1072"/>
                    </a:cubicBezTo>
                    <a:cubicBezTo>
                      <a:pt x="2135" y="424"/>
                      <a:pt x="1608" y="0"/>
                      <a:pt x="110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32"/>
              <p:cNvSpPr/>
              <p:nvPr/>
            </p:nvSpPr>
            <p:spPr>
              <a:xfrm>
                <a:off x="6486164" y="2754132"/>
                <a:ext cx="62811" cy="69407"/>
              </a:xfrm>
              <a:custGeom>
                <a:avLst/>
                <a:gdLst/>
                <a:ahLst/>
                <a:cxnLst/>
                <a:rect l="l" t="t" r="r" b="b"/>
                <a:pathLst>
                  <a:path w="3190" h="3525" extrusionOk="0">
                    <a:moveTo>
                      <a:pt x="1435" y="602"/>
                    </a:moveTo>
                    <a:cubicBezTo>
                      <a:pt x="1438" y="602"/>
                      <a:pt x="1441" y="602"/>
                      <a:pt x="1444" y="602"/>
                    </a:cubicBezTo>
                    <a:cubicBezTo>
                      <a:pt x="1820" y="602"/>
                      <a:pt x="2242" y="958"/>
                      <a:pt x="2438" y="1477"/>
                    </a:cubicBezTo>
                    <a:cubicBezTo>
                      <a:pt x="2556" y="1793"/>
                      <a:pt x="2578" y="2121"/>
                      <a:pt x="2498" y="2399"/>
                    </a:cubicBezTo>
                    <a:cubicBezTo>
                      <a:pt x="2427" y="2646"/>
                      <a:pt x="2285" y="2820"/>
                      <a:pt x="2098" y="2890"/>
                    </a:cubicBezTo>
                    <a:cubicBezTo>
                      <a:pt x="2036" y="2913"/>
                      <a:pt x="1972" y="2924"/>
                      <a:pt x="1907" y="2924"/>
                    </a:cubicBezTo>
                    <a:cubicBezTo>
                      <a:pt x="1532" y="2924"/>
                      <a:pt x="1109" y="2568"/>
                      <a:pt x="913" y="2048"/>
                    </a:cubicBezTo>
                    <a:cubicBezTo>
                      <a:pt x="684" y="1438"/>
                      <a:pt x="840" y="790"/>
                      <a:pt x="1252" y="635"/>
                    </a:cubicBezTo>
                    <a:cubicBezTo>
                      <a:pt x="1311" y="614"/>
                      <a:pt x="1373" y="602"/>
                      <a:pt x="1435" y="602"/>
                    </a:cubicBezTo>
                    <a:close/>
                    <a:moveTo>
                      <a:pt x="1441" y="1"/>
                    </a:moveTo>
                    <a:cubicBezTo>
                      <a:pt x="1305" y="1"/>
                      <a:pt x="1171" y="24"/>
                      <a:pt x="1041" y="73"/>
                    </a:cubicBezTo>
                    <a:cubicBezTo>
                      <a:pt x="310" y="348"/>
                      <a:pt x="0" y="1329"/>
                      <a:pt x="350" y="2261"/>
                    </a:cubicBezTo>
                    <a:cubicBezTo>
                      <a:pt x="638" y="3027"/>
                      <a:pt x="1283" y="3524"/>
                      <a:pt x="1910" y="3524"/>
                    </a:cubicBezTo>
                    <a:cubicBezTo>
                      <a:pt x="2047" y="3524"/>
                      <a:pt x="2182" y="3501"/>
                      <a:pt x="2309" y="3453"/>
                    </a:cubicBezTo>
                    <a:cubicBezTo>
                      <a:pt x="2679" y="3313"/>
                      <a:pt x="2951" y="2999"/>
                      <a:pt x="3076" y="2565"/>
                    </a:cubicBezTo>
                    <a:cubicBezTo>
                      <a:pt x="3190" y="2163"/>
                      <a:pt x="3162" y="1702"/>
                      <a:pt x="2999" y="1266"/>
                    </a:cubicBezTo>
                    <a:cubicBezTo>
                      <a:pt x="2711" y="499"/>
                      <a:pt x="2067" y="1"/>
                      <a:pt x="144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32"/>
              <p:cNvSpPr/>
              <p:nvPr/>
            </p:nvSpPr>
            <p:spPr>
              <a:xfrm>
                <a:off x="6473995" y="2907241"/>
                <a:ext cx="59168" cy="100616"/>
              </a:xfrm>
              <a:custGeom>
                <a:avLst/>
                <a:gdLst/>
                <a:ahLst/>
                <a:cxnLst/>
                <a:rect l="l" t="t" r="r" b="b"/>
                <a:pathLst>
                  <a:path w="3005" h="5110" extrusionOk="0">
                    <a:moveTo>
                      <a:pt x="1503" y="1033"/>
                    </a:moveTo>
                    <a:cubicBezTo>
                      <a:pt x="1926" y="2021"/>
                      <a:pt x="2404" y="3252"/>
                      <a:pt x="2404" y="3608"/>
                    </a:cubicBezTo>
                    <a:cubicBezTo>
                      <a:pt x="2398" y="4101"/>
                      <a:pt x="1996" y="4497"/>
                      <a:pt x="1503" y="4497"/>
                    </a:cubicBezTo>
                    <a:cubicBezTo>
                      <a:pt x="1009" y="4497"/>
                      <a:pt x="607" y="4101"/>
                      <a:pt x="602" y="3608"/>
                    </a:cubicBezTo>
                    <a:cubicBezTo>
                      <a:pt x="602" y="3252"/>
                      <a:pt x="1079" y="2021"/>
                      <a:pt x="1503" y="1033"/>
                    </a:cubicBezTo>
                    <a:close/>
                    <a:moveTo>
                      <a:pt x="1503" y="1"/>
                    </a:moveTo>
                    <a:cubicBezTo>
                      <a:pt x="1390" y="1"/>
                      <a:pt x="1277" y="54"/>
                      <a:pt x="1229" y="161"/>
                    </a:cubicBezTo>
                    <a:cubicBezTo>
                      <a:pt x="1024" y="616"/>
                      <a:pt x="0" y="2915"/>
                      <a:pt x="0" y="3608"/>
                    </a:cubicBezTo>
                    <a:cubicBezTo>
                      <a:pt x="2" y="4437"/>
                      <a:pt x="674" y="5109"/>
                      <a:pt x="1503" y="5109"/>
                    </a:cubicBezTo>
                    <a:cubicBezTo>
                      <a:pt x="2331" y="5109"/>
                      <a:pt x="3004" y="4437"/>
                      <a:pt x="3005" y="3608"/>
                    </a:cubicBezTo>
                    <a:cubicBezTo>
                      <a:pt x="3005" y="2915"/>
                      <a:pt x="1982" y="616"/>
                      <a:pt x="1776" y="161"/>
                    </a:cubicBezTo>
                    <a:cubicBezTo>
                      <a:pt x="1728" y="54"/>
                      <a:pt x="1615" y="1"/>
                      <a:pt x="1503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32"/>
              <p:cNvSpPr/>
              <p:nvPr/>
            </p:nvSpPr>
            <p:spPr>
              <a:xfrm>
                <a:off x="6641656" y="1230441"/>
                <a:ext cx="1516071" cy="1799528"/>
              </a:xfrm>
              <a:custGeom>
                <a:avLst/>
                <a:gdLst/>
                <a:ahLst/>
                <a:cxnLst/>
                <a:rect l="l" t="t" r="r" b="b"/>
                <a:pathLst>
                  <a:path w="76997" h="91393" extrusionOk="0">
                    <a:moveTo>
                      <a:pt x="24017" y="0"/>
                    </a:moveTo>
                    <a:cubicBezTo>
                      <a:pt x="22933" y="0"/>
                      <a:pt x="21579" y="521"/>
                      <a:pt x="20269" y="974"/>
                    </a:cubicBezTo>
                    <a:cubicBezTo>
                      <a:pt x="17355" y="1983"/>
                      <a:pt x="9507" y="9607"/>
                      <a:pt x="7713" y="14428"/>
                    </a:cubicBezTo>
                    <a:cubicBezTo>
                      <a:pt x="5919" y="19249"/>
                      <a:pt x="7489" y="20818"/>
                      <a:pt x="10628" y="23733"/>
                    </a:cubicBezTo>
                    <a:cubicBezTo>
                      <a:pt x="13767" y="26647"/>
                      <a:pt x="17579" y="32590"/>
                      <a:pt x="19597" y="38195"/>
                    </a:cubicBezTo>
                    <a:cubicBezTo>
                      <a:pt x="21615" y="43801"/>
                      <a:pt x="24193" y="49182"/>
                      <a:pt x="28341" y="50640"/>
                    </a:cubicBezTo>
                    <a:cubicBezTo>
                      <a:pt x="28341" y="50640"/>
                      <a:pt x="21727" y="53778"/>
                      <a:pt x="17354" y="56918"/>
                    </a:cubicBezTo>
                    <a:cubicBezTo>
                      <a:pt x="12982" y="60056"/>
                      <a:pt x="10852" y="61515"/>
                      <a:pt x="10852" y="61515"/>
                    </a:cubicBezTo>
                    <a:cubicBezTo>
                      <a:pt x="10852" y="61515"/>
                      <a:pt x="4909" y="63196"/>
                      <a:pt x="2667" y="66110"/>
                    </a:cubicBezTo>
                    <a:cubicBezTo>
                      <a:pt x="1326" y="67854"/>
                      <a:pt x="475" y="69225"/>
                      <a:pt x="1" y="70054"/>
                    </a:cubicBezTo>
                    <a:cubicBezTo>
                      <a:pt x="1225" y="69607"/>
                      <a:pt x="3281" y="69045"/>
                      <a:pt x="5884" y="69045"/>
                    </a:cubicBezTo>
                    <a:cubicBezTo>
                      <a:pt x="8729" y="69045"/>
                      <a:pt x="12227" y="69715"/>
                      <a:pt x="16008" y="71940"/>
                    </a:cubicBezTo>
                    <a:cubicBezTo>
                      <a:pt x="24989" y="77223"/>
                      <a:pt x="26900" y="85990"/>
                      <a:pt x="26902" y="91392"/>
                    </a:cubicBezTo>
                    <a:lnTo>
                      <a:pt x="30471" y="88197"/>
                    </a:lnTo>
                    <a:cubicBezTo>
                      <a:pt x="30471" y="88197"/>
                      <a:pt x="39777" y="84497"/>
                      <a:pt x="47512" y="75976"/>
                    </a:cubicBezTo>
                    <a:cubicBezTo>
                      <a:pt x="55247" y="67456"/>
                      <a:pt x="56482" y="63309"/>
                      <a:pt x="57265" y="55685"/>
                    </a:cubicBezTo>
                    <a:cubicBezTo>
                      <a:pt x="58050" y="48061"/>
                      <a:pt x="61190" y="17903"/>
                      <a:pt x="61301" y="17455"/>
                    </a:cubicBezTo>
                    <a:cubicBezTo>
                      <a:pt x="61414" y="17007"/>
                      <a:pt x="62423" y="14764"/>
                      <a:pt x="63769" y="14540"/>
                    </a:cubicBezTo>
                    <a:cubicBezTo>
                      <a:pt x="63791" y="14537"/>
                      <a:pt x="63816" y="14535"/>
                      <a:pt x="63842" y="14535"/>
                    </a:cubicBezTo>
                    <a:cubicBezTo>
                      <a:pt x="65364" y="14535"/>
                      <a:pt x="72530" y="20830"/>
                      <a:pt x="73522" y="21491"/>
                    </a:cubicBezTo>
                    <a:cubicBezTo>
                      <a:pt x="73952" y="21777"/>
                      <a:pt x="74564" y="22002"/>
                      <a:pt x="75144" y="22002"/>
                    </a:cubicBezTo>
                    <a:cubicBezTo>
                      <a:pt x="75924" y="22002"/>
                      <a:pt x="76644" y="21592"/>
                      <a:pt x="76773" y="20369"/>
                    </a:cubicBezTo>
                    <a:cubicBezTo>
                      <a:pt x="76997" y="18240"/>
                      <a:pt x="75204" y="12971"/>
                      <a:pt x="69486" y="7252"/>
                    </a:cubicBezTo>
                    <a:cubicBezTo>
                      <a:pt x="65318" y="3085"/>
                      <a:pt x="61984" y="1479"/>
                      <a:pt x="59962" y="1479"/>
                    </a:cubicBezTo>
                    <a:cubicBezTo>
                      <a:pt x="59210" y="1479"/>
                      <a:pt x="58639" y="1701"/>
                      <a:pt x="58274" y="2096"/>
                    </a:cubicBezTo>
                    <a:cubicBezTo>
                      <a:pt x="56930" y="3553"/>
                      <a:pt x="57826" y="6693"/>
                      <a:pt x="56930" y="11289"/>
                    </a:cubicBezTo>
                    <a:cubicBezTo>
                      <a:pt x="56032" y="15885"/>
                      <a:pt x="50428" y="32478"/>
                      <a:pt x="47625" y="40326"/>
                    </a:cubicBezTo>
                    <a:cubicBezTo>
                      <a:pt x="44821" y="48174"/>
                      <a:pt x="45718" y="58825"/>
                      <a:pt x="45718" y="58825"/>
                    </a:cubicBezTo>
                    <a:cubicBezTo>
                      <a:pt x="45718" y="58825"/>
                      <a:pt x="41906" y="60169"/>
                      <a:pt x="39216" y="62187"/>
                    </a:cubicBezTo>
                    <a:cubicBezTo>
                      <a:pt x="36525" y="64204"/>
                      <a:pt x="32377" y="67008"/>
                      <a:pt x="32377" y="67008"/>
                    </a:cubicBezTo>
                    <a:lnTo>
                      <a:pt x="31256" y="66447"/>
                    </a:lnTo>
                    <a:cubicBezTo>
                      <a:pt x="31256" y="66447"/>
                      <a:pt x="37534" y="60169"/>
                      <a:pt x="39440" y="56581"/>
                    </a:cubicBezTo>
                    <a:cubicBezTo>
                      <a:pt x="41346" y="52993"/>
                      <a:pt x="41906" y="52769"/>
                      <a:pt x="40897" y="50640"/>
                    </a:cubicBezTo>
                    <a:cubicBezTo>
                      <a:pt x="39888" y="48509"/>
                      <a:pt x="31704" y="38195"/>
                      <a:pt x="28116" y="33599"/>
                    </a:cubicBezTo>
                    <a:cubicBezTo>
                      <a:pt x="24529" y="29002"/>
                      <a:pt x="20157" y="21267"/>
                      <a:pt x="19260" y="19025"/>
                    </a:cubicBezTo>
                    <a:cubicBezTo>
                      <a:pt x="18364" y="16782"/>
                      <a:pt x="18476" y="14540"/>
                      <a:pt x="19149" y="12971"/>
                    </a:cubicBezTo>
                    <a:cubicBezTo>
                      <a:pt x="19821" y="11401"/>
                      <a:pt x="26099" y="8261"/>
                      <a:pt x="26212" y="3440"/>
                    </a:cubicBezTo>
                    <a:cubicBezTo>
                      <a:pt x="26273" y="784"/>
                      <a:pt x="25348" y="0"/>
                      <a:pt x="2401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32"/>
              <p:cNvSpPr/>
              <p:nvPr/>
            </p:nvSpPr>
            <p:spPr>
              <a:xfrm>
                <a:off x="6634174" y="1224553"/>
                <a:ext cx="1529578" cy="1811342"/>
              </a:xfrm>
              <a:custGeom>
                <a:avLst/>
                <a:gdLst/>
                <a:ahLst/>
                <a:cxnLst/>
                <a:rect l="l" t="t" r="r" b="b"/>
                <a:pathLst>
                  <a:path w="77683" h="91993" extrusionOk="0">
                    <a:moveTo>
                      <a:pt x="24397" y="600"/>
                    </a:moveTo>
                    <a:cubicBezTo>
                      <a:pt x="24815" y="600"/>
                      <a:pt x="25180" y="685"/>
                      <a:pt x="25468" y="894"/>
                    </a:cubicBezTo>
                    <a:cubicBezTo>
                      <a:pt x="26048" y="1316"/>
                      <a:pt x="26325" y="2270"/>
                      <a:pt x="26291" y="3732"/>
                    </a:cubicBezTo>
                    <a:cubicBezTo>
                      <a:pt x="26217" y="6899"/>
                      <a:pt x="23359" y="9318"/>
                      <a:pt x="21272" y="11084"/>
                    </a:cubicBezTo>
                    <a:cubicBezTo>
                      <a:pt x="20277" y="11926"/>
                      <a:pt x="19492" y="12590"/>
                      <a:pt x="19252" y="13150"/>
                    </a:cubicBezTo>
                    <a:cubicBezTo>
                      <a:pt x="18474" y="14967"/>
                      <a:pt x="18514" y="17316"/>
                      <a:pt x="19362" y="19434"/>
                    </a:cubicBezTo>
                    <a:cubicBezTo>
                      <a:pt x="20274" y="21714"/>
                      <a:pt x="24658" y="29466"/>
                      <a:pt x="28261" y="34083"/>
                    </a:cubicBezTo>
                    <a:lnTo>
                      <a:pt x="29892" y="36166"/>
                    </a:lnTo>
                    <a:cubicBezTo>
                      <a:pt x="33726" y="41058"/>
                      <a:pt x="40144" y="49247"/>
                      <a:pt x="41006" y="51067"/>
                    </a:cubicBezTo>
                    <a:cubicBezTo>
                      <a:pt x="41781" y="52703"/>
                      <a:pt x="41596" y="53036"/>
                      <a:pt x="40394" y="55201"/>
                    </a:cubicBezTo>
                    <a:cubicBezTo>
                      <a:pt x="40152" y="55637"/>
                      <a:pt x="39872" y="56142"/>
                      <a:pt x="39555" y="56739"/>
                    </a:cubicBezTo>
                    <a:cubicBezTo>
                      <a:pt x="37693" y="60245"/>
                      <a:pt x="31486" y="66471"/>
                      <a:pt x="31423" y="66534"/>
                    </a:cubicBezTo>
                    <a:cubicBezTo>
                      <a:pt x="31279" y="66679"/>
                      <a:pt x="31318" y="66923"/>
                      <a:pt x="31502" y="67014"/>
                    </a:cubicBezTo>
                    <a:lnTo>
                      <a:pt x="32622" y="67575"/>
                    </a:lnTo>
                    <a:cubicBezTo>
                      <a:pt x="32665" y="67596"/>
                      <a:pt x="32711" y="67607"/>
                      <a:pt x="32757" y="67607"/>
                    </a:cubicBezTo>
                    <a:cubicBezTo>
                      <a:pt x="32816" y="67607"/>
                      <a:pt x="32875" y="67589"/>
                      <a:pt x="32926" y="67555"/>
                    </a:cubicBezTo>
                    <a:cubicBezTo>
                      <a:pt x="32966" y="67527"/>
                      <a:pt x="37111" y="64726"/>
                      <a:pt x="39776" y="62726"/>
                    </a:cubicBezTo>
                    <a:cubicBezTo>
                      <a:pt x="42398" y="60760"/>
                      <a:pt x="46161" y="59419"/>
                      <a:pt x="46198" y="59406"/>
                    </a:cubicBezTo>
                    <a:cubicBezTo>
                      <a:pt x="46327" y="59361"/>
                      <a:pt x="46409" y="59234"/>
                      <a:pt x="46398" y="59097"/>
                    </a:cubicBezTo>
                    <a:cubicBezTo>
                      <a:pt x="46389" y="58992"/>
                      <a:pt x="45539" y="48419"/>
                      <a:pt x="48287" y="40725"/>
                    </a:cubicBezTo>
                    <a:cubicBezTo>
                      <a:pt x="51086" y="32887"/>
                      <a:pt x="56693" y="16312"/>
                      <a:pt x="57605" y="11645"/>
                    </a:cubicBezTo>
                    <a:cubicBezTo>
                      <a:pt x="57997" y="9632"/>
                      <a:pt x="58051" y="7876"/>
                      <a:pt x="58093" y="6466"/>
                    </a:cubicBezTo>
                    <a:cubicBezTo>
                      <a:pt x="58149" y="4652"/>
                      <a:pt x="58188" y="3342"/>
                      <a:pt x="58876" y="2597"/>
                    </a:cubicBezTo>
                    <a:cubicBezTo>
                      <a:pt x="59178" y="2270"/>
                      <a:pt x="59661" y="2090"/>
                      <a:pt x="60273" y="2078"/>
                    </a:cubicBezTo>
                    <a:cubicBezTo>
                      <a:pt x="60297" y="2078"/>
                      <a:pt x="60322" y="2077"/>
                      <a:pt x="60346" y="2077"/>
                    </a:cubicBezTo>
                    <a:cubicBezTo>
                      <a:pt x="62634" y="2077"/>
                      <a:pt x="66085" y="4196"/>
                      <a:pt x="69654" y="7763"/>
                    </a:cubicBezTo>
                    <a:cubicBezTo>
                      <a:pt x="75333" y="13443"/>
                      <a:pt x="77071" y="18574"/>
                      <a:pt x="76854" y="20636"/>
                    </a:cubicBezTo>
                    <a:cubicBezTo>
                      <a:pt x="76788" y="21268"/>
                      <a:pt x="76547" y="21685"/>
                      <a:pt x="76139" y="21876"/>
                    </a:cubicBezTo>
                    <a:cubicBezTo>
                      <a:pt x="75955" y="21963"/>
                      <a:pt x="75743" y="22001"/>
                      <a:pt x="75522" y="22001"/>
                    </a:cubicBezTo>
                    <a:cubicBezTo>
                      <a:pt x="75019" y="22001"/>
                      <a:pt x="74467" y="21805"/>
                      <a:pt x="74069" y="21539"/>
                    </a:cubicBezTo>
                    <a:cubicBezTo>
                      <a:pt x="73825" y="21377"/>
                      <a:pt x="73151" y="20826"/>
                      <a:pt x="72299" y="20127"/>
                    </a:cubicBezTo>
                    <a:cubicBezTo>
                      <a:pt x="67985" y="16599"/>
                      <a:pt x="65233" y="14533"/>
                      <a:pt x="64206" y="14533"/>
                    </a:cubicBezTo>
                    <a:cubicBezTo>
                      <a:pt x="64168" y="14533"/>
                      <a:pt x="64132" y="14536"/>
                      <a:pt x="64099" y="14542"/>
                    </a:cubicBezTo>
                    <a:cubicBezTo>
                      <a:pt x="62615" y="14790"/>
                      <a:pt x="61533" y="17110"/>
                      <a:pt x="61390" y="17680"/>
                    </a:cubicBezTo>
                    <a:cubicBezTo>
                      <a:pt x="61265" y="18182"/>
                      <a:pt x="57899" y="50597"/>
                      <a:pt x="57348" y="55952"/>
                    </a:cubicBezTo>
                    <a:cubicBezTo>
                      <a:pt x="56582" y="63373"/>
                      <a:pt x="55436" y="67519"/>
                      <a:pt x="47669" y="76074"/>
                    </a:cubicBezTo>
                    <a:cubicBezTo>
                      <a:pt x="40074" y="84440"/>
                      <a:pt x="30832" y="88179"/>
                      <a:pt x="30740" y="88216"/>
                    </a:cubicBezTo>
                    <a:cubicBezTo>
                      <a:pt x="30707" y="88229"/>
                      <a:pt x="30676" y="88248"/>
                      <a:pt x="30650" y="88272"/>
                    </a:cubicBezTo>
                    <a:lnTo>
                      <a:pt x="27572" y="91028"/>
                    </a:lnTo>
                    <a:cubicBezTo>
                      <a:pt x="27444" y="86705"/>
                      <a:pt x="25986" y="77537"/>
                      <a:pt x="16541" y="71981"/>
                    </a:cubicBezTo>
                    <a:cubicBezTo>
                      <a:pt x="12706" y="69724"/>
                      <a:pt x="9142" y="69053"/>
                      <a:pt x="6258" y="69053"/>
                    </a:cubicBezTo>
                    <a:cubicBezTo>
                      <a:pt x="4072" y="69053"/>
                      <a:pt x="2277" y="69440"/>
                      <a:pt x="1052" y="69813"/>
                    </a:cubicBezTo>
                    <a:cubicBezTo>
                      <a:pt x="1556" y="68992"/>
                      <a:pt x="2287" y="67893"/>
                      <a:pt x="3287" y="66593"/>
                    </a:cubicBezTo>
                    <a:cubicBezTo>
                      <a:pt x="5441" y="63793"/>
                      <a:pt x="11256" y="62120"/>
                      <a:pt x="11314" y="62103"/>
                    </a:cubicBezTo>
                    <a:cubicBezTo>
                      <a:pt x="11344" y="62094"/>
                      <a:pt x="11375" y="62081"/>
                      <a:pt x="11401" y="62062"/>
                    </a:cubicBezTo>
                    <a:cubicBezTo>
                      <a:pt x="11424" y="62047"/>
                      <a:pt x="13584" y="60566"/>
                      <a:pt x="17911" y="57461"/>
                    </a:cubicBezTo>
                    <a:cubicBezTo>
                      <a:pt x="22210" y="54374"/>
                      <a:pt x="28784" y="51241"/>
                      <a:pt x="28851" y="51210"/>
                    </a:cubicBezTo>
                    <a:cubicBezTo>
                      <a:pt x="29092" y="51094"/>
                      <a:pt x="29073" y="50745"/>
                      <a:pt x="28821" y="50656"/>
                    </a:cubicBezTo>
                    <a:cubicBezTo>
                      <a:pt x="24613" y="49177"/>
                      <a:pt x="22035" y="43325"/>
                      <a:pt x="20259" y="38392"/>
                    </a:cubicBezTo>
                    <a:cubicBezTo>
                      <a:pt x="18322" y="33013"/>
                      <a:pt x="14518" y="26881"/>
                      <a:pt x="11212" y="23812"/>
                    </a:cubicBezTo>
                    <a:cubicBezTo>
                      <a:pt x="8155" y="20973"/>
                      <a:pt x="6620" y="19548"/>
                      <a:pt x="8376" y="14831"/>
                    </a:cubicBezTo>
                    <a:cubicBezTo>
                      <a:pt x="10142" y="10081"/>
                      <a:pt x="17855" y="2558"/>
                      <a:pt x="20748" y="1556"/>
                    </a:cubicBezTo>
                    <a:lnTo>
                      <a:pt x="21177" y="1407"/>
                    </a:lnTo>
                    <a:cubicBezTo>
                      <a:pt x="22316" y="1008"/>
                      <a:pt x="23482" y="600"/>
                      <a:pt x="24397" y="600"/>
                    </a:cubicBezTo>
                    <a:close/>
                    <a:moveTo>
                      <a:pt x="24399" y="1"/>
                    </a:moveTo>
                    <a:cubicBezTo>
                      <a:pt x="23375" y="1"/>
                      <a:pt x="22163" y="425"/>
                      <a:pt x="20978" y="840"/>
                    </a:cubicBezTo>
                    <a:lnTo>
                      <a:pt x="20551" y="990"/>
                    </a:lnTo>
                    <a:cubicBezTo>
                      <a:pt x="17567" y="2022"/>
                      <a:pt x="9623" y="9751"/>
                      <a:pt x="7811" y="14622"/>
                    </a:cubicBezTo>
                    <a:cubicBezTo>
                      <a:pt x="5917" y="19714"/>
                      <a:pt x="7755" y="21422"/>
                      <a:pt x="10803" y="24252"/>
                    </a:cubicBezTo>
                    <a:cubicBezTo>
                      <a:pt x="14047" y="27264"/>
                      <a:pt x="17786" y="33296"/>
                      <a:pt x="19694" y="38596"/>
                    </a:cubicBezTo>
                    <a:cubicBezTo>
                      <a:pt x="21533" y="43704"/>
                      <a:pt x="23949" y="49109"/>
                      <a:pt x="27983" y="50964"/>
                    </a:cubicBezTo>
                    <a:cubicBezTo>
                      <a:pt x="26239" y="51821"/>
                      <a:pt x="21130" y="54409"/>
                      <a:pt x="17558" y="56973"/>
                    </a:cubicBezTo>
                    <a:cubicBezTo>
                      <a:pt x="13560" y="59843"/>
                      <a:pt x="11414" y="61323"/>
                      <a:pt x="11101" y="61539"/>
                    </a:cubicBezTo>
                    <a:cubicBezTo>
                      <a:pt x="10488" y="61717"/>
                      <a:pt x="5004" y="63374"/>
                      <a:pt x="2809" y="66227"/>
                    </a:cubicBezTo>
                    <a:cubicBezTo>
                      <a:pt x="1475" y="67961"/>
                      <a:pt x="611" y="69346"/>
                      <a:pt x="120" y="70203"/>
                    </a:cubicBezTo>
                    <a:cubicBezTo>
                      <a:pt x="0" y="70414"/>
                      <a:pt x="162" y="70654"/>
                      <a:pt x="378" y="70654"/>
                    </a:cubicBezTo>
                    <a:cubicBezTo>
                      <a:pt x="412" y="70654"/>
                      <a:pt x="448" y="70648"/>
                      <a:pt x="484" y="70635"/>
                    </a:cubicBezTo>
                    <a:cubicBezTo>
                      <a:pt x="1611" y="70223"/>
                      <a:pt x="3642" y="69654"/>
                      <a:pt x="6254" y="69654"/>
                    </a:cubicBezTo>
                    <a:cubicBezTo>
                      <a:pt x="9048" y="69654"/>
                      <a:pt x="12508" y="70306"/>
                      <a:pt x="16236" y="72499"/>
                    </a:cubicBezTo>
                    <a:cubicBezTo>
                      <a:pt x="25929" y="78201"/>
                      <a:pt x="26980" y="87820"/>
                      <a:pt x="26981" y="91692"/>
                    </a:cubicBezTo>
                    <a:cubicBezTo>
                      <a:pt x="26982" y="91857"/>
                      <a:pt x="27116" y="91992"/>
                      <a:pt x="27282" y="91992"/>
                    </a:cubicBezTo>
                    <a:cubicBezTo>
                      <a:pt x="27355" y="91992"/>
                      <a:pt x="27428" y="91965"/>
                      <a:pt x="27482" y="91915"/>
                    </a:cubicBezTo>
                    <a:lnTo>
                      <a:pt x="31013" y="88754"/>
                    </a:lnTo>
                    <a:cubicBezTo>
                      <a:pt x="31770" y="88442"/>
                      <a:pt x="40715" y="84628"/>
                      <a:pt x="48116" y="76479"/>
                    </a:cubicBezTo>
                    <a:cubicBezTo>
                      <a:pt x="56003" y="67792"/>
                      <a:pt x="57169" y="63573"/>
                      <a:pt x="57946" y="56016"/>
                    </a:cubicBezTo>
                    <a:cubicBezTo>
                      <a:pt x="58765" y="48068"/>
                      <a:pt x="61844" y="18505"/>
                      <a:pt x="61975" y="17828"/>
                    </a:cubicBezTo>
                    <a:cubicBezTo>
                      <a:pt x="62099" y="17332"/>
                      <a:pt x="63081" y="15323"/>
                      <a:pt x="64198" y="15137"/>
                    </a:cubicBezTo>
                    <a:cubicBezTo>
                      <a:pt x="64214" y="15135"/>
                      <a:pt x="64230" y="15133"/>
                      <a:pt x="64248" y="15133"/>
                    </a:cubicBezTo>
                    <a:cubicBezTo>
                      <a:pt x="65248" y="15133"/>
                      <a:pt x="69905" y="18947"/>
                      <a:pt x="71919" y="20595"/>
                    </a:cubicBezTo>
                    <a:cubicBezTo>
                      <a:pt x="72818" y="21331"/>
                      <a:pt x="73469" y="21862"/>
                      <a:pt x="73737" y="22041"/>
                    </a:cubicBezTo>
                    <a:cubicBezTo>
                      <a:pt x="74208" y="22355"/>
                      <a:pt x="74881" y="22602"/>
                      <a:pt x="75529" y="22602"/>
                    </a:cubicBezTo>
                    <a:cubicBezTo>
                      <a:pt x="75831" y="22602"/>
                      <a:pt x="76128" y="22548"/>
                      <a:pt x="76396" y="22422"/>
                    </a:cubicBezTo>
                    <a:cubicBezTo>
                      <a:pt x="76816" y="22225"/>
                      <a:pt x="77341" y="21766"/>
                      <a:pt x="77453" y="20701"/>
                    </a:cubicBezTo>
                    <a:cubicBezTo>
                      <a:pt x="77683" y="18524"/>
                      <a:pt x="75908" y="13169"/>
                      <a:pt x="70079" y="7340"/>
                    </a:cubicBezTo>
                    <a:cubicBezTo>
                      <a:pt x="66345" y="3607"/>
                      <a:pt x="62804" y="1479"/>
                      <a:pt x="60341" y="1479"/>
                    </a:cubicBezTo>
                    <a:cubicBezTo>
                      <a:pt x="60314" y="1479"/>
                      <a:pt x="60288" y="1479"/>
                      <a:pt x="60262" y="1479"/>
                    </a:cubicBezTo>
                    <a:cubicBezTo>
                      <a:pt x="59483" y="1495"/>
                      <a:pt x="58851" y="1741"/>
                      <a:pt x="58435" y="2192"/>
                    </a:cubicBezTo>
                    <a:cubicBezTo>
                      <a:pt x="57595" y="3101"/>
                      <a:pt x="57553" y="4505"/>
                      <a:pt x="57493" y="6450"/>
                    </a:cubicBezTo>
                    <a:cubicBezTo>
                      <a:pt x="57452" y="7838"/>
                      <a:pt x="57400" y="9566"/>
                      <a:pt x="57016" y="11531"/>
                    </a:cubicBezTo>
                    <a:cubicBezTo>
                      <a:pt x="56122" y="16110"/>
                      <a:pt x="50429" y="32947"/>
                      <a:pt x="47723" y="40524"/>
                    </a:cubicBezTo>
                    <a:cubicBezTo>
                      <a:pt x="45158" y="47707"/>
                      <a:pt x="45675" y="57319"/>
                      <a:pt x="45783" y="58920"/>
                    </a:cubicBezTo>
                    <a:cubicBezTo>
                      <a:pt x="44929" y="59239"/>
                      <a:pt x="41778" y="60476"/>
                      <a:pt x="39417" y="62247"/>
                    </a:cubicBezTo>
                    <a:cubicBezTo>
                      <a:pt x="37045" y="64025"/>
                      <a:pt x="33494" y="66445"/>
                      <a:pt x="32736" y="66960"/>
                    </a:cubicBezTo>
                    <a:lnTo>
                      <a:pt x="32143" y="66663"/>
                    </a:lnTo>
                    <a:cubicBezTo>
                      <a:pt x="33419" y="65365"/>
                      <a:pt x="38395" y="60205"/>
                      <a:pt x="40087" y="57021"/>
                    </a:cubicBezTo>
                    <a:cubicBezTo>
                      <a:pt x="40402" y="56429"/>
                      <a:pt x="40681" y="55927"/>
                      <a:pt x="40920" y="55494"/>
                    </a:cubicBezTo>
                    <a:cubicBezTo>
                      <a:pt x="42132" y="53313"/>
                      <a:pt x="42458" y="52726"/>
                      <a:pt x="41550" y="50811"/>
                    </a:cubicBezTo>
                    <a:cubicBezTo>
                      <a:pt x="40660" y="48930"/>
                      <a:pt x="34465" y="41026"/>
                      <a:pt x="30365" y="35796"/>
                    </a:cubicBezTo>
                    <a:lnTo>
                      <a:pt x="28734" y="33713"/>
                    </a:lnTo>
                    <a:cubicBezTo>
                      <a:pt x="25162" y="29136"/>
                      <a:pt x="20820" y="21465"/>
                      <a:pt x="19919" y="19212"/>
                    </a:cubicBezTo>
                    <a:cubicBezTo>
                      <a:pt x="19131" y="17238"/>
                      <a:pt x="19088" y="15061"/>
                      <a:pt x="19805" y="13387"/>
                    </a:cubicBezTo>
                    <a:cubicBezTo>
                      <a:pt x="19989" y="12958"/>
                      <a:pt x="20763" y="12303"/>
                      <a:pt x="21660" y="11544"/>
                    </a:cubicBezTo>
                    <a:cubicBezTo>
                      <a:pt x="23711" y="9809"/>
                      <a:pt x="26811" y="7184"/>
                      <a:pt x="26891" y="3746"/>
                    </a:cubicBezTo>
                    <a:cubicBezTo>
                      <a:pt x="26931" y="2052"/>
                      <a:pt x="26580" y="960"/>
                      <a:pt x="25820" y="409"/>
                    </a:cubicBezTo>
                    <a:cubicBezTo>
                      <a:pt x="25418" y="116"/>
                      <a:pt x="24934" y="1"/>
                      <a:pt x="2439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32"/>
              <p:cNvSpPr/>
              <p:nvPr/>
            </p:nvSpPr>
            <p:spPr>
              <a:xfrm>
                <a:off x="7018956" y="2453387"/>
                <a:ext cx="371491" cy="232598"/>
              </a:xfrm>
              <a:custGeom>
                <a:avLst/>
                <a:gdLst/>
                <a:ahLst/>
                <a:cxnLst/>
                <a:rect l="l" t="t" r="r" b="b"/>
                <a:pathLst>
                  <a:path w="18867" h="11813" extrusionOk="0">
                    <a:moveTo>
                      <a:pt x="320" y="1"/>
                    </a:moveTo>
                    <a:cubicBezTo>
                      <a:pt x="172" y="1"/>
                      <a:pt x="42" y="110"/>
                      <a:pt x="23" y="262"/>
                    </a:cubicBezTo>
                    <a:cubicBezTo>
                      <a:pt x="0" y="427"/>
                      <a:pt x="117" y="579"/>
                      <a:pt x="282" y="599"/>
                    </a:cubicBezTo>
                    <a:cubicBezTo>
                      <a:pt x="400" y="615"/>
                      <a:pt x="12101" y="2260"/>
                      <a:pt x="18233" y="11676"/>
                    </a:cubicBezTo>
                    <a:cubicBezTo>
                      <a:pt x="18287" y="11762"/>
                      <a:pt x="18382" y="11813"/>
                      <a:pt x="18484" y="11813"/>
                    </a:cubicBezTo>
                    <a:cubicBezTo>
                      <a:pt x="18723" y="11813"/>
                      <a:pt x="18866" y="11548"/>
                      <a:pt x="18736" y="11349"/>
                    </a:cubicBezTo>
                    <a:cubicBezTo>
                      <a:pt x="12455" y="1703"/>
                      <a:pt x="481" y="19"/>
                      <a:pt x="362" y="4"/>
                    </a:cubicBezTo>
                    <a:cubicBezTo>
                      <a:pt x="348" y="2"/>
                      <a:pt x="334" y="1"/>
                      <a:pt x="320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32"/>
              <p:cNvSpPr/>
              <p:nvPr/>
            </p:nvSpPr>
            <p:spPr>
              <a:xfrm>
                <a:off x="7750833" y="1259542"/>
                <a:ext cx="406894" cy="404137"/>
              </a:xfrm>
              <a:custGeom>
                <a:avLst/>
                <a:gdLst/>
                <a:ahLst/>
                <a:cxnLst/>
                <a:rect l="l" t="t" r="r" b="b"/>
                <a:pathLst>
                  <a:path w="20665" h="20525" extrusionOk="0">
                    <a:moveTo>
                      <a:pt x="3629" y="0"/>
                    </a:moveTo>
                    <a:cubicBezTo>
                      <a:pt x="2877" y="0"/>
                      <a:pt x="2307" y="222"/>
                      <a:pt x="1942" y="617"/>
                    </a:cubicBezTo>
                    <a:cubicBezTo>
                      <a:pt x="598" y="2074"/>
                      <a:pt x="1494" y="5213"/>
                      <a:pt x="598" y="9810"/>
                    </a:cubicBezTo>
                    <a:cubicBezTo>
                      <a:pt x="477" y="10425"/>
                      <a:pt x="270" y="11261"/>
                      <a:pt x="0" y="12257"/>
                    </a:cubicBezTo>
                    <a:cubicBezTo>
                      <a:pt x="210" y="12223"/>
                      <a:pt x="446" y="12200"/>
                      <a:pt x="707" y="12200"/>
                    </a:cubicBezTo>
                    <a:cubicBezTo>
                      <a:pt x="1516" y="12200"/>
                      <a:pt x="2556" y="12419"/>
                      <a:pt x="3736" y="13174"/>
                    </a:cubicBezTo>
                    <a:cubicBezTo>
                      <a:pt x="4416" y="13609"/>
                      <a:pt x="5021" y="14150"/>
                      <a:pt x="5531" y="14776"/>
                    </a:cubicBezTo>
                    <a:cubicBezTo>
                      <a:pt x="5976" y="14023"/>
                      <a:pt x="6645" y="13194"/>
                      <a:pt x="7437" y="13061"/>
                    </a:cubicBezTo>
                    <a:cubicBezTo>
                      <a:pt x="7459" y="13057"/>
                      <a:pt x="7484" y="13056"/>
                      <a:pt x="7510" y="13056"/>
                    </a:cubicBezTo>
                    <a:cubicBezTo>
                      <a:pt x="9030" y="13056"/>
                      <a:pt x="16198" y="19351"/>
                      <a:pt x="17190" y="20013"/>
                    </a:cubicBezTo>
                    <a:cubicBezTo>
                      <a:pt x="17620" y="20299"/>
                      <a:pt x="18233" y="20524"/>
                      <a:pt x="18812" y="20524"/>
                    </a:cubicBezTo>
                    <a:cubicBezTo>
                      <a:pt x="19593" y="20524"/>
                      <a:pt x="20312" y="20115"/>
                      <a:pt x="20441" y="18892"/>
                    </a:cubicBezTo>
                    <a:cubicBezTo>
                      <a:pt x="20665" y="16762"/>
                      <a:pt x="18872" y="11493"/>
                      <a:pt x="13154" y="5774"/>
                    </a:cubicBezTo>
                    <a:cubicBezTo>
                      <a:pt x="8985" y="1606"/>
                      <a:pt x="5651" y="0"/>
                      <a:pt x="3629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32"/>
              <p:cNvSpPr/>
              <p:nvPr/>
            </p:nvSpPr>
            <p:spPr>
              <a:xfrm>
                <a:off x="7744079" y="1253635"/>
                <a:ext cx="419633" cy="415932"/>
              </a:xfrm>
              <a:custGeom>
                <a:avLst/>
                <a:gdLst/>
                <a:ahLst/>
                <a:cxnLst/>
                <a:rect l="l" t="t" r="r" b="b"/>
                <a:pathLst>
                  <a:path w="21312" h="21124" extrusionOk="0">
                    <a:moveTo>
                      <a:pt x="3975" y="600"/>
                    </a:moveTo>
                    <a:cubicBezTo>
                      <a:pt x="6263" y="600"/>
                      <a:pt x="9715" y="2719"/>
                      <a:pt x="13285" y="6288"/>
                    </a:cubicBezTo>
                    <a:cubicBezTo>
                      <a:pt x="18964" y="11967"/>
                      <a:pt x="20702" y="17097"/>
                      <a:pt x="20485" y="19160"/>
                    </a:cubicBezTo>
                    <a:cubicBezTo>
                      <a:pt x="20419" y="19791"/>
                      <a:pt x="20178" y="20208"/>
                      <a:pt x="19770" y="20399"/>
                    </a:cubicBezTo>
                    <a:cubicBezTo>
                      <a:pt x="19585" y="20486"/>
                      <a:pt x="19374" y="20524"/>
                      <a:pt x="19152" y="20524"/>
                    </a:cubicBezTo>
                    <a:cubicBezTo>
                      <a:pt x="18650" y="20524"/>
                      <a:pt x="18097" y="20328"/>
                      <a:pt x="17700" y="20062"/>
                    </a:cubicBezTo>
                    <a:cubicBezTo>
                      <a:pt x="17456" y="19900"/>
                      <a:pt x="16782" y="19350"/>
                      <a:pt x="15930" y="18652"/>
                    </a:cubicBezTo>
                    <a:cubicBezTo>
                      <a:pt x="11616" y="15123"/>
                      <a:pt x="8882" y="13058"/>
                      <a:pt x="7839" y="13058"/>
                    </a:cubicBezTo>
                    <a:cubicBezTo>
                      <a:pt x="7834" y="13057"/>
                      <a:pt x="7829" y="13057"/>
                      <a:pt x="7825" y="13057"/>
                    </a:cubicBezTo>
                    <a:cubicBezTo>
                      <a:pt x="7793" y="13057"/>
                      <a:pt x="7761" y="13061"/>
                      <a:pt x="7729" y="13066"/>
                    </a:cubicBezTo>
                    <a:cubicBezTo>
                      <a:pt x="6935" y="13198"/>
                      <a:pt x="6288" y="13897"/>
                      <a:pt x="5835" y="14572"/>
                    </a:cubicBezTo>
                    <a:cubicBezTo>
                      <a:pt x="5366" y="14052"/>
                      <a:pt x="4830" y="13598"/>
                      <a:pt x="4240" y="13221"/>
                    </a:cubicBezTo>
                    <a:cubicBezTo>
                      <a:pt x="2999" y="12426"/>
                      <a:pt x="1895" y="12200"/>
                      <a:pt x="1049" y="12200"/>
                    </a:cubicBezTo>
                    <a:cubicBezTo>
                      <a:pt x="944" y="12200"/>
                      <a:pt x="843" y="12204"/>
                      <a:pt x="746" y="12210"/>
                    </a:cubicBezTo>
                    <a:cubicBezTo>
                      <a:pt x="972" y="11367"/>
                      <a:pt x="1135" y="10682"/>
                      <a:pt x="1236" y="10168"/>
                    </a:cubicBezTo>
                    <a:cubicBezTo>
                      <a:pt x="1628" y="8155"/>
                      <a:pt x="1682" y="6400"/>
                      <a:pt x="1724" y="4989"/>
                    </a:cubicBezTo>
                    <a:cubicBezTo>
                      <a:pt x="1780" y="3176"/>
                      <a:pt x="1820" y="1865"/>
                      <a:pt x="2507" y="1122"/>
                    </a:cubicBezTo>
                    <a:cubicBezTo>
                      <a:pt x="2809" y="793"/>
                      <a:pt x="3293" y="614"/>
                      <a:pt x="3904" y="601"/>
                    </a:cubicBezTo>
                    <a:cubicBezTo>
                      <a:pt x="3927" y="601"/>
                      <a:pt x="3951" y="600"/>
                      <a:pt x="3975" y="600"/>
                    </a:cubicBezTo>
                    <a:close/>
                    <a:moveTo>
                      <a:pt x="3973" y="0"/>
                    </a:moveTo>
                    <a:cubicBezTo>
                      <a:pt x="3946" y="0"/>
                      <a:pt x="3919" y="1"/>
                      <a:pt x="3892" y="1"/>
                    </a:cubicBezTo>
                    <a:cubicBezTo>
                      <a:pt x="3113" y="17"/>
                      <a:pt x="2481" y="262"/>
                      <a:pt x="2065" y="714"/>
                    </a:cubicBezTo>
                    <a:cubicBezTo>
                      <a:pt x="1225" y="1623"/>
                      <a:pt x="1183" y="3027"/>
                      <a:pt x="1123" y="4971"/>
                    </a:cubicBezTo>
                    <a:cubicBezTo>
                      <a:pt x="1081" y="6360"/>
                      <a:pt x="1028" y="8089"/>
                      <a:pt x="645" y="10053"/>
                    </a:cubicBezTo>
                    <a:cubicBezTo>
                      <a:pt x="532" y="10637"/>
                      <a:pt x="332" y="11452"/>
                      <a:pt x="53" y="12479"/>
                    </a:cubicBezTo>
                    <a:cubicBezTo>
                      <a:pt x="0" y="12674"/>
                      <a:pt x="149" y="12859"/>
                      <a:pt x="342" y="12859"/>
                    </a:cubicBezTo>
                    <a:cubicBezTo>
                      <a:pt x="358" y="12859"/>
                      <a:pt x="375" y="12858"/>
                      <a:pt x="392" y="12855"/>
                    </a:cubicBezTo>
                    <a:cubicBezTo>
                      <a:pt x="584" y="12823"/>
                      <a:pt x="803" y="12802"/>
                      <a:pt x="1047" y="12802"/>
                    </a:cubicBezTo>
                    <a:cubicBezTo>
                      <a:pt x="1801" y="12802"/>
                      <a:pt x="2790" y="13005"/>
                      <a:pt x="3918" y="13728"/>
                    </a:cubicBezTo>
                    <a:cubicBezTo>
                      <a:pt x="4570" y="14146"/>
                      <a:pt x="5152" y="14665"/>
                      <a:pt x="5642" y="15267"/>
                    </a:cubicBezTo>
                    <a:cubicBezTo>
                      <a:pt x="5701" y="15336"/>
                      <a:pt x="5787" y="15376"/>
                      <a:pt x="5878" y="15376"/>
                    </a:cubicBezTo>
                    <a:cubicBezTo>
                      <a:pt x="5884" y="15376"/>
                      <a:pt x="5890" y="15376"/>
                      <a:pt x="5897" y="15376"/>
                    </a:cubicBezTo>
                    <a:cubicBezTo>
                      <a:pt x="5995" y="15367"/>
                      <a:pt x="6083" y="15313"/>
                      <a:pt x="6133" y="15229"/>
                    </a:cubicBezTo>
                    <a:cubicBezTo>
                      <a:pt x="6677" y="14307"/>
                      <a:pt x="7279" y="13750"/>
                      <a:pt x="7828" y="13659"/>
                    </a:cubicBezTo>
                    <a:cubicBezTo>
                      <a:pt x="7843" y="13656"/>
                      <a:pt x="7860" y="13655"/>
                      <a:pt x="7878" y="13655"/>
                    </a:cubicBezTo>
                    <a:cubicBezTo>
                      <a:pt x="8878" y="13655"/>
                      <a:pt x="13535" y="17469"/>
                      <a:pt x="15549" y="19116"/>
                    </a:cubicBezTo>
                    <a:cubicBezTo>
                      <a:pt x="16448" y="19853"/>
                      <a:pt x="17099" y="20384"/>
                      <a:pt x="17367" y="20563"/>
                    </a:cubicBezTo>
                    <a:cubicBezTo>
                      <a:pt x="17837" y="20877"/>
                      <a:pt x="18511" y="21124"/>
                      <a:pt x="19158" y="21124"/>
                    </a:cubicBezTo>
                    <a:cubicBezTo>
                      <a:pt x="19461" y="21124"/>
                      <a:pt x="19758" y="21070"/>
                      <a:pt x="20025" y="20943"/>
                    </a:cubicBezTo>
                    <a:cubicBezTo>
                      <a:pt x="20445" y="20747"/>
                      <a:pt x="20970" y="20288"/>
                      <a:pt x="21083" y="19223"/>
                    </a:cubicBezTo>
                    <a:cubicBezTo>
                      <a:pt x="21311" y="17045"/>
                      <a:pt x="19536" y="11691"/>
                      <a:pt x="13709" y="5862"/>
                    </a:cubicBezTo>
                    <a:cubicBezTo>
                      <a:pt x="9976" y="2130"/>
                      <a:pt x="6435" y="0"/>
                      <a:pt x="3973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32"/>
              <p:cNvSpPr/>
              <p:nvPr/>
            </p:nvSpPr>
            <p:spPr>
              <a:xfrm>
                <a:off x="6758201" y="1230441"/>
                <a:ext cx="400770" cy="507943"/>
              </a:xfrm>
              <a:custGeom>
                <a:avLst/>
                <a:gdLst/>
                <a:ahLst/>
                <a:cxnLst/>
                <a:rect l="l" t="t" r="r" b="b"/>
                <a:pathLst>
                  <a:path w="20354" h="25797" extrusionOk="0">
                    <a:moveTo>
                      <a:pt x="18098" y="0"/>
                    </a:moveTo>
                    <a:cubicBezTo>
                      <a:pt x="17013" y="0"/>
                      <a:pt x="15659" y="521"/>
                      <a:pt x="14350" y="974"/>
                    </a:cubicBezTo>
                    <a:cubicBezTo>
                      <a:pt x="11435" y="1983"/>
                      <a:pt x="3587" y="9607"/>
                      <a:pt x="1793" y="14428"/>
                    </a:cubicBezTo>
                    <a:cubicBezTo>
                      <a:pt x="0" y="19249"/>
                      <a:pt x="1569" y="20818"/>
                      <a:pt x="4709" y="23733"/>
                    </a:cubicBezTo>
                    <a:cubicBezTo>
                      <a:pt x="5330" y="24310"/>
                      <a:pt x="5977" y="25008"/>
                      <a:pt x="6632" y="25797"/>
                    </a:cubicBezTo>
                    <a:cubicBezTo>
                      <a:pt x="8965" y="25770"/>
                      <a:pt x="12190" y="24947"/>
                      <a:pt x="14399" y="21219"/>
                    </a:cubicBezTo>
                    <a:cubicBezTo>
                      <a:pt x="13912" y="20287"/>
                      <a:pt x="13538" y="19518"/>
                      <a:pt x="13341" y="19025"/>
                    </a:cubicBezTo>
                    <a:cubicBezTo>
                      <a:pt x="12444" y="16782"/>
                      <a:pt x="12557" y="14540"/>
                      <a:pt x="13229" y="12971"/>
                    </a:cubicBezTo>
                    <a:cubicBezTo>
                      <a:pt x="13902" y="11401"/>
                      <a:pt x="20180" y="8261"/>
                      <a:pt x="20292" y="3440"/>
                    </a:cubicBezTo>
                    <a:cubicBezTo>
                      <a:pt x="20354" y="784"/>
                      <a:pt x="19429" y="0"/>
                      <a:pt x="18098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32"/>
              <p:cNvSpPr/>
              <p:nvPr/>
            </p:nvSpPr>
            <p:spPr>
              <a:xfrm>
                <a:off x="6750640" y="1224553"/>
                <a:ext cx="413785" cy="519737"/>
              </a:xfrm>
              <a:custGeom>
                <a:avLst/>
                <a:gdLst/>
                <a:ahLst/>
                <a:cxnLst/>
                <a:rect l="l" t="t" r="r" b="b"/>
                <a:pathLst>
                  <a:path w="21015" h="26396" extrusionOk="0">
                    <a:moveTo>
                      <a:pt x="18481" y="600"/>
                    </a:moveTo>
                    <a:cubicBezTo>
                      <a:pt x="18899" y="600"/>
                      <a:pt x="19265" y="685"/>
                      <a:pt x="19553" y="895"/>
                    </a:cubicBezTo>
                    <a:cubicBezTo>
                      <a:pt x="20133" y="1316"/>
                      <a:pt x="20409" y="2271"/>
                      <a:pt x="20376" y="3732"/>
                    </a:cubicBezTo>
                    <a:cubicBezTo>
                      <a:pt x="20302" y="6899"/>
                      <a:pt x="17444" y="9319"/>
                      <a:pt x="15356" y="11086"/>
                    </a:cubicBezTo>
                    <a:cubicBezTo>
                      <a:pt x="14362" y="11926"/>
                      <a:pt x="13576" y="12591"/>
                      <a:pt x="13337" y="13151"/>
                    </a:cubicBezTo>
                    <a:cubicBezTo>
                      <a:pt x="12558" y="14967"/>
                      <a:pt x="12598" y="17317"/>
                      <a:pt x="13446" y="19435"/>
                    </a:cubicBezTo>
                    <a:cubicBezTo>
                      <a:pt x="13631" y="19897"/>
                      <a:pt x="13973" y="20612"/>
                      <a:pt x="14439" y="21509"/>
                    </a:cubicBezTo>
                    <a:cubicBezTo>
                      <a:pt x="12345" y="24927"/>
                      <a:pt x="9357" y="25736"/>
                      <a:pt x="7155" y="25792"/>
                    </a:cubicBezTo>
                    <a:cubicBezTo>
                      <a:pt x="6510" y="25024"/>
                      <a:pt x="5886" y="24358"/>
                      <a:pt x="5297" y="23812"/>
                    </a:cubicBezTo>
                    <a:cubicBezTo>
                      <a:pt x="2240" y="20973"/>
                      <a:pt x="705" y="19548"/>
                      <a:pt x="2459" y="14831"/>
                    </a:cubicBezTo>
                    <a:cubicBezTo>
                      <a:pt x="4226" y="10083"/>
                      <a:pt x="11940" y="2558"/>
                      <a:pt x="14832" y="1558"/>
                    </a:cubicBezTo>
                    <a:lnTo>
                      <a:pt x="15262" y="1407"/>
                    </a:lnTo>
                    <a:cubicBezTo>
                      <a:pt x="16400" y="1008"/>
                      <a:pt x="17565" y="600"/>
                      <a:pt x="18481" y="600"/>
                    </a:cubicBezTo>
                    <a:close/>
                    <a:moveTo>
                      <a:pt x="18484" y="1"/>
                    </a:moveTo>
                    <a:cubicBezTo>
                      <a:pt x="17459" y="1"/>
                      <a:pt x="16247" y="425"/>
                      <a:pt x="15063" y="840"/>
                    </a:cubicBezTo>
                    <a:lnTo>
                      <a:pt x="14635" y="990"/>
                    </a:lnTo>
                    <a:cubicBezTo>
                      <a:pt x="11652" y="2022"/>
                      <a:pt x="3708" y="9751"/>
                      <a:pt x="1895" y="14622"/>
                    </a:cubicBezTo>
                    <a:cubicBezTo>
                      <a:pt x="0" y="19715"/>
                      <a:pt x="1840" y="21422"/>
                      <a:pt x="4888" y="24252"/>
                    </a:cubicBezTo>
                    <a:cubicBezTo>
                      <a:pt x="5485" y="24807"/>
                      <a:pt x="6124" y="25492"/>
                      <a:pt x="6785" y="26287"/>
                    </a:cubicBezTo>
                    <a:cubicBezTo>
                      <a:pt x="6842" y="26356"/>
                      <a:pt x="6927" y="26396"/>
                      <a:pt x="7016" y="26396"/>
                    </a:cubicBezTo>
                    <a:lnTo>
                      <a:pt x="7019" y="26396"/>
                    </a:lnTo>
                    <a:cubicBezTo>
                      <a:pt x="9418" y="26369"/>
                      <a:pt x="12757" y="25528"/>
                      <a:pt x="15043" y="21672"/>
                    </a:cubicBezTo>
                    <a:cubicBezTo>
                      <a:pt x="15095" y="21582"/>
                      <a:pt x="15098" y="21472"/>
                      <a:pt x="15050" y="21379"/>
                    </a:cubicBezTo>
                    <a:cubicBezTo>
                      <a:pt x="14554" y="20431"/>
                      <a:pt x="14191" y="19682"/>
                      <a:pt x="14004" y="19212"/>
                    </a:cubicBezTo>
                    <a:cubicBezTo>
                      <a:pt x="13216" y="17239"/>
                      <a:pt x="13172" y="15061"/>
                      <a:pt x="13889" y="13388"/>
                    </a:cubicBezTo>
                    <a:cubicBezTo>
                      <a:pt x="14073" y="12958"/>
                      <a:pt x="14848" y="12303"/>
                      <a:pt x="15743" y="11544"/>
                    </a:cubicBezTo>
                    <a:cubicBezTo>
                      <a:pt x="17795" y="9809"/>
                      <a:pt x="20896" y="7184"/>
                      <a:pt x="20976" y="3748"/>
                    </a:cubicBezTo>
                    <a:cubicBezTo>
                      <a:pt x="21015" y="2052"/>
                      <a:pt x="20665" y="960"/>
                      <a:pt x="19905" y="409"/>
                    </a:cubicBezTo>
                    <a:cubicBezTo>
                      <a:pt x="19502" y="116"/>
                      <a:pt x="19018" y="1"/>
                      <a:pt x="1848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32"/>
              <p:cNvSpPr/>
              <p:nvPr/>
            </p:nvSpPr>
            <p:spPr>
              <a:xfrm>
                <a:off x="6765782" y="1230441"/>
                <a:ext cx="393190" cy="433062"/>
              </a:xfrm>
              <a:custGeom>
                <a:avLst/>
                <a:gdLst/>
                <a:ahLst/>
                <a:cxnLst/>
                <a:rect l="l" t="t" r="r" b="b"/>
                <a:pathLst>
                  <a:path w="19969" h="21994" extrusionOk="0">
                    <a:moveTo>
                      <a:pt x="17712" y="1"/>
                    </a:moveTo>
                    <a:cubicBezTo>
                      <a:pt x="16628" y="1"/>
                      <a:pt x="15274" y="521"/>
                      <a:pt x="13965" y="974"/>
                    </a:cubicBezTo>
                    <a:cubicBezTo>
                      <a:pt x="11050" y="1983"/>
                      <a:pt x="3202" y="9607"/>
                      <a:pt x="1408" y="14428"/>
                    </a:cubicBezTo>
                    <a:cubicBezTo>
                      <a:pt x="1" y="18211"/>
                      <a:pt x="671" y="19992"/>
                      <a:pt x="2538" y="21993"/>
                    </a:cubicBezTo>
                    <a:cubicBezTo>
                      <a:pt x="3210" y="21823"/>
                      <a:pt x="4004" y="21479"/>
                      <a:pt x="4883" y="20818"/>
                    </a:cubicBezTo>
                    <a:cubicBezTo>
                      <a:pt x="7575" y="18800"/>
                      <a:pt x="8695" y="15213"/>
                      <a:pt x="10378" y="13980"/>
                    </a:cubicBezTo>
                    <a:cubicBezTo>
                      <a:pt x="11334" y="13278"/>
                      <a:pt x="13055" y="12176"/>
                      <a:pt x="14793" y="11006"/>
                    </a:cubicBezTo>
                    <a:cubicBezTo>
                      <a:pt x="16871" y="9246"/>
                      <a:pt x="19830" y="6738"/>
                      <a:pt x="19906" y="3441"/>
                    </a:cubicBezTo>
                    <a:cubicBezTo>
                      <a:pt x="19968" y="785"/>
                      <a:pt x="19043" y="1"/>
                      <a:pt x="1771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32"/>
              <p:cNvSpPr/>
              <p:nvPr/>
            </p:nvSpPr>
            <p:spPr>
              <a:xfrm>
                <a:off x="6758870" y="1224553"/>
                <a:ext cx="405555" cy="444856"/>
              </a:xfrm>
              <a:custGeom>
                <a:avLst/>
                <a:gdLst/>
                <a:ahLst/>
                <a:cxnLst/>
                <a:rect l="l" t="t" r="r" b="b"/>
                <a:pathLst>
                  <a:path w="20597" h="22593" extrusionOk="0">
                    <a:moveTo>
                      <a:pt x="18063" y="601"/>
                    </a:moveTo>
                    <a:cubicBezTo>
                      <a:pt x="18480" y="601"/>
                      <a:pt x="18846" y="686"/>
                      <a:pt x="19134" y="895"/>
                    </a:cubicBezTo>
                    <a:cubicBezTo>
                      <a:pt x="19713" y="1316"/>
                      <a:pt x="19991" y="2271"/>
                      <a:pt x="19957" y="3733"/>
                    </a:cubicBezTo>
                    <a:cubicBezTo>
                      <a:pt x="19883" y="6900"/>
                      <a:pt x="17032" y="9313"/>
                      <a:pt x="14976" y="11056"/>
                    </a:cubicBezTo>
                    <a:cubicBezTo>
                      <a:pt x="14371" y="11463"/>
                      <a:pt x="13766" y="11863"/>
                      <a:pt x="13197" y="12240"/>
                    </a:cubicBezTo>
                    <a:cubicBezTo>
                      <a:pt x="12115" y="12957"/>
                      <a:pt x="11180" y="13574"/>
                      <a:pt x="10551" y="14037"/>
                    </a:cubicBezTo>
                    <a:cubicBezTo>
                      <a:pt x="9758" y="14618"/>
                      <a:pt x="9120" y="15634"/>
                      <a:pt x="8380" y="16810"/>
                    </a:cubicBezTo>
                    <a:cubicBezTo>
                      <a:pt x="7501" y="18205"/>
                      <a:pt x="6508" y="19788"/>
                      <a:pt x="5055" y="20877"/>
                    </a:cubicBezTo>
                    <a:cubicBezTo>
                      <a:pt x="4368" y="21392"/>
                      <a:pt x="3673" y="21754"/>
                      <a:pt x="2986" y="21954"/>
                    </a:cubicBezTo>
                    <a:cubicBezTo>
                      <a:pt x="1293" y="20097"/>
                      <a:pt x="698" y="18441"/>
                      <a:pt x="2041" y="14832"/>
                    </a:cubicBezTo>
                    <a:cubicBezTo>
                      <a:pt x="3808" y="10083"/>
                      <a:pt x="11522" y="2560"/>
                      <a:pt x="14414" y="1558"/>
                    </a:cubicBezTo>
                    <a:lnTo>
                      <a:pt x="14843" y="1408"/>
                    </a:lnTo>
                    <a:cubicBezTo>
                      <a:pt x="15982" y="1009"/>
                      <a:pt x="17147" y="601"/>
                      <a:pt x="18063" y="601"/>
                    </a:cubicBezTo>
                    <a:close/>
                    <a:moveTo>
                      <a:pt x="18066" y="1"/>
                    </a:moveTo>
                    <a:cubicBezTo>
                      <a:pt x="17041" y="1"/>
                      <a:pt x="15829" y="425"/>
                      <a:pt x="14645" y="840"/>
                    </a:cubicBezTo>
                    <a:lnTo>
                      <a:pt x="14217" y="990"/>
                    </a:lnTo>
                    <a:cubicBezTo>
                      <a:pt x="11234" y="2022"/>
                      <a:pt x="3290" y="9751"/>
                      <a:pt x="1477" y="14622"/>
                    </a:cubicBezTo>
                    <a:cubicBezTo>
                      <a:pt x="1" y="18588"/>
                      <a:pt x="757" y="20450"/>
                      <a:pt x="2669" y="22496"/>
                    </a:cubicBezTo>
                    <a:cubicBezTo>
                      <a:pt x="2726" y="22558"/>
                      <a:pt x="2805" y="22592"/>
                      <a:pt x="2889" y="22592"/>
                    </a:cubicBezTo>
                    <a:cubicBezTo>
                      <a:pt x="2913" y="22592"/>
                      <a:pt x="2938" y="22589"/>
                      <a:pt x="2961" y="22583"/>
                    </a:cubicBezTo>
                    <a:cubicBezTo>
                      <a:pt x="3782" y="22377"/>
                      <a:pt x="4606" y="21964"/>
                      <a:pt x="5415" y="21358"/>
                    </a:cubicBezTo>
                    <a:cubicBezTo>
                      <a:pt x="6956" y="20202"/>
                      <a:pt x="7983" y="18569"/>
                      <a:pt x="8889" y="17129"/>
                    </a:cubicBezTo>
                    <a:cubicBezTo>
                      <a:pt x="9595" y="16005"/>
                      <a:pt x="10206" y="15035"/>
                      <a:pt x="10905" y="14520"/>
                    </a:cubicBezTo>
                    <a:cubicBezTo>
                      <a:pt x="11523" y="14068"/>
                      <a:pt x="12453" y="13452"/>
                      <a:pt x="13528" y="12741"/>
                    </a:cubicBezTo>
                    <a:cubicBezTo>
                      <a:pt x="14099" y="12363"/>
                      <a:pt x="14704" y="11963"/>
                      <a:pt x="15337" y="11534"/>
                    </a:cubicBezTo>
                    <a:cubicBezTo>
                      <a:pt x="17385" y="9802"/>
                      <a:pt x="20478" y="7184"/>
                      <a:pt x="20558" y="3748"/>
                    </a:cubicBezTo>
                    <a:cubicBezTo>
                      <a:pt x="20597" y="2052"/>
                      <a:pt x="20247" y="960"/>
                      <a:pt x="19487" y="409"/>
                    </a:cubicBezTo>
                    <a:cubicBezTo>
                      <a:pt x="19085" y="116"/>
                      <a:pt x="18601" y="1"/>
                      <a:pt x="1806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32"/>
              <p:cNvSpPr/>
              <p:nvPr/>
            </p:nvSpPr>
            <p:spPr>
              <a:xfrm>
                <a:off x="6773795" y="1230441"/>
                <a:ext cx="385176" cy="400396"/>
              </a:xfrm>
              <a:custGeom>
                <a:avLst/>
                <a:gdLst/>
                <a:ahLst/>
                <a:cxnLst/>
                <a:rect l="l" t="t" r="r" b="b"/>
                <a:pathLst>
                  <a:path w="19562" h="20335" extrusionOk="0">
                    <a:moveTo>
                      <a:pt x="17305" y="1"/>
                    </a:moveTo>
                    <a:cubicBezTo>
                      <a:pt x="16221" y="1"/>
                      <a:pt x="14867" y="521"/>
                      <a:pt x="13558" y="974"/>
                    </a:cubicBezTo>
                    <a:cubicBezTo>
                      <a:pt x="10643" y="1983"/>
                      <a:pt x="2795" y="9607"/>
                      <a:pt x="1001" y="14428"/>
                    </a:cubicBezTo>
                    <a:cubicBezTo>
                      <a:pt x="1" y="17118"/>
                      <a:pt x="49" y="18794"/>
                      <a:pt x="830" y="20259"/>
                    </a:cubicBezTo>
                    <a:cubicBezTo>
                      <a:pt x="1067" y="20307"/>
                      <a:pt x="1315" y="20335"/>
                      <a:pt x="1574" y="20335"/>
                    </a:cubicBezTo>
                    <a:cubicBezTo>
                      <a:pt x="2370" y="20335"/>
                      <a:pt x="3270" y="20075"/>
                      <a:pt x="4253" y="19361"/>
                    </a:cubicBezTo>
                    <a:cubicBezTo>
                      <a:pt x="7953" y="16670"/>
                      <a:pt x="6607" y="13867"/>
                      <a:pt x="9858" y="12297"/>
                    </a:cubicBezTo>
                    <a:cubicBezTo>
                      <a:pt x="12498" y="11023"/>
                      <a:pt x="16320" y="8566"/>
                      <a:pt x="18925" y="5827"/>
                    </a:cubicBezTo>
                    <a:cubicBezTo>
                      <a:pt x="19263" y="5082"/>
                      <a:pt x="19481" y="4289"/>
                      <a:pt x="19500" y="3441"/>
                    </a:cubicBezTo>
                    <a:cubicBezTo>
                      <a:pt x="19562" y="785"/>
                      <a:pt x="18636" y="1"/>
                      <a:pt x="173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32"/>
              <p:cNvSpPr/>
              <p:nvPr/>
            </p:nvSpPr>
            <p:spPr>
              <a:xfrm>
                <a:off x="6767790" y="1224553"/>
                <a:ext cx="396655" cy="412190"/>
              </a:xfrm>
              <a:custGeom>
                <a:avLst/>
                <a:gdLst/>
                <a:ahLst/>
                <a:cxnLst/>
                <a:rect l="l" t="t" r="r" b="b"/>
                <a:pathLst>
                  <a:path w="20145" h="20934" extrusionOk="0">
                    <a:moveTo>
                      <a:pt x="17610" y="600"/>
                    </a:moveTo>
                    <a:cubicBezTo>
                      <a:pt x="18028" y="600"/>
                      <a:pt x="18394" y="685"/>
                      <a:pt x="18682" y="895"/>
                    </a:cubicBezTo>
                    <a:cubicBezTo>
                      <a:pt x="19262" y="1316"/>
                      <a:pt x="19538" y="2271"/>
                      <a:pt x="19505" y="3733"/>
                    </a:cubicBezTo>
                    <a:cubicBezTo>
                      <a:pt x="19488" y="4468"/>
                      <a:pt x="19315" y="5196"/>
                      <a:pt x="18977" y="5956"/>
                    </a:cubicBezTo>
                    <a:cubicBezTo>
                      <a:pt x="16290" y="8768"/>
                      <a:pt x="12485" y="11142"/>
                      <a:pt x="10033" y="12326"/>
                    </a:cubicBezTo>
                    <a:cubicBezTo>
                      <a:pt x="8300" y="13163"/>
                      <a:pt x="7789" y="14347"/>
                      <a:pt x="7247" y="15602"/>
                    </a:cubicBezTo>
                    <a:cubicBezTo>
                      <a:pt x="6712" y="16842"/>
                      <a:pt x="6158" y="18125"/>
                      <a:pt x="4382" y="19417"/>
                    </a:cubicBezTo>
                    <a:cubicBezTo>
                      <a:pt x="3544" y="20026"/>
                      <a:pt x="2701" y="20332"/>
                      <a:pt x="1873" y="20332"/>
                    </a:cubicBezTo>
                    <a:cubicBezTo>
                      <a:pt x="1693" y="20332"/>
                      <a:pt x="1514" y="20318"/>
                      <a:pt x="1336" y="20289"/>
                    </a:cubicBezTo>
                    <a:cubicBezTo>
                      <a:pt x="623" y="18856"/>
                      <a:pt x="703" y="17213"/>
                      <a:pt x="1588" y="14831"/>
                    </a:cubicBezTo>
                    <a:cubicBezTo>
                      <a:pt x="3355" y="10083"/>
                      <a:pt x="11069" y="2558"/>
                      <a:pt x="13961" y="1558"/>
                    </a:cubicBezTo>
                    <a:lnTo>
                      <a:pt x="14391" y="1407"/>
                    </a:lnTo>
                    <a:cubicBezTo>
                      <a:pt x="15530" y="1008"/>
                      <a:pt x="16695" y="600"/>
                      <a:pt x="17610" y="600"/>
                    </a:cubicBezTo>
                    <a:close/>
                    <a:moveTo>
                      <a:pt x="17614" y="1"/>
                    </a:moveTo>
                    <a:cubicBezTo>
                      <a:pt x="16589" y="1"/>
                      <a:pt x="15377" y="425"/>
                      <a:pt x="14192" y="840"/>
                    </a:cubicBezTo>
                    <a:lnTo>
                      <a:pt x="13765" y="990"/>
                    </a:lnTo>
                    <a:cubicBezTo>
                      <a:pt x="10781" y="2022"/>
                      <a:pt x="2838" y="9751"/>
                      <a:pt x="1025" y="14622"/>
                    </a:cubicBezTo>
                    <a:cubicBezTo>
                      <a:pt x="46" y="17252"/>
                      <a:pt x="1" y="19070"/>
                      <a:pt x="871" y="20700"/>
                    </a:cubicBezTo>
                    <a:cubicBezTo>
                      <a:pt x="913" y="20778"/>
                      <a:pt x="988" y="20834"/>
                      <a:pt x="1076" y="20852"/>
                    </a:cubicBezTo>
                    <a:cubicBezTo>
                      <a:pt x="1341" y="20906"/>
                      <a:pt x="1610" y="20934"/>
                      <a:pt x="1880" y="20934"/>
                    </a:cubicBezTo>
                    <a:cubicBezTo>
                      <a:pt x="2835" y="20934"/>
                      <a:pt x="3791" y="20589"/>
                      <a:pt x="4735" y="19902"/>
                    </a:cubicBezTo>
                    <a:cubicBezTo>
                      <a:pt x="6645" y="18514"/>
                      <a:pt x="7258" y="17093"/>
                      <a:pt x="7800" y="15840"/>
                    </a:cubicBezTo>
                    <a:cubicBezTo>
                      <a:pt x="8317" y="14641"/>
                      <a:pt x="8764" y="13607"/>
                      <a:pt x="10295" y="12868"/>
                    </a:cubicBezTo>
                    <a:cubicBezTo>
                      <a:pt x="12802" y="11657"/>
                      <a:pt x="16703" y="9219"/>
                      <a:pt x="19448" y="6333"/>
                    </a:cubicBezTo>
                    <a:cubicBezTo>
                      <a:pt x="19470" y="6309"/>
                      <a:pt x="19489" y="6281"/>
                      <a:pt x="19504" y="6250"/>
                    </a:cubicBezTo>
                    <a:cubicBezTo>
                      <a:pt x="19889" y="5398"/>
                      <a:pt x="20086" y="4579"/>
                      <a:pt x="20106" y="3746"/>
                    </a:cubicBezTo>
                    <a:cubicBezTo>
                      <a:pt x="20145" y="2052"/>
                      <a:pt x="19794" y="960"/>
                      <a:pt x="19035" y="409"/>
                    </a:cubicBezTo>
                    <a:cubicBezTo>
                      <a:pt x="18632" y="116"/>
                      <a:pt x="18148" y="1"/>
                      <a:pt x="1761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32"/>
              <p:cNvSpPr/>
              <p:nvPr/>
            </p:nvSpPr>
            <p:spPr>
              <a:xfrm>
                <a:off x="7775308" y="1259542"/>
                <a:ext cx="382419" cy="403960"/>
              </a:xfrm>
              <a:custGeom>
                <a:avLst/>
                <a:gdLst/>
                <a:ahLst/>
                <a:cxnLst/>
                <a:rect l="l" t="t" r="r" b="b"/>
                <a:pathLst>
                  <a:path w="19422" h="20516" extrusionOk="0">
                    <a:moveTo>
                      <a:pt x="2386" y="0"/>
                    </a:moveTo>
                    <a:cubicBezTo>
                      <a:pt x="1634" y="0"/>
                      <a:pt x="1064" y="222"/>
                      <a:pt x="699" y="617"/>
                    </a:cubicBezTo>
                    <a:cubicBezTo>
                      <a:pt x="312" y="1039"/>
                      <a:pt x="112" y="1604"/>
                      <a:pt x="1" y="2301"/>
                    </a:cubicBezTo>
                    <a:cubicBezTo>
                      <a:pt x="492" y="2127"/>
                      <a:pt x="1141" y="1979"/>
                      <a:pt x="1931" y="1979"/>
                    </a:cubicBezTo>
                    <a:cubicBezTo>
                      <a:pt x="2837" y="1979"/>
                      <a:pt x="3930" y="2174"/>
                      <a:pt x="5185" y="2747"/>
                    </a:cubicBezTo>
                    <a:cubicBezTo>
                      <a:pt x="9108" y="4541"/>
                      <a:pt x="16283" y="13509"/>
                      <a:pt x="17404" y="15977"/>
                    </a:cubicBezTo>
                    <a:cubicBezTo>
                      <a:pt x="18058" y="17414"/>
                      <a:pt x="17873" y="19191"/>
                      <a:pt x="17717" y="20515"/>
                    </a:cubicBezTo>
                    <a:cubicBezTo>
                      <a:pt x="18439" y="20464"/>
                      <a:pt x="19078" y="20036"/>
                      <a:pt x="19198" y="18892"/>
                    </a:cubicBezTo>
                    <a:cubicBezTo>
                      <a:pt x="19422" y="16762"/>
                      <a:pt x="17629" y="11493"/>
                      <a:pt x="11911" y="5774"/>
                    </a:cubicBezTo>
                    <a:cubicBezTo>
                      <a:pt x="7742" y="1606"/>
                      <a:pt x="4408" y="0"/>
                      <a:pt x="238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32"/>
              <p:cNvSpPr/>
              <p:nvPr/>
            </p:nvSpPr>
            <p:spPr>
              <a:xfrm>
                <a:off x="7768869" y="1253635"/>
                <a:ext cx="394863" cy="415794"/>
              </a:xfrm>
              <a:custGeom>
                <a:avLst/>
                <a:gdLst/>
                <a:ahLst/>
                <a:cxnLst/>
                <a:rect l="l" t="t" r="r" b="b"/>
                <a:pathLst>
                  <a:path w="20054" h="21117" extrusionOk="0">
                    <a:moveTo>
                      <a:pt x="2719" y="600"/>
                    </a:moveTo>
                    <a:cubicBezTo>
                      <a:pt x="5007" y="600"/>
                      <a:pt x="8458" y="2719"/>
                      <a:pt x="12026" y="6286"/>
                    </a:cubicBezTo>
                    <a:cubicBezTo>
                      <a:pt x="17706" y="11966"/>
                      <a:pt x="19444" y="17096"/>
                      <a:pt x="19227" y="19159"/>
                    </a:cubicBezTo>
                    <a:cubicBezTo>
                      <a:pt x="19154" y="19850"/>
                      <a:pt x="18874" y="20281"/>
                      <a:pt x="18390" y="20444"/>
                    </a:cubicBezTo>
                    <a:cubicBezTo>
                      <a:pt x="18522" y="19257"/>
                      <a:pt x="18638" y="17544"/>
                      <a:pt x="18006" y="16152"/>
                    </a:cubicBezTo>
                    <a:cubicBezTo>
                      <a:pt x="16832" y="13571"/>
                      <a:pt x="9627" y="4597"/>
                      <a:pt x="5637" y="2773"/>
                    </a:cubicBezTo>
                    <a:cubicBezTo>
                      <a:pt x="4341" y="2182"/>
                      <a:pt x="3207" y="1978"/>
                      <a:pt x="2258" y="1978"/>
                    </a:cubicBezTo>
                    <a:cubicBezTo>
                      <a:pt x="2253" y="1978"/>
                      <a:pt x="2249" y="1978"/>
                      <a:pt x="2244" y="1978"/>
                    </a:cubicBezTo>
                    <a:cubicBezTo>
                      <a:pt x="1731" y="1978"/>
                      <a:pt x="1221" y="2042"/>
                      <a:pt x="724" y="2167"/>
                    </a:cubicBezTo>
                    <a:cubicBezTo>
                      <a:pt x="841" y="1712"/>
                      <a:pt x="1010" y="1380"/>
                      <a:pt x="1248" y="1120"/>
                    </a:cubicBezTo>
                    <a:cubicBezTo>
                      <a:pt x="1551" y="793"/>
                      <a:pt x="2034" y="613"/>
                      <a:pt x="2646" y="601"/>
                    </a:cubicBezTo>
                    <a:cubicBezTo>
                      <a:pt x="2670" y="601"/>
                      <a:pt x="2695" y="600"/>
                      <a:pt x="2719" y="600"/>
                    </a:cubicBezTo>
                    <a:close/>
                    <a:moveTo>
                      <a:pt x="2714" y="0"/>
                    </a:moveTo>
                    <a:cubicBezTo>
                      <a:pt x="2687" y="0"/>
                      <a:pt x="2660" y="1"/>
                      <a:pt x="2633" y="1"/>
                    </a:cubicBezTo>
                    <a:cubicBezTo>
                      <a:pt x="1854" y="17"/>
                      <a:pt x="1222" y="263"/>
                      <a:pt x="806" y="714"/>
                    </a:cubicBezTo>
                    <a:cubicBezTo>
                      <a:pt x="410" y="1143"/>
                      <a:pt x="164" y="1728"/>
                      <a:pt x="30" y="2554"/>
                    </a:cubicBezTo>
                    <a:cubicBezTo>
                      <a:pt x="0" y="2743"/>
                      <a:pt x="150" y="2903"/>
                      <a:pt x="327" y="2903"/>
                    </a:cubicBezTo>
                    <a:cubicBezTo>
                      <a:pt x="360" y="2903"/>
                      <a:pt x="394" y="2897"/>
                      <a:pt x="429" y="2885"/>
                    </a:cubicBezTo>
                    <a:cubicBezTo>
                      <a:pt x="901" y="2717"/>
                      <a:pt x="1515" y="2580"/>
                      <a:pt x="2257" y="2580"/>
                    </a:cubicBezTo>
                    <a:cubicBezTo>
                      <a:pt x="3129" y="2580"/>
                      <a:pt x="4178" y="2770"/>
                      <a:pt x="5386" y="3321"/>
                    </a:cubicBezTo>
                    <a:cubicBezTo>
                      <a:pt x="9187" y="5058"/>
                      <a:pt x="16341" y="13945"/>
                      <a:pt x="17458" y="16401"/>
                    </a:cubicBezTo>
                    <a:cubicBezTo>
                      <a:pt x="18097" y="17809"/>
                      <a:pt x="17886" y="19598"/>
                      <a:pt x="17746" y="20780"/>
                    </a:cubicBezTo>
                    <a:cubicBezTo>
                      <a:pt x="17724" y="20959"/>
                      <a:pt x="17864" y="21117"/>
                      <a:pt x="18044" y="21117"/>
                    </a:cubicBezTo>
                    <a:cubicBezTo>
                      <a:pt x="18051" y="21117"/>
                      <a:pt x="18058" y="21115"/>
                      <a:pt x="18065" y="21115"/>
                    </a:cubicBezTo>
                    <a:cubicBezTo>
                      <a:pt x="18653" y="21074"/>
                      <a:pt x="19661" y="20774"/>
                      <a:pt x="19824" y="19223"/>
                    </a:cubicBezTo>
                    <a:cubicBezTo>
                      <a:pt x="20054" y="17045"/>
                      <a:pt x="18279" y="11691"/>
                      <a:pt x="12450" y="5862"/>
                    </a:cubicBezTo>
                    <a:cubicBezTo>
                      <a:pt x="8717" y="2130"/>
                      <a:pt x="5176" y="0"/>
                      <a:pt x="2714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32"/>
              <p:cNvSpPr/>
              <p:nvPr/>
            </p:nvSpPr>
            <p:spPr>
              <a:xfrm>
                <a:off x="7164406" y="2867211"/>
                <a:ext cx="127867" cy="192647"/>
              </a:xfrm>
              <a:custGeom>
                <a:avLst/>
                <a:gdLst/>
                <a:ahLst/>
                <a:cxnLst/>
                <a:rect l="l" t="t" r="r" b="b"/>
                <a:pathLst>
                  <a:path w="6494" h="9784" extrusionOk="0">
                    <a:moveTo>
                      <a:pt x="5683" y="0"/>
                    </a:moveTo>
                    <a:cubicBezTo>
                      <a:pt x="5590" y="0"/>
                      <a:pt x="5495" y="31"/>
                      <a:pt x="5412" y="98"/>
                    </a:cubicBezTo>
                    <a:lnTo>
                      <a:pt x="167" y="4374"/>
                    </a:lnTo>
                    <a:cubicBezTo>
                      <a:pt x="60" y="4459"/>
                      <a:pt x="1" y="4591"/>
                      <a:pt x="7" y="4727"/>
                    </a:cubicBezTo>
                    <a:lnTo>
                      <a:pt x="189" y="9367"/>
                    </a:lnTo>
                    <a:cubicBezTo>
                      <a:pt x="198" y="9617"/>
                      <a:pt x="406" y="9784"/>
                      <a:pt x="625" y="9784"/>
                    </a:cubicBezTo>
                    <a:cubicBezTo>
                      <a:pt x="717" y="9784"/>
                      <a:pt x="812" y="9754"/>
                      <a:pt x="895" y="9688"/>
                    </a:cubicBezTo>
                    <a:lnTo>
                      <a:pt x="6322" y="5327"/>
                    </a:lnTo>
                    <a:cubicBezTo>
                      <a:pt x="6434" y="5237"/>
                      <a:pt x="6493" y="5097"/>
                      <a:pt x="6483" y="4954"/>
                    </a:cubicBezTo>
                    <a:lnTo>
                      <a:pt x="6119" y="401"/>
                    </a:lnTo>
                    <a:cubicBezTo>
                      <a:pt x="6099" y="158"/>
                      <a:pt x="5896" y="0"/>
                      <a:pt x="5683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32"/>
              <p:cNvSpPr/>
              <p:nvPr/>
            </p:nvSpPr>
            <p:spPr>
              <a:xfrm>
                <a:off x="7158459" y="2861304"/>
                <a:ext cx="139878" cy="204461"/>
              </a:xfrm>
              <a:custGeom>
                <a:avLst/>
                <a:gdLst/>
                <a:ahLst/>
                <a:cxnLst/>
                <a:rect l="l" t="t" r="r" b="b"/>
                <a:pathLst>
                  <a:path w="7104" h="10384" extrusionOk="0">
                    <a:moveTo>
                      <a:pt x="5986" y="601"/>
                    </a:moveTo>
                    <a:cubicBezTo>
                      <a:pt x="6005" y="601"/>
                      <a:pt x="6024" y="605"/>
                      <a:pt x="6041" y="613"/>
                    </a:cubicBezTo>
                    <a:cubicBezTo>
                      <a:pt x="6088" y="631"/>
                      <a:pt x="6118" y="675"/>
                      <a:pt x="6121" y="724"/>
                    </a:cubicBezTo>
                    <a:lnTo>
                      <a:pt x="6486" y="5277"/>
                    </a:lnTo>
                    <a:cubicBezTo>
                      <a:pt x="6488" y="5321"/>
                      <a:pt x="6471" y="5364"/>
                      <a:pt x="6436" y="5392"/>
                    </a:cubicBezTo>
                    <a:lnTo>
                      <a:pt x="1009" y="9753"/>
                    </a:lnTo>
                    <a:cubicBezTo>
                      <a:pt x="984" y="9774"/>
                      <a:pt x="955" y="9783"/>
                      <a:pt x="926" y="9783"/>
                    </a:cubicBezTo>
                    <a:cubicBezTo>
                      <a:pt x="859" y="9783"/>
                      <a:pt x="795" y="9731"/>
                      <a:pt x="792" y="9655"/>
                    </a:cubicBezTo>
                    <a:lnTo>
                      <a:pt x="610" y="5014"/>
                    </a:lnTo>
                    <a:cubicBezTo>
                      <a:pt x="608" y="4973"/>
                      <a:pt x="626" y="4932"/>
                      <a:pt x="659" y="4906"/>
                    </a:cubicBezTo>
                    <a:lnTo>
                      <a:pt x="5904" y="632"/>
                    </a:lnTo>
                    <a:cubicBezTo>
                      <a:pt x="5926" y="612"/>
                      <a:pt x="5956" y="601"/>
                      <a:pt x="5986" y="601"/>
                    </a:cubicBezTo>
                    <a:close/>
                    <a:moveTo>
                      <a:pt x="5988" y="0"/>
                    </a:moveTo>
                    <a:cubicBezTo>
                      <a:pt x="5822" y="0"/>
                      <a:pt x="5657" y="57"/>
                      <a:pt x="5524" y="166"/>
                    </a:cubicBezTo>
                    <a:lnTo>
                      <a:pt x="279" y="4440"/>
                    </a:lnTo>
                    <a:cubicBezTo>
                      <a:pt x="100" y="4586"/>
                      <a:pt x="0" y="4807"/>
                      <a:pt x="9" y="5038"/>
                    </a:cubicBezTo>
                    <a:lnTo>
                      <a:pt x="190" y="9678"/>
                    </a:lnTo>
                    <a:cubicBezTo>
                      <a:pt x="201" y="9955"/>
                      <a:pt x="367" y="10202"/>
                      <a:pt x="619" y="10317"/>
                    </a:cubicBezTo>
                    <a:cubicBezTo>
                      <a:pt x="715" y="10361"/>
                      <a:pt x="820" y="10384"/>
                      <a:pt x="925" y="10384"/>
                    </a:cubicBezTo>
                    <a:cubicBezTo>
                      <a:pt x="1092" y="10384"/>
                      <a:pt x="1255" y="10327"/>
                      <a:pt x="1385" y="10221"/>
                    </a:cubicBezTo>
                    <a:lnTo>
                      <a:pt x="6812" y="5861"/>
                    </a:lnTo>
                    <a:cubicBezTo>
                      <a:pt x="7002" y="5709"/>
                      <a:pt x="7104" y="5472"/>
                      <a:pt x="7085" y="5229"/>
                    </a:cubicBezTo>
                    <a:lnTo>
                      <a:pt x="6720" y="677"/>
                    </a:lnTo>
                    <a:cubicBezTo>
                      <a:pt x="6698" y="404"/>
                      <a:pt x="6527" y="167"/>
                      <a:pt x="6276" y="59"/>
                    </a:cubicBezTo>
                    <a:cubicBezTo>
                      <a:pt x="6184" y="20"/>
                      <a:pt x="6086" y="0"/>
                      <a:pt x="5988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32"/>
              <p:cNvSpPr/>
              <p:nvPr/>
            </p:nvSpPr>
            <p:spPr>
              <a:xfrm>
                <a:off x="7214911" y="610304"/>
                <a:ext cx="15004" cy="1326929"/>
              </a:xfrm>
              <a:custGeom>
                <a:avLst/>
                <a:gdLst/>
                <a:ahLst/>
                <a:cxnLst/>
                <a:rect l="l" t="t" r="r" b="b"/>
                <a:pathLst>
                  <a:path w="762" h="67391" extrusionOk="0">
                    <a:moveTo>
                      <a:pt x="460" y="0"/>
                    </a:moveTo>
                    <a:cubicBezTo>
                      <a:pt x="296" y="0"/>
                      <a:pt x="160" y="134"/>
                      <a:pt x="160" y="299"/>
                    </a:cubicBezTo>
                    <a:cubicBezTo>
                      <a:pt x="0" y="22203"/>
                      <a:pt x="0" y="44674"/>
                      <a:pt x="160" y="67091"/>
                    </a:cubicBezTo>
                    <a:cubicBezTo>
                      <a:pt x="162" y="67256"/>
                      <a:pt x="296" y="67390"/>
                      <a:pt x="460" y="67390"/>
                    </a:cubicBezTo>
                    <a:lnTo>
                      <a:pt x="463" y="67389"/>
                    </a:lnTo>
                    <a:cubicBezTo>
                      <a:pt x="629" y="67388"/>
                      <a:pt x="762" y="67253"/>
                      <a:pt x="762" y="67087"/>
                    </a:cubicBezTo>
                    <a:cubicBezTo>
                      <a:pt x="600" y="44673"/>
                      <a:pt x="600" y="22203"/>
                      <a:pt x="762" y="302"/>
                    </a:cubicBezTo>
                    <a:cubicBezTo>
                      <a:pt x="762" y="136"/>
                      <a:pt x="629" y="1"/>
                      <a:pt x="463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32"/>
              <p:cNvSpPr/>
              <p:nvPr/>
            </p:nvSpPr>
            <p:spPr>
              <a:xfrm>
                <a:off x="7217962" y="1925222"/>
                <a:ext cx="12031" cy="985937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0073" extrusionOk="0">
                    <a:moveTo>
                      <a:pt x="305" y="1"/>
                    </a:moveTo>
                    <a:cubicBezTo>
                      <a:pt x="137" y="1"/>
                      <a:pt x="1" y="140"/>
                      <a:pt x="5" y="308"/>
                    </a:cubicBezTo>
                    <a:lnTo>
                      <a:pt x="5" y="49772"/>
                    </a:lnTo>
                    <a:cubicBezTo>
                      <a:pt x="5" y="49938"/>
                      <a:pt x="139" y="50072"/>
                      <a:pt x="305" y="50072"/>
                    </a:cubicBezTo>
                    <a:cubicBezTo>
                      <a:pt x="471" y="50072"/>
                      <a:pt x="607" y="49938"/>
                      <a:pt x="605" y="49772"/>
                    </a:cubicBezTo>
                    <a:lnTo>
                      <a:pt x="605" y="308"/>
                    </a:lnTo>
                    <a:cubicBezTo>
                      <a:pt x="610" y="140"/>
                      <a:pt x="474" y="1"/>
                      <a:pt x="305" y="1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32"/>
              <p:cNvSpPr/>
              <p:nvPr/>
            </p:nvSpPr>
            <p:spPr>
              <a:xfrm>
                <a:off x="6573450" y="610737"/>
                <a:ext cx="14256" cy="2031102"/>
              </a:xfrm>
              <a:custGeom>
                <a:avLst/>
                <a:gdLst/>
                <a:ahLst/>
                <a:cxnLst/>
                <a:rect l="l" t="t" r="r" b="b"/>
                <a:pathLst>
                  <a:path w="724" h="103154" extrusionOk="0">
                    <a:moveTo>
                      <a:pt x="303" y="1"/>
                    </a:moveTo>
                    <a:cubicBezTo>
                      <a:pt x="107" y="5"/>
                      <a:pt x="1" y="136"/>
                      <a:pt x="1" y="302"/>
                    </a:cubicBezTo>
                    <a:cubicBezTo>
                      <a:pt x="122" y="34194"/>
                      <a:pt x="122" y="68696"/>
                      <a:pt x="1" y="102852"/>
                    </a:cubicBezTo>
                    <a:cubicBezTo>
                      <a:pt x="0" y="103018"/>
                      <a:pt x="135" y="103154"/>
                      <a:pt x="301" y="103154"/>
                    </a:cubicBezTo>
                    <a:cubicBezTo>
                      <a:pt x="467" y="103154"/>
                      <a:pt x="601" y="103020"/>
                      <a:pt x="603" y="102855"/>
                    </a:cubicBezTo>
                    <a:cubicBezTo>
                      <a:pt x="724" y="68697"/>
                      <a:pt x="724" y="34192"/>
                      <a:pt x="603" y="299"/>
                    </a:cubicBezTo>
                    <a:cubicBezTo>
                      <a:pt x="601" y="135"/>
                      <a:pt x="467" y="1"/>
                      <a:pt x="303" y="1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32"/>
              <p:cNvSpPr/>
              <p:nvPr/>
            </p:nvSpPr>
            <p:spPr>
              <a:xfrm>
                <a:off x="6318070" y="3778720"/>
                <a:ext cx="267134" cy="210762"/>
              </a:xfrm>
              <a:custGeom>
                <a:avLst/>
                <a:gdLst/>
                <a:ahLst/>
                <a:cxnLst/>
                <a:rect l="l" t="t" r="r" b="b"/>
                <a:pathLst>
                  <a:path w="13567" h="10704" extrusionOk="0">
                    <a:moveTo>
                      <a:pt x="3106" y="1"/>
                    </a:moveTo>
                    <a:cubicBezTo>
                      <a:pt x="2133" y="1704"/>
                      <a:pt x="1025" y="3606"/>
                      <a:pt x="0" y="5349"/>
                    </a:cubicBezTo>
                    <a:cubicBezTo>
                      <a:pt x="1849" y="5653"/>
                      <a:pt x="4615" y="6343"/>
                      <a:pt x="6321" y="7866"/>
                    </a:cubicBezTo>
                    <a:cubicBezTo>
                      <a:pt x="7461" y="8884"/>
                      <a:pt x="8258" y="9882"/>
                      <a:pt x="8806" y="10704"/>
                    </a:cubicBezTo>
                    <a:cubicBezTo>
                      <a:pt x="10233" y="9835"/>
                      <a:pt x="11831" y="8912"/>
                      <a:pt x="13567" y="7988"/>
                    </a:cubicBezTo>
                    <a:cubicBezTo>
                      <a:pt x="12603" y="6119"/>
                      <a:pt x="10740" y="3213"/>
                      <a:pt x="7890" y="1691"/>
                    </a:cubicBezTo>
                    <a:cubicBezTo>
                      <a:pt x="5287" y="304"/>
                      <a:pt x="3851" y="10"/>
                      <a:pt x="310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32"/>
              <p:cNvSpPr/>
              <p:nvPr/>
            </p:nvSpPr>
            <p:spPr>
              <a:xfrm>
                <a:off x="6310864" y="3772813"/>
                <a:ext cx="281094" cy="222576"/>
              </a:xfrm>
              <a:custGeom>
                <a:avLst/>
                <a:gdLst/>
                <a:ahLst/>
                <a:cxnLst/>
                <a:rect l="l" t="t" r="r" b="b"/>
                <a:pathLst>
                  <a:path w="14276" h="11304" extrusionOk="0">
                    <a:moveTo>
                      <a:pt x="3642" y="608"/>
                    </a:moveTo>
                    <a:cubicBezTo>
                      <a:pt x="4405" y="660"/>
                      <a:pt x="5769" y="1006"/>
                      <a:pt x="8113" y="2257"/>
                    </a:cubicBezTo>
                    <a:cubicBezTo>
                      <a:pt x="10701" y="3636"/>
                      <a:pt x="12468" y="6178"/>
                      <a:pt x="13528" y="8164"/>
                    </a:cubicBezTo>
                    <a:cubicBezTo>
                      <a:pt x="12110" y="8924"/>
                      <a:pt x="10677" y="9742"/>
                      <a:pt x="9260" y="10598"/>
                    </a:cubicBezTo>
                    <a:cubicBezTo>
                      <a:pt x="8601" y="9652"/>
                      <a:pt x="7804" y="8760"/>
                      <a:pt x="6888" y="7942"/>
                    </a:cubicBezTo>
                    <a:cubicBezTo>
                      <a:pt x="5279" y="6505"/>
                      <a:pt x="2792" y="5786"/>
                      <a:pt x="844" y="5427"/>
                    </a:cubicBezTo>
                    <a:cubicBezTo>
                      <a:pt x="1931" y="3578"/>
                      <a:pt x="2871" y="1959"/>
                      <a:pt x="3642" y="608"/>
                    </a:cubicBezTo>
                    <a:close/>
                    <a:moveTo>
                      <a:pt x="3476" y="1"/>
                    </a:moveTo>
                    <a:cubicBezTo>
                      <a:pt x="3367" y="1"/>
                      <a:pt x="3267" y="58"/>
                      <a:pt x="3211" y="152"/>
                    </a:cubicBezTo>
                    <a:cubicBezTo>
                      <a:pt x="2373" y="1622"/>
                      <a:pt x="1329" y="3419"/>
                      <a:pt x="107" y="5497"/>
                    </a:cubicBezTo>
                    <a:cubicBezTo>
                      <a:pt x="0" y="5680"/>
                      <a:pt x="109" y="5911"/>
                      <a:pt x="318" y="5946"/>
                    </a:cubicBezTo>
                    <a:cubicBezTo>
                      <a:pt x="2236" y="6262"/>
                      <a:pt x="4865" y="6942"/>
                      <a:pt x="6487" y="8390"/>
                    </a:cubicBezTo>
                    <a:cubicBezTo>
                      <a:pt x="7442" y="9244"/>
                      <a:pt x="8262" y="10177"/>
                      <a:pt x="8922" y="11171"/>
                    </a:cubicBezTo>
                    <a:cubicBezTo>
                      <a:pt x="8978" y="11254"/>
                      <a:pt x="9071" y="11304"/>
                      <a:pt x="9172" y="11304"/>
                    </a:cubicBezTo>
                    <a:cubicBezTo>
                      <a:pt x="9227" y="11304"/>
                      <a:pt x="9281" y="11288"/>
                      <a:pt x="9328" y="11260"/>
                    </a:cubicBezTo>
                    <a:cubicBezTo>
                      <a:pt x="10902" y="10303"/>
                      <a:pt x="12498" y="9392"/>
                      <a:pt x="14074" y="8554"/>
                    </a:cubicBezTo>
                    <a:cubicBezTo>
                      <a:pt x="14220" y="8477"/>
                      <a:pt x="14275" y="8297"/>
                      <a:pt x="14199" y="8151"/>
                    </a:cubicBezTo>
                    <a:cubicBezTo>
                      <a:pt x="13119" y="6056"/>
                      <a:pt x="11235" y="3241"/>
                      <a:pt x="8397" y="1727"/>
                    </a:cubicBezTo>
                    <a:cubicBezTo>
                      <a:pt x="5755" y="318"/>
                      <a:pt x="4262" y="10"/>
                      <a:pt x="347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32"/>
              <p:cNvSpPr/>
              <p:nvPr/>
            </p:nvSpPr>
            <p:spPr>
              <a:xfrm>
                <a:off x="6312459" y="3740620"/>
                <a:ext cx="311260" cy="275975"/>
              </a:xfrm>
              <a:custGeom>
                <a:avLst/>
                <a:gdLst/>
                <a:ahLst/>
                <a:cxnLst/>
                <a:rect l="l" t="t" r="r" b="b"/>
                <a:pathLst>
                  <a:path w="15808" h="14016" extrusionOk="0">
                    <a:moveTo>
                      <a:pt x="8801" y="1"/>
                    </a:moveTo>
                    <a:lnTo>
                      <a:pt x="1" y="10593"/>
                    </a:lnTo>
                    <a:lnTo>
                      <a:pt x="5379" y="14015"/>
                    </a:lnTo>
                    <a:lnTo>
                      <a:pt x="15808" y="3585"/>
                    </a:lnTo>
                    <a:lnTo>
                      <a:pt x="8801" y="1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32"/>
              <p:cNvSpPr/>
              <p:nvPr/>
            </p:nvSpPr>
            <p:spPr>
              <a:xfrm>
                <a:off x="6305646" y="3734694"/>
                <a:ext cx="325102" cy="287809"/>
              </a:xfrm>
              <a:custGeom>
                <a:avLst/>
                <a:gdLst/>
                <a:ahLst/>
                <a:cxnLst/>
                <a:rect l="l" t="t" r="r" b="b"/>
                <a:pathLst>
                  <a:path w="16511" h="14617" extrusionOk="0">
                    <a:moveTo>
                      <a:pt x="9225" y="679"/>
                    </a:moveTo>
                    <a:lnTo>
                      <a:pt x="15651" y="3965"/>
                    </a:lnTo>
                    <a:lnTo>
                      <a:pt x="5682" y="13933"/>
                    </a:lnTo>
                    <a:lnTo>
                      <a:pt x="796" y="10823"/>
                    </a:lnTo>
                    <a:lnTo>
                      <a:pt x="9225" y="679"/>
                    </a:lnTo>
                    <a:close/>
                    <a:moveTo>
                      <a:pt x="9148" y="1"/>
                    </a:moveTo>
                    <a:cubicBezTo>
                      <a:pt x="9060" y="1"/>
                      <a:pt x="8975" y="39"/>
                      <a:pt x="8916" y="110"/>
                    </a:cubicBezTo>
                    <a:lnTo>
                      <a:pt x="116" y="10702"/>
                    </a:lnTo>
                    <a:cubicBezTo>
                      <a:pt x="1" y="10841"/>
                      <a:pt x="33" y="11050"/>
                      <a:pt x="186" y="11147"/>
                    </a:cubicBezTo>
                    <a:lnTo>
                      <a:pt x="5564" y="14570"/>
                    </a:lnTo>
                    <a:cubicBezTo>
                      <a:pt x="5611" y="14601"/>
                      <a:pt x="5668" y="14616"/>
                      <a:pt x="5725" y="14616"/>
                    </a:cubicBezTo>
                    <a:cubicBezTo>
                      <a:pt x="5804" y="14616"/>
                      <a:pt x="5880" y="14585"/>
                      <a:pt x="5937" y="14528"/>
                    </a:cubicBezTo>
                    <a:lnTo>
                      <a:pt x="16367" y="4099"/>
                    </a:lnTo>
                    <a:cubicBezTo>
                      <a:pt x="16511" y="3955"/>
                      <a:pt x="16473" y="3712"/>
                      <a:pt x="16292" y="3619"/>
                    </a:cubicBezTo>
                    <a:lnTo>
                      <a:pt x="9284" y="34"/>
                    </a:lnTo>
                    <a:cubicBezTo>
                      <a:pt x="9241" y="12"/>
                      <a:pt x="9194" y="1"/>
                      <a:pt x="9148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32"/>
              <p:cNvSpPr/>
              <p:nvPr/>
            </p:nvSpPr>
            <p:spPr>
              <a:xfrm>
                <a:off x="6364874" y="3776968"/>
                <a:ext cx="201094" cy="184003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9345" extrusionOk="0">
                    <a:moveTo>
                      <a:pt x="6628" y="1"/>
                    </a:moveTo>
                    <a:lnTo>
                      <a:pt x="1" y="7824"/>
                    </a:lnTo>
                    <a:lnTo>
                      <a:pt x="2608" y="9345"/>
                    </a:lnTo>
                    <a:lnTo>
                      <a:pt x="10213" y="1631"/>
                    </a:lnTo>
                    <a:lnTo>
                      <a:pt x="662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32"/>
              <p:cNvSpPr/>
              <p:nvPr/>
            </p:nvSpPr>
            <p:spPr>
              <a:xfrm>
                <a:off x="6357982" y="3771061"/>
                <a:ext cx="215094" cy="195817"/>
              </a:xfrm>
              <a:custGeom>
                <a:avLst/>
                <a:gdLst/>
                <a:ahLst/>
                <a:cxnLst/>
                <a:rect l="l" t="t" r="r" b="b"/>
                <a:pathLst>
                  <a:path w="10924" h="9945" extrusionOk="0">
                    <a:moveTo>
                      <a:pt x="7060" y="670"/>
                    </a:moveTo>
                    <a:lnTo>
                      <a:pt x="10047" y="2027"/>
                    </a:lnTo>
                    <a:lnTo>
                      <a:pt x="2908" y="9267"/>
                    </a:lnTo>
                    <a:lnTo>
                      <a:pt x="812" y="8044"/>
                    </a:lnTo>
                    <a:lnTo>
                      <a:pt x="7060" y="670"/>
                    </a:lnTo>
                    <a:close/>
                    <a:moveTo>
                      <a:pt x="6977" y="0"/>
                    </a:moveTo>
                    <a:cubicBezTo>
                      <a:pt x="6891" y="0"/>
                      <a:pt x="6807" y="38"/>
                      <a:pt x="6748" y="108"/>
                    </a:cubicBezTo>
                    <a:lnTo>
                      <a:pt x="122" y="7929"/>
                    </a:lnTo>
                    <a:cubicBezTo>
                      <a:pt x="1" y="8072"/>
                      <a:pt x="38" y="8289"/>
                      <a:pt x="199" y="8382"/>
                    </a:cubicBezTo>
                    <a:lnTo>
                      <a:pt x="2806" y="9903"/>
                    </a:lnTo>
                    <a:cubicBezTo>
                      <a:pt x="2852" y="9931"/>
                      <a:pt x="2905" y="9945"/>
                      <a:pt x="2958" y="9945"/>
                    </a:cubicBezTo>
                    <a:cubicBezTo>
                      <a:pt x="3039" y="9945"/>
                      <a:pt x="3116" y="9913"/>
                      <a:pt x="3173" y="9855"/>
                    </a:cubicBezTo>
                    <a:lnTo>
                      <a:pt x="10777" y="2141"/>
                    </a:lnTo>
                    <a:cubicBezTo>
                      <a:pt x="10923" y="1993"/>
                      <a:pt x="10877" y="1744"/>
                      <a:pt x="10687" y="1657"/>
                    </a:cubicBezTo>
                    <a:lnTo>
                      <a:pt x="7102" y="28"/>
                    </a:lnTo>
                    <a:cubicBezTo>
                      <a:pt x="7062" y="9"/>
                      <a:pt x="7019" y="0"/>
                      <a:pt x="697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32"/>
              <p:cNvSpPr/>
              <p:nvPr/>
            </p:nvSpPr>
            <p:spPr>
              <a:xfrm>
                <a:off x="5227441" y="3795477"/>
                <a:ext cx="119361" cy="251422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12769" extrusionOk="0">
                    <a:moveTo>
                      <a:pt x="2135" y="0"/>
                    </a:moveTo>
                    <a:cubicBezTo>
                      <a:pt x="1745" y="0"/>
                      <a:pt x="1353" y="156"/>
                      <a:pt x="989" y="487"/>
                    </a:cubicBezTo>
                    <a:cubicBezTo>
                      <a:pt x="0" y="1389"/>
                      <a:pt x="598" y="3432"/>
                      <a:pt x="829" y="4525"/>
                    </a:cubicBezTo>
                    <a:cubicBezTo>
                      <a:pt x="1241" y="6471"/>
                      <a:pt x="1544" y="8442"/>
                      <a:pt x="2225" y="10320"/>
                    </a:cubicBezTo>
                    <a:cubicBezTo>
                      <a:pt x="2497" y="11071"/>
                      <a:pt x="2820" y="12512"/>
                      <a:pt x="3758" y="12710"/>
                    </a:cubicBezTo>
                    <a:cubicBezTo>
                      <a:pt x="3946" y="12750"/>
                      <a:pt x="4121" y="12769"/>
                      <a:pt x="4282" y="12769"/>
                    </a:cubicBezTo>
                    <a:cubicBezTo>
                      <a:pt x="5523" y="12769"/>
                      <a:pt x="5965" y="11636"/>
                      <a:pt x="6000" y="10113"/>
                    </a:cubicBezTo>
                    <a:cubicBezTo>
                      <a:pt x="6061" y="7350"/>
                      <a:pt x="4780" y="3301"/>
                      <a:pt x="4493" y="2424"/>
                    </a:cubicBezTo>
                    <a:cubicBezTo>
                      <a:pt x="3994" y="895"/>
                      <a:pt x="3070" y="0"/>
                      <a:pt x="21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32"/>
              <p:cNvSpPr/>
              <p:nvPr/>
            </p:nvSpPr>
            <p:spPr>
              <a:xfrm>
                <a:off x="5222913" y="3789550"/>
                <a:ext cx="129777" cy="263275"/>
              </a:xfrm>
              <a:custGeom>
                <a:avLst/>
                <a:gdLst/>
                <a:ahLst/>
                <a:cxnLst/>
                <a:rect l="l" t="t" r="r" b="b"/>
                <a:pathLst>
                  <a:path w="6591" h="13371" extrusionOk="0">
                    <a:moveTo>
                      <a:pt x="2368" y="602"/>
                    </a:moveTo>
                    <a:cubicBezTo>
                      <a:pt x="2472" y="602"/>
                      <a:pt x="2576" y="616"/>
                      <a:pt x="2676" y="642"/>
                    </a:cubicBezTo>
                    <a:cubicBezTo>
                      <a:pt x="3397" y="832"/>
                      <a:pt x="4055" y="1647"/>
                      <a:pt x="4438" y="2818"/>
                    </a:cubicBezTo>
                    <a:cubicBezTo>
                      <a:pt x="4802" y="3937"/>
                      <a:pt x="5988" y="7789"/>
                      <a:pt x="5929" y="10407"/>
                    </a:cubicBezTo>
                    <a:cubicBezTo>
                      <a:pt x="5905" y="11484"/>
                      <a:pt x="5677" y="12200"/>
                      <a:pt x="5253" y="12537"/>
                    </a:cubicBezTo>
                    <a:cubicBezTo>
                      <a:pt x="5055" y="12692"/>
                      <a:pt x="4811" y="12769"/>
                      <a:pt x="4514" y="12769"/>
                    </a:cubicBezTo>
                    <a:cubicBezTo>
                      <a:pt x="4372" y="12769"/>
                      <a:pt x="4218" y="12752"/>
                      <a:pt x="4051" y="12717"/>
                    </a:cubicBezTo>
                    <a:cubicBezTo>
                      <a:pt x="3419" y="12583"/>
                      <a:pt x="3099" y="11607"/>
                      <a:pt x="2865" y="10895"/>
                    </a:cubicBezTo>
                    <a:cubicBezTo>
                      <a:pt x="2820" y="10758"/>
                      <a:pt x="2778" y="10631"/>
                      <a:pt x="2738" y="10519"/>
                    </a:cubicBezTo>
                    <a:cubicBezTo>
                      <a:pt x="2215" y="9077"/>
                      <a:pt x="1910" y="7543"/>
                      <a:pt x="1616" y="6061"/>
                    </a:cubicBezTo>
                    <a:cubicBezTo>
                      <a:pt x="1530" y="5628"/>
                      <a:pt x="1445" y="5196"/>
                      <a:pt x="1353" y="4765"/>
                    </a:cubicBezTo>
                    <a:lnTo>
                      <a:pt x="1271" y="4395"/>
                    </a:lnTo>
                    <a:cubicBezTo>
                      <a:pt x="1030" y="3322"/>
                      <a:pt x="663" y="1702"/>
                      <a:pt x="1422" y="1010"/>
                    </a:cubicBezTo>
                    <a:cubicBezTo>
                      <a:pt x="1718" y="739"/>
                      <a:pt x="2041" y="602"/>
                      <a:pt x="2368" y="602"/>
                    </a:cubicBezTo>
                    <a:close/>
                    <a:moveTo>
                      <a:pt x="2370" y="0"/>
                    </a:moveTo>
                    <a:cubicBezTo>
                      <a:pt x="1894" y="0"/>
                      <a:pt x="1425" y="193"/>
                      <a:pt x="1017" y="565"/>
                    </a:cubicBezTo>
                    <a:cubicBezTo>
                      <a:pt x="0" y="1492"/>
                      <a:pt x="413" y="3318"/>
                      <a:pt x="685" y="4526"/>
                    </a:cubicBezTo>
                    <a:lnTo>
                      <a:pt x="765" y="4888"/>
                    </a:lnTo>
                    <a:cubicBezTo>
                      <a:pt x="855" y="5317"/>
                      <a:pt x="941" y="5748"/>
                      <a:pt x="1027" y="6177"/>
                    </a:cubicBezTo>
                    <a:cubicBezTo>
                      <a:pt x="1326" y="7683"/>
                      <a:pt x="1634" y="9238"/>
                      <a:pt x="2173" y="10723"/>
                    </a:cubicBezTo>
                    <a:cubicBezTo>
                      <a:pt x="2212" y="10829"/>
                      <a:pt x="2251" y="10952"/>
                      <a:pt x="2293" y="11082"/>
                    </a:cubicBezTo>
                    <a:cubicBezTo>
                      <a:pt x="2573" y="11933"/>
                      <a:pt x="2956" y="13100"/>
                      <a:pt x="3926" y="13305"/>
                    </a:cubicBezTo>
                    <a:cubicBezTo>
                      <a:pt x="4119" y="13347"/>
                      <a:pt x="4316" y="13369"/>
                      <a:pt x="4513" y="13370"/>
                    </a:cubicBezTo>
                    <a:cubicBezTo>
                      <a:pt x="4948" y="13370"/>
                      <a:pt x="5322" y="13249"/>
                      <a:pt x="5625" y="13006"/>
                    </a:cubicBezTo>
                    <a:cubicBezTo>
                      <a:pt x="6197" y="12555"/>
                      <a:pt x="6500" y="11684"/>
                      <a:pt x="6530" y="10420"/>
                    </a:cubicBezTo>
                    <a:cubicBezTo>
                      <a:pt x="6590" y="7706"/>
                      <a:pt x="5381" y="3772"/>
                      <a:pt x="5009" y="2631"/>
                    </a:cubicBezTo>
                    <a:cubicBezTo>
                      <a:pt x="4557" y="1243"/>
                      <a:pt x="3762" y="307"/>
                      <a:pt x="2829" y="60"/>
                    </a:cubicBezTo>
                    <a:cubicBezTo>
                      <a:pt x="2677" y="20"/>
                      <a:pt x="2523" y="0"/>
                      <a:pt x="237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32"/>
              <p:cNvSpPr/>
              <p:nvPr/>
            </p:nvSpPr>
            <p:spPr>
              <a:xfrm>
                <a:off x="5189046" y="3890461"/>
                <a:ext cx="89629" cy="188827"/>
              </a:xfrm>
              <a:custGeom>
                <a:avLst/>
                <a:gdLst/>
                <a:ahLst/>
                <a:cxnLst/>
                <a:rect l="l" t="t" r="r" b="b"/>
                <a:pathLst>
                  <a:path w="4552" h="9590" extrusionOk="0">
                    <a:moveTo>
                      <a:pt x="1603" y="0"/>
                    </a:moveTo>
                    <a:cubicBezTo>
                      <a:pt x="1310" y="0"/>
                      <a:pt x="1015" y="118"/>
                      <a:pt x="742" y="367"/>
                    </a:cubicBezTo>
                    <a:cubicBezTo>
                      <a:pt x="0" y="1044"/>
                      <a:pt x="448" y="2578"/>
                      <a:pt x="621" y="3398"/>
                    </a:cubicBezTo>
                    <a:cubicBezTo>
                      <a:pt x="931" y="4859"/>
                      <a:pt x="1160" y="6339"/>
                      <a:pt x="1671" y="7750"/>
                    </a:cubicBezTo>
                    <a:cubicBezTo>
                      <a:pt x="1875" y="8314"/>
                      <a:pt x="2118" y="9397"/>
                      <a:pt x="2822" y="9545"/>
                    </a:cubicBezTo>
                    <a:cubicBezTo>
                      <a:pt x="2964" y="9575"/>
                      <a:pt x="3095" y="9589"/>
                      <a:pt x="3216" y="9589"/>
                    </a:cubicBezTo>
                    <a:cubicBezTo>
                      <a:pt x="4147" y="9589"/>
                      <a:pt x="4479" y="8738"/>
                      <a:pt x="4504" y="7596"/>
                    </a:cubicBezTo>
                    <a:cubicBezTo>
                      <a:pt x="4552" y="5519"/>
                      <a:pt x="3588" y="2479"/>
                      <a:pt x="3373" y="1820"/>
                    </a:cubicBezTo>
                    <a:cubicBezTo>
                      <a:pt x="2999" y="673"/>
                      <a:pt x="2305" y="0"/>
                      <a:pt x="16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32"/>
              <p:cNvSpPr/>
              <p:nvPr/>
            </p:nvSpPr>
            <p:spPr>
              <a:xfrm>
                <a:off x="5184025" y="3884554"/>
                <a:ext cx="100557" cy="200641"/>
              </a:xfrm>
              <a:custGeom>
                <a:avLst/>
                <a:gdLst/>
                <a:ahLst/>
                <a:cxnLst/>
                <a:rect l="l" t="t" r="r" b="b"/>
                <a:pathLst>
                  <a:path w="5107" h="10190" extrusionOk="0">
                    <a:moveTo>
                      <a:pt x="1856" y="600"/>
                    </a:moveTo>
                    <a:cubicBezTo>
                      <a:pt x="1929" y="600"/>
                      <a:pt x="2001" y="611"/>
                      <a:pt x="2073" y="630"/>
                    </a:cubicBezTo>
                    <a:cubicBezTo>
                      <a:pt x="2588" y="766"/>
                      <a:pt x="3064" y="1359"/>
                      <a:pt x="3342" y="2215"/>
                    </a:cubicBezTo>
                    <a:cubicBezTo>
                      <a:pt x="3615" y="3052"/>
                      <a:pt x="4503" y="5934"/>
                      <a:pt x="4459" y="7888"/>
                    </a:cubicBezTo>
                    <a:cubicBezTo>
                      <a:pt x="4442" y="8661"/>
                      <a:pt x="4276" y="9195"/>
                      <a:pt x="3979" y="9430"/>
                    </a:cubicBezTo>
                    <a:cubicBezTo>
                      <a:pt x="3846" y="9536"/>
                      <a:pt x="3678" y="9588"/>
                      <a:pt x="3472" y="9588"/>
                    </a:cubicBezTo>
                    <a:cubicBezTo>
                      <a:pt x="3370" y="9588"/>
                      <a:pt x="3259" y="9576"/>
                      <a:pt x="3139" y="9551"/>
                    </a:cubicBezTo>
                    <a:cubicBezTo>
                      <a:pt x="2707" y="9459"/>
                      <a:pt x="2473" y="8750"/>
                      <a:pt x="2304" y="8232"/>
                    </a:cubicBezTo>
                    <a:cubicBezTo>
                      <a:pt x="2269" y="8128"/>
                      <a:pt x="2239" y="8032"/>
                      <a:pt x="2208" y="7948"/>
                    </a:cubicBezTo>
                    <a:cubicBezTo>
                      <a:pt x="1818" y="6870"/>
                      <a:pt x="1589" y="5722"/>
                      <a:pt x="1368" y="4610"/>
                    </a:cubicBezTo>
                    <a:cubicBezTo>
                      <a:pt x="1304" y="4285"/>
                      <a:pt x="1239" y="3960"/>
                      <a:pt x="1170" y="3637"/>
                    </a:cubicBezTo>
                    <a:lnTo>
                      <a:pt x="1110" y="3359"/>
                    </a:lnTo>
                    <a:cubicBezTo>
                      <a:pt x="931" y="2571"/>
                      <a:pt x="663" y="1379"/>
                      <a:pt x="1200" y="888"/>
                    </a:cubicBezTo>
                    <a:cubicBezTo>
                      <a:pt x="1410" y="697"/>
                      <a:pt x="1629" y="600"/>
                      <a:pt x="1856" y="600"/>
                    </a:cubicBezTo>
                    <a:close/>
                    <a:moveTo>
                      <a:pt x="1860" y="1"/>
                    </a:moveTo>
                    <a:cubicBezTo>
                      <a:pt x="1484" y="1"/>
                      <a:pt x="1116" y="153"/>
                      <a:pt x="796" y="445"/>
                    </a:cubicBezTo>
                    <a:cubicBezTo>
                      <a:pt x="0" y="1170"/>
                      <a:pt x="316" y="2568"/>
                      <a:pt x="524" y="3492"/>
                    </a:cubicBezTo>
                    <a:lnTo>
                      <a:pt x="583" y="3762"/>
                    </a:lnTo>
                    <a:cubicBezTo>
                      <a:pt x="651" y="4084"/>
                      <a:pt x="715" y="4406"/>
                      <a:pt x="779" y="4727"/>
                    </a:cubicBezTo>
                    <a:cubicBezTo>
                      <a:pt x="1004" y="5861"/>
                      <a:pt x="1237" y="7032"/>
                      <a:pt x="1642" y="8153"/>
                    </a:cubicBezTo>
                    <a:cubicBezTo>
                      <a:pt x="1672" y="8232"/>
                      <a:pt x="1700" y="8322"/>
                      <a:pt x="1732" y="8420"/>
                    </a:cubicBezTo>
                    <a:cubicBezTo>
                      <a:pt x="1936" y="9038"/>
                      <a:pt x="2243" y="9975"/>
                      <a:pt x="3014" y="10139"/>
                    </a:cubicBezTo>
                    <a:cubicBezTo>
                      <a:pt x="3165" y="10171"/>
                      <a:pt x="3318" y="10189"/>
                      <a:pt x="3472" y="10190"/>
                    </a:cubicBezTo>
                    <a:cubicBezTo>
                      <a:pt x="3816" y="10190"/>
                      <a:pt x="4111" y="10093"/>
                      <a:pt x="4353" y="9902"/>
                    </a:cubicBezTo>
                    <a:cubicBezTo>
                      <a:pt x="4807" y="9542"/>
                      <a:pt x="5038" y="8889"/>
                      <a:pt x="5060" y="7903"/>
                    </a:cubicBezTo>
                    <a:cubicBezTo>
                      <a:pt x="5107" y="5853"/>
                      <a:pt x="4195" y="2887"/>
                      <a:pt x="3915" y="2028"/>
                    </a:cubicBezTo>
                    <a:cubicBezTo>
                      <a:pt x="3567" y="962"/>
                      <a:pt x="2951" y="240"/>
                      <a:pt x="2226" y="49"/>
                    </a:cubicBezTo>
                    <a:cubicBezTo>
                      <a:pt x="2104" y="17"/>
                      <a:pt x="1981" y="1"/>
                      <a:pt x="186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32"/>
              <p:cNvSpPr/>
              <p:nvPr/>
            </p:nvSpPr>
            <p:spPr>
              <a:xfrm>
                <a:off x="5473803" y="3860276"/>
                <a:ext cx="189142" cy="256600"/>
              </a:xfrm>
              <a:custGeom>
                <a:avLst/>
                <a:gdLst/>
                <a:ahLst/>
                <a:cxnLst/>
                <a:rect l="l" t="t" r="r" b="b"/>
                <a:pathLst>
                  <a:path w="9606" h="13032" extrusionOk="0">
                    <a:moveTo>
                      <a:pt x="295" y="0"/>
                    </a:moveTo>
                    <a:lnTo>
                      <a:pt x="295" y="0"/>
                    </a:lnTo>
                    <a:cubicBezTo>
                      <a:pt x="295" y="0"/>
                      <a:pt x="1" y="5292"/>
                      <a:pt x="687" y="5684"/>
                    </a:cubicBezTo>
                    <a:cubicBezTo>
                      <a:pt x="1374" y="6075"/>
                      <a:pt x="3922" y="6762"/>
                      <a:pt x="4216" y="6860"/>
                    </a:cubicBezTo>
                    <a:cubicBezTo>
                      <a:pt x="4510" y="6959"/>
                      <a:pt x="4313" y="7350"/>
                      <a:pt x="3922" y="8722"/>
                    </a:cubicBezTo>
                    <a:cubicBezTo>
                      <a:pt x="3529" y="10094"/>
                      <a:pt x="3922" y="11956"/>
                      <a:pt x="5098" y="12643"/>
                    </a:cubicBezTo>
                    <a:cubicBezTo>
                      <a:pt x="5537" y="12899"/>
                      <a:pt x="5935" y="13032"/>
                      <a:pt x="6266" y="13032"/>
                    </a:cubicBezTo>
                    <a:cubicBezTo>
                      <a:pt x="6823" y="13032"/>
                      <a:pt x="7192" y="12657"/>
                      <a:pt x="7253" y="11858"/>
                    </a:cubicBezTo>
                    <a:cubicBezTo>
                      <a:pt x="7352" y="10585"/>
                      <a:pt x="9606" y="6958"/>
                      <a:pt x="8919" y="5880"/>
                    </a:cubicBezTo>
                    <a:cubicBezTo>
                      <a:pt x="8234" y="4802"/>
                      <a:pt x="7155" y="3724"/>
                      <a:pt x="4999" y="3430"/>
                    </a:cubicBezTo>
                    <a:cubicBezTo>
                      <a:pt x="2843" y="3136"/>
                      <a:pt x="295" y="0"/>
                      <a:pt x="29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32"/>
              <p:cNvSpPr/>
              <p:nvPr/>
            </p:nvSpPr>
            <p:spPr>
              <a:xfrm>
                <a:off x="5469865" y="3854330"/>
                <a:ext cx="194557" cy="268473"/>
              </a:xfrm>
              <a:custGeom>
                <a:avLst/>
                <a:gdLst/>
                <a:ahLst/>
                <a:cxnLst/>
                <a:rect l="l" t="t" r="r" b="b"/>
                <a:pathLst>
                  <a:path w="9881" h="13635" extrusionOk="0">
                    <a:moveTo>
                      <a:pt x="761" y="1063"/>
                    </a:moveTo>
                    <a:cubicBezTo>
                      <a:pt x="1630" y="2006"/>
                      <a:pt x="3476" y="3801"/>
                      <a:pt x="5160" y="4029"/>
                    </a:cubicBezTo>
                    <a:cubicBezTo>
                      <a:pt x="7354" y="4327"/>
                      <a:pt x="8326" y="5493"/>
                      <a:pt x="8867" y="6342"/>
                    </a:cubicBezTo>
                    <a:cubicBezTo>
                      <a:pt x="9206" y="6873"/>
                      <a:pt x="8482" y="8572"/>
                      <a:pt x="7955" y="9813"/>
                    </a:cubicBezTo>
                    <a:cubicBezTo>
                      <a:pt x="7548" y="10771"/>
                      <a:pt x="7196" y="11598"/>
                      <a:pt x="7154" y="12136"/>
                    </a:cubicBezTo>
                    <a:cubicBezTo>
                      <a:pt x="7132" y="12436"/>
                      <a:pt x="7047" y="12821"/>
                      <a:pt x="6771" y="12966"/>
                    </a:cubicBezTo>
                    <a:cubicBezTo>
                      <a:pt x="6687" y="13010"/>
                      <a:pt x="6585" y="13032"/>
                      <a:pt x="6468" y="13032"/>
                    </a:cubicBezTo>
                    <a:cubicBezTo>
                      <a:pt x="6194" y="13032"/>
                      <a:pt x="5841" y="12913"/>
                      <a:pt x="5449" y="12685"/>
                    </a:cubicBezTo>
                    <a:cubicBezTo>
                      <a:pt x="4393" y="12069"/>
                      <a:pt x="4060" y="10338"/>
                      <a:pt x="4411" y="9107"/>
                    </a:cubicBezTo>
                    <a:cubicBezTo>
                      <a:pt x="4488" y="8840"/>
                      <a:pt x="4555" y="8610"/>
                      <a:pt x="4615" y="8413"/>
                    </a:cubicBezTo>
                    <a:cubicBezTo>
                      <a:pt x="4879" y="7532"/>
                      <a:pt x="5025" y="7049"/>
                      <a:pt x="4512" y="6877"/>
                    </a:cubicBezTo>
                    <a:cubicBezTo>
                      <a:pt x="4449" y="6856"/>
                      <a:pt x="4289" y="6810"/>
                      <a:pt x="4067" y="6746"/>
                    </a:cubicBezTo>
                    <a:cubicBezTo>
                      <a:pt x="3314" y="6528"/>
                      <a:pt x="1551" y="6018"/>
                      <a:pt x="1050" y="5734"/>
                    </a:cubicBezTo>
                    <a:cubicBezTo>
                      <a:pt x="759" y="5449"/>
                      <a:pt x="681" y="3220"/>
                      <a:pt x="761" y="1063"/>
                    </a:cubicBezTo>
                    <a:close/>
                    <a:moveTo>
                      <a:pt x="497" y="0"/>
                    </a:moveTo>
                    <a:cubicBezTo>
                      <a:pt x="349" y="0"/>
                      <a:pt x="204" y="110"/>
                      <a:pt x="195" y="286"/>
                    </a:cubicBezTo>
                    <a:cubicBezTo>
                      <a:pt x="81" y="2331"/>
                      <a:pt x="0" y="5826"/>
                      <a:pt x="738" y="6246"/>
                    </a:cubicBezTo>
                    <a:cubicBezTo>
                      <a:pt x="1244" y="6535"/>
                      <a:pt x="2556" y="6935"/>
                      <a:pt x="3899" y="7322"/>
                    </a:cubicBezTo>
                    <a:cubicBezTo>
                      <a:pt x="4054" y="7367"/>
                      <a:pt x="4176" y="7403"/>
                      <a:pt x="4254" y="7427"/>
                    </a:cubicBezTo>
                    <a:cubicBezTo>
                      <a:pt x="4239" y="7574"/>
                      <a:pt x="4141" y="7900"/>
                      <a:pt x="4039" y="8240"/>
                    </a:cubicBezTo>
                    <a:cubicBezTo>
                      <a:pt x="3979" y="8441"/>
                      <a:pt x="3909" y="8672"/>
                      <a:pt x="3832" y="8941"/>
                    </a:cubicBezTo>
                    <a:cubicBezTo>
                      <a:pt x="3421" y="10383"/>
                      <a:pt x="3806" y="12422"/>
                      <a:pt x="5146" y="13203"/>
                    </a:cubicBezTo>
                    <a:cubicBezTo>
                      <a:pt x="5636" y="13489"/>
                      <a:pt x="6081" y="13635"/>
                      <a:pt x="6467" y="13635"/>
                    </a:cubicBezTo>
                    <a:cubicBezTo>
                      <a:pt x="6681" y="13635"/>
                      <a:pt x="6878" y="13590"/>
                      <a:pt x="7050" y="13500"/>
                    </a:cubicBezTo>
                    <a:cubicBezTo>
                      <a:pt x="7336" y="13349"/>
                      <a:pt x="7690" y="12999"/>
                      <a:pt x="7753" y="12184"/>
                    </a:cubicBezTo>
                    <a:cubicBezTo>
                      <a:pt x="7786" y="11744"/>
                      <a:pt x="8136" y="10921"/>
                      <a:pt x="8507" y="10049"/>
                    </a:cubicBezTo>
                    <a:cubicBezTo>
                      <a:pt x="9182" y="8461"/>
                      <a:pt x="9880" y="6819"/>
                      <a:pt x="9373" y="6021"/>
                    </a:cubicBezTo>
                    <a:cubicBezTo>
                      <a:pt x="8768" y="5070"/>
                      <a:pt x="7681" y="3767"/>
                      <a:pt x="5240" y="3435"/>
                    </a:cubicBezTo>
                    <a:cubicBezTo>
                      <a:pt x="3228" y="3160"/>
                      <a:pt x="753" y="143"/>
                      <a:pt x="728" y="112"/>
                    </a:cubicBezTo>
                    <a:cubicBezTo>
                      <a:pt x="666" y="35"/>
                      <a:pt x="581" y="0"/>
                      <a:pt x="49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32"/>
              <p:cNvSpPr/>
              <p:nvPr/>
            </p:nvSpPr>
            <p:spPr>
              <a:xfrm>
                <a:off x="5305296" y="3778425"/>
                <a:ext cx="119361" cy="251441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12770" extrusionOk="0">
                    <a:moveTo>
                      <a:pt x="2135" y="0"/>
                    </a:moveTo>
                    <a:cubicBezTo>
                      <a:pt x="1744" y="0"/>
                      <a:pt x="1353" y="156"/>
                      <a:pt x="989" y="488"/>
                    </a:cubicBezTo>
                    <a:cubicBezTo>
                      <a:pt x="1" y="1390"/>
                      <a:pt x="598" y="3433"/>
                      <a:pt x="829" y="4526"/>
                    </a:cubicBezTo>
                    <a:cubicBezTo>
                      <a:pt x="1240" y="6472"/>
                      <a:pt x="1544" y="8442"/>
                      <a:pt x="2225" y="10320"/>
                    </a:cubicBezTo>
                    <a:cubicBezTo>
                      <a:pt x="2498" y="11072"/>
                      <a:pt x="2820" y="12512"/>
                      <a:pt x="3758" y="12710"/>
                    </a:cubicBezTo>
                    <a:cubicBezTo>
                      <a:pt x="3947" y="12750"/>
                      <a:pt x="4121" y="12769"/>
                      <a:pt x="4282" y="12769"/>
                    </a:cubicBezTo>
                    <a:cubicBezTo>
                      <a:pt x="5523" y="12769"/>
                      <a:pt x="5964" y="11637"/>
                      <a:pt x="5999" y="10114"/>
                    </a:cubicBezTo>
                    <a:cubicBezTo>
                      <a:pt x="6062" y="7350"/>
                      <a:pt x="4779" y="3301"/>
                      <a:pt x="4493" y="2425"/>
                    </a:cubicBezTo>
                    <a:cubicBezTo>
                      <a:pt x="3994" y="896"/>
                      <a:pt x="3069" y="0"/>
                      <a:pt x="21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32"/>
              <p:cNvSpPr/>
              <p:nvPr/>
            </p:nvSpPr>
            <p:spPr>
              <a:xfrm>
                <a:off x="5300767" y="3772518"/>
                <a:ext cx="129777" cy="263255"/>
              </a:xfrm>
              <a:custGeom>
                <a:avLst/>
                <a:gdLst/>
                <a:ahLst/>
                <a:cxnLst/>
                <a:rect l="l" t="t" r="r" b="b"/>
                <a:pathLst>
                  <a:path w="6591" h="13370" extrusionOk="0">
                    <a:moveTo>
                      <a:pt x="2368" y="601"/>
                    </a:moveTo>
                    <a:cubicBezTo>
                      <a:pt x="2473" y="601"/>
                      <a:pt x="2576" y="616"/>
                      <a:pt x="2677" y="643"/>
                    </a:cubicBezTo>
                    <a:cubicBezTo>
                      <a:pt x="3397" y="833"/>
                      <a:pt x="4055" y="1646"/>
                      <a:pt x="4438" y="2819"/>
                    </a:cubicBezTo>
                    <a:cubicBezTo>
                      <a:pt x="4802" y="3935"/>
                      <a:pt x="5988" y="7788"/>
                      <a:pt x="5929" y="10407"/>
                    </a:cubicBezTo>
                    <a:cubicBezTo>
                      <a:pt x="5905" y="11483"/>
                      <a:pt x="5677" y="12199"/>
                      <a:pt x="5253" y="12536"/>
                    </a:cubicBezTo>
                    <a:cubicBezTo>
                      <a:pt x="5056" y="12692"/>
                      <a:pt x="4813" y="12770"/>
                      <a:pt x="4516" y="12770"/>
                    </a:cubicBezTo>
                    <a:cubicBezTo>
                      <a:pt x="4373" y="12770"/>
                      <a:pt x="4218" y="12752"/>
                      <a:pt x="4050" y="12716"/>
                    </a:cubicBezTo>
                    <a:cubicBezTo>
                      <a:pt x="3420" y="12582"/>
                      <a:pt x="3099" y="11607"/>
                      <a:pt x="2865" y="10894"/>
                    </a:cubicBezTo>
                    <a:cubicBezTo>
                      <a:pt x="2820" y="10758"/>
                      <a:pt x="2779" y="10630"/>
                      <a:pt x="2738" y="10518"/>
                    </a:cubicBezTo>
                    <a:cubicBezTo>
                      <a:pt x="2217" y="9078"/>
                      <a:pt x="1912" y="7545"/>
                      <a:pt x="1617" y="6063"/>
                    </a:cubicBezTo>
                    <a:cubicBezTo>
                      <a:pt x="1531" y="5630"/>
                      <a:pt x="1445" y="5196"/>
                      <a:pt x="1353" y="4764"/>
                    </a:cubicBezTo>
                    <a:lnTo>
                      <a:pt x="1272" y="4394"/>
                    </a:lnTo>
                    <a:cubicBezTo>
                      <a:pt x="1030" y="3321"/>
                      <a:pt x="663" y="1702"/>
                      <a:pt x="1422" y="1009"/>
                    </a:cubicBezTo>
                    <a:cubicBezTo>
                      <a:pt x="1719" y="739"/>
                      <a:pt x="2041" y="601"/>
                      <a:pt x="2368" y="601"/>
                    </a:cubicBezTo>
                    <a:close/>
                    <a:moveTo>
                      <a:pt x="2370" y="0"/>
                    </a:moveTo>
                    <a:cubicBezTo>
                      <a:pt x="1894" y="0"/>
                      <a:pt x="1426" y="193"/>
                      <a:pt x="1017" y="565"/>
                    </a:cubicBezTo>
                    <a:cubicBezTo>
                      <a:pt x="1" y="1493"/>
                      <a:pt x="413" y="3318"/>
                      <a:pt x="685" y="4526"/>
                    </a:cubicBezTo>
                    <a:lnTo>
                      <a:pt x="765" y="4888"/>
                    </a:lnTo>
                    <a:cubicBezTo>
                      <a:pt x="857" y="5318"/>
                      <a:pt x="942" y="5748"/>
                      <a:pt x="1027" y="6180"/>
                    </a:cubicBezTo>
                    <a:cubicBezTo>
                      <a:pt x="1326" y="7683"/>
                      <a:pt x="1636" y="9239"/>
                      <a:pt x="2173" y="10722"/>
                    </a:cubicBezTo>
                    <a:cubicBezTo>
                      <a:pt x="2212" y="10829"/>
                      <a:pt x="2251" y="10951"/>
                      <a:pt x="2294" y="11081"/>
                    </a:cubicBezTo>
                    <a:cubicBezTo>
                      <a:pt x="2573" y="11933"/>
                      <a:pt x="2956" y="13099"/>
                      <a:pt x="3926" y="13305"/>
                    </a:cubicBezTo>
                    <a:cubicBezTo>
                      <a:pt x="4120" y="13346"/>
                      <a:pt x="4316" y="13367"/>
                      <a:pt x="4513" y="13370"/>
                    </a:cubicBezTo>
                    <a:cubicBezTo>
                      <a:pt x="4948" y="13370"/>
                      <a:pt x="5321" y="13249"/>
                      <a:pt x="5625" y="13007"/>
                    </a:cubicBezTo>
                    <a:cubicBezTo>
                      <a:pt x="6197" y="12554"/>
                      <a:pt x="6500" y="11684"/>
                      <a:pt x="6530" y="10421"/>
                    </a:cubicBezTo>
                    <a:cubicBezTo>
                      <a:pt x="6590" y="7705"/>
                      <a:pt x="5381" y="3772"/>
                      <a:pt x="5009" y="2631"/>
                    </a:cubicBezTo>
                    <a:cubicBezTo>
                      <a:pt x="4557" y="1244"/>
                      <a:pt x="3763" y="307"/>
                      <a:pt x="2831" y="61"/>
                    </a:cubicBezTo>
                    <a:cubicBezTo>
                      <a:pt x="2677" y="20"/>
                      <a:pt x="2523" y="0"/>
                      <a:pt x="237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32"/>
              <p:cNvSpPr/>
              <p:nvPr/>
            </p:nvSpPr>
            <p:spPr>
              <a:xfrm>
                <a:off x="5397819" y="3800183"/>
                <a:ext cx="119361" cy="251441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12770" extrusionOk="0">
                    <a:moveTo>
                      <a:pt x="2134" y="0"/>
                    </a:moveTo>
                    <a:cubicBezTo>
                      <a:pt x="1744" y="0"/>
                      <a:pt x="1352" y="156"/>
                      <a:pt x="989" y="488"/>
                    </a:cubicBezTo>
                    <a:cubicBezTo>
                      <a:pt x="0" y="1390"/>
                      <a:pt x="598" y="3432"/>
                      <a:pt x="829" y="4526"/>
                    </a:cubicBezTo>
                    <a:cubicBezTo>
                      <a:pt x="1240" y="6470"/>
                      <a:pt x="1544" y="8441"/>
                      <a:pt x="2225" y="10320"/>
                    </a:cubicBezTo>
                    <a:cubicBezTo>
                      <a:pt x="2497" y="11072"/>
                      <a:pt x="2820" y="12513"/>
                      <a:pt x="3758" y="12711"/>
                    </a:cubicBezTo>
                    <a:cubicBezTo>
                      <a:pt x="3946" y="12750"/>
                      <a:pt x="4121" y="12769"/>
                      <a:pt x="4281" y="12769"/>
                    </a:cubicBezTo>
                    <a:cubicBezTo>
                      <a:pt x="5523" y="12769"/>
                      <a:pt x="5965" y="11636"/>
                      <a:pt x="5999" y="10114"/>
                    </a:cubicBezTo>
                    <a:cubicBezTo>
                      <a:pt x="6061" y="7349"/>
                      <a:pt x="4780" y="3301"/>
                      <a:pt x="4493" y="2424"/>
                    </a:cubicBezTo>
                    <a:cubicBezTo>
                      <a:pt x="3994" y="896"/>
                      <a:pt x="3069" y="0"/>
                      <a:pt x="213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32"/>
              <p:cNvSpPr/>
              <p:nvPr/>
            </p:nvSpPr>
            <p:spPr>
              <a:xfrm>
                <a:off x="5393270" y="3794256"/>
                <a:ext cx="129796" cy="263255"/>
              </a:xfrm>
              <a:custGeom>
                <a:avLst/>
                <a:gdLst/>
                <a:ahLst/>
                <a:cxnLst/>
                <a:rect l="l" t="t" r="r" b="b"/>
                <a:pathLst>
                  <a:path w="6592" h="13370" extrusionOk="0">
                    <a:moveTo>
                      <a:pt x="2369" y="602"/>
                    </a:moveTo>
                    <a:cubicBezTo>
                      <a:pt x="2472" y="602"/>
                      <a:pt x="2577" y="616"/>
                      <a:pt x="2676" y="643"/>
                    </a:cubicBezTo>
                    <a:cubicBezTo>
                      <a:pt x="3397" y="832"/>
                      <a:pt x="4056" y="1646"/>
                      <a:pt x="4438" y="2818"/>
                    </a:cubicBezTo>
                    <a:cubicBezTo>
                      <a:pt x="4803" y="3938"/>
                      <a:pt x="5989" y="7792"/>
                      <a:pt x="5930" y="10408"/>
                    </a:cubicBezTo>
                    <a:cubicBezTo>
                      <a:pt x="5905" y="11484"/>
                      <a:pt x="5678" y="12201"/>
                      <a:pt x="5253" y="12536"/>
                    </a:cubicBezTo>
                    <a:cubicBezTo>
                      <a:pt x="5056" y="12692"/>
                      <a:pt x="4814" y="12770"/>
                      <a:pt x="4517" y="12770"/>
                    </a:cubicBezTo>
                    <a:cubicBezTo>
                      <a:pt x="4374" y="12770"/>
                      <a:pt x="4219" y="12752"/>
                      <a:pt x="4050" y="12716"/>
                    </a:cubicBezTo>
                    <a:cubicBezTo>
                      <a:pt x="3420" y="12583"/>
                      <a:pt x="3099" y="11608"/>
                      <a:pt x="2865" y="10895"/>
                    </a:cubicBezTo>
                    <a:cubicBezTo>
                      <a:pt x="2820" y="10758"/>
                      <a:pt x="2778" y="10631"/>
                      <a:pt x="2738" y="10518"/>
                    </a:cubicBezTo>
                    <a:cubicBezTo>
                      <a:pt x="2216" y="9078"/>
                      <a:pt x="1911" y="7543"/>
                      <a:pt x="1616" y="6061"/>
                    </a:cubicBezTo>
                    <a:cubicBezTo>
                      <a:pt x="1531" y="5628"/>
                      <a:pt x="1444" y="5196"/>
                      <a:pt x="1353" y="4764"/>
                    </a:cubicBezTo>
                    <a:lnTo>
                      <a:pt x="1272" y="4397"/>
                    </a:lnTo>
                    <a:cubicBezTo>
                      <a:pt x="1029" y="3324"/>
                      <a:pt x="664" y="1703"/>
                      <a:pt x="1423" y="1010"/>
                    </a:cubicBezTo>
                    <a:cubicBezTo>
                      <a:pt x="1718" y="740"/>
                      <a:pt x="2041" y="602"/>
                      <a:pt x="2368" y="602"/>
                    </a:cubicBezTo>
                    <a:close/>
                    <a:moveTo>
                      <a:pt x="2369" y="0"/>
                    </a:moveTo>
                    <a:cubicBezTo>
                      <a:pt x="1893" y="0"/>
                      <a:pt x="1425" y="193"/>
                      <a:pt x="1017" y="566"/>
                    </a:cubicBezTo>
                    <a:cubicBezTo>
                      <a:pt x="0" y="1493"/>
                      <a:pt x="413" y="3319"/>
                      <a:pt x="685" y="4528"/>
                    </a:cubicBezTo>
                    <a:lnTo>
                      <a:pt x="765" y="4887"/>
                    </a:lnTo>
                    <a:cubicBezTo>
                      <a:pt x="856" y="5318"/>
                      <a:pt x="942" y="5747"/>
                      <a:pt x="1027" y="6177"/>
                    </a:cubicBezTo>
                    <a:cubicBezTo>
                      <a:pt x="1326" y="7682"/>
                      <a:pt x="1635" y="9238"/>
                      <a:pt x="2172" y="10722"/>
                    </a:cubicBezTo>
                    <a:cubicBezTo>
                      <a:pt x="2211" y="10830"/>
                      <a:pt x="2250" y="10951"/>
                      <a:pt x="2294" y="11081"/>
                    </a:cubicBezTo>
                    <a:cubicBezTo>
                      <a:pt x="2573" y="11934"/>
                      <a:pt x="2956" y="13100"/>
                      <a:pt x="3926" y="13304"/>
                    </a:cubicBezTo>
                    <a:cubicBezTo>
                      <a:pt x="4119" y="13347"/>
                      <a:pt x="4316" y="13368"/>
                      <a:pt x="4514" y="13370"/>
                    </a:cubicBezTo>
                    <a:cubicBezTo>
                      <a:pt x="4949" y="13370"/>
                      <a:pt x="5321" y="13249"/>
                      <a:pt x="5626" y="13007"/>
                    </a:cubicBezTo>
                    <a:cubicBezTo>
                      <a:pt x="6197" y="12554"/>
                      <a:pt x="6501" y="11684"/>
                      <a:pt x="6529" y="10421"/>
                    </a:cubicBezTo>
                    <a:cubicBezTo>
                      <a:pt x="6591" y="7709"/>
                      <a:pt x="5382" y="3773"/>
                      <a:pt x="5009" y="2631"/>
                    </a:cubicBezTo>
                    <a:cubicBezTo>
                      <a:pt x="4557" y="1244"/>
                      <a:pt x="3762" y="307"/>
                      <a:pt x="2830" y="61"/>
                    </a:cubicBezTo>
                    <a:cubicBezTo>
                      <a:pt x="2677" y="20"/>
                      <a:pt x="2522" y="0"/>
                      <a:pt x="2369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32"/>
              <p:cNvSpPr/>
              <p:nvPr/>
            </p:nvSpPr>
            <p:spPr>
              <a:xfrm>
                <a:off x="6234664" y="4064659"/>
                <a:ext cx="190245" cy="261877"/>
              </a:xfrm>
              <a:custGeom>
                <a:avLst/>
                <a:gdLst/>
                <a:ahLst/>
                <a:cxnLst/>
                <a:rect l="l" t="t" r="r" b="b"/>
                <a:pathLst>
                  <a:path w="9662" h="13300" extrusionOk="0">
                    <a:moveTo>
                      <a:pt x="7147" y="0"/>
                    </a:moveTo>
                    <a:cubicBezTo>
                      <a:pt x="6326" y="0"/>
                      <a:pt x="5413" y="557"/>
                      <a:pt x="4636" y="1636"/>
                    </a:cubicBezTo>
                    <a:cubicBezTo>
                      <a:pt x="4048" y="2451"/>
                      <a:pt x="1375" y="6237"/>
                      <a:pt x="528" y="9296"/>
                    </a:cubicBezTo>
                    <a:cubicBezTo>
                      <a:pt x="0" y="11199"/>
                      <a:pt x="179" y="12820"/>
                      <a:pt x="2006" y="13269"/>
                    </a:cubicBezTo>
                    <a:cubicBezTo>
                      <a:pt x="2091" y="13290"/>
                      <a:pt x="2175" y="13300"/>
                      <a:pt x="2257" y="13300"/>
                    </a:cubicBezTo>
                    <a:cubicBezTo>
                      <a:pt x="3180" y="13300"/>
                      <a:pt x="3905" y="12056"/>
                      <a:pt x="4394" y="11426"/>
                    </a:cubicBezTo>
                    <a:cubicBezTo>
                      <a:pt x="5723" y="9712"/>
                      <a:pt x="6691" y="7707"/>
                      <a:pt x="7763" y="5785"/>
                    </a:cubicBezTo>
                    <a:cubicBezTo>
                      <a:pt x="8364" y="4704"/>
                      <a:pt x="9662" y="2769"/>
                      <a:pt x="8928" y="1282"/>
                    </a:cubicBezTo>
                    <a:cubicBezTo>
                      <a:pt x="8503" y="420"/>
                      <a:pt x="7860" y="0"/>
                      <a:pt x="714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32"/>
              <p:cNvSpPr/>
              <p:nvPr/>
            </p:nvSpPr>
            <p:spPr>
              <a:xfrm>
                <a:off x="6231769" y="4058732"/>
                <a:ext cx="198357" cy="273750"/>
              </a:xfrm>
              <a:custGeom>
                <a:avLst/>
                <a:gdLst/>
                <a:ahLst/>
                <a:cxnLst/>
                <a:rect l="l" t="t" r="r" b="b"/>
                <a:pathLst>
                  <a:path w="10074" h="13903" extrusionOk="0">
                    <a:moveTo>
                      <a:pt x="7290" y="602"/>
                    </a:moveTo>
                    <a:cubicBezTo>
                      <a:pt x="7333" y="602"/>
                      <a:pt x="7375" y="604"/>
                      <a:pt x="7416" y="607"/>
                    </a:cubicBezTo>
                    <a:cubicBezTo>
                      <a:pt x="7991" y="655"/>
                      <a:pt x="8472" y="1039"/>
                      <a:pt x="8806" y="1716"/>
                    </a:cubicBezTo>
                    <a:cubicBezTo>
                      <a:pt x="9394" y="2906"/>
                      <a:pt x="8467" y="4514"/>
                      <a:pt x="7854" y="5578"/>
                    </a:cubicBezTo>
                    <a:cubicBezTo>
                      <a:pt x="7779" y="5707"/>
                      <a:pt x="7709" y="5829"/>
                      <a:pt x="7646" y="5941"/>
                    </a:cubicBezTo>
                    <a:cubicBezTo>
                      <a:pt x="7409" y="6367"/>
                      <a:pt x="7176" y="6798"/>
                      <a:pt x="6943" y="7228"/>
                    </a:cubicBezTo>
                    <a:cubicBezTo>
                      <a:pt x="6148" y="8703"/>
                      <a:pt x="5324" y="10228"/>
                      <a:pt x="4304" y="11543"/>
                    </a:cubicBezTo>
                    <a:cubicBezTo>
                      <a:pt x="4225" y="11646"/>
                      <a:pt x="4138" y="11764"/>
                      <a:pt x="4047" y="11891"/>
                    </a:cubicBezTo>
                    <a:cubicBezTo>
                      <a:pt x="3610" y="12495"/>
                      <a:pt x="3025" y="13299"/>
                      <a:pt x="2398" y="13299"/>
                    </a:cubicBezTo>
                    <a:cubicBezTo>
                      <a:pt x="2341" y="13299"/>
                      <a:pt x="2283" y="13293"/>
                      <a:pt x="2226" y="13279"/>
                    </a:cubicBezTo>
                    <a:cubicBezTo>
                      <a:pt x="1639" y="13135"/>
                      <a:pt x="1234" y="12862"/>
                      <a:pt x="991" y="12446"/>
                    </a:cubicBezTo>
                    <a:cubicBezTo>
                      <a:pt x="633" y="11836"/>
                      <a:pt x="624" y="10904"/>
                      <a:pt x="964" y="9678"/>
                    </a:cubicBezTo>
                    <a:cubicBezTo>
                      <a:pt x="1770" y="6773"/>
                      <a:pt x="4278" y="3153"/>
                      <a:pt x="5027" y="2112"/>
                    </a:cubicBezTo>
                    <a:cubicBezTo>
                      <a:pt x="5724" y="1145"/>
                      <a:pt x="6544" y="602"/>
                      <a:pt x="7290" y="602"/>
                    </a:cubicBezTo>
                    <a:close/>
                    <a:moveTo>
                      <a:pt x="7294" y="1"/>
                    </a:moveTo>
                    <a:cubicBezTo>
                      <a:pt x="6344" y="1"/>
                      <a:pt x="5353" y="632"/>
                      <a:pt x="4539" y="1761"/>
                    </a:cubicBezTo>
                    <a:cubicBezTo>
                      <a:pt x="3775" y="2821"/>
                      <a:pt x="1217" y="6516"/>
                      <a:pt x="384" y="9516"/>
                    </a:cubicBezTo>
                    <a:cubicBezTo>
                      <a:pt x="0" y="10905"/>
                      <a:pt x="30" y="11993"/>
                      <a:pt x="472" y="12749"/>
                    </a:cubicBezTo>
                    <a:cubicBezTo>
                      <a:pt x="798" y="13305"/>
                      <a:pt x="1339" y="13679"/>
                      <a:pt x="2082" y="13862"/>
                    </a:cubicBezTo>
                    <a:cubicBezTo>
                      <a:pt x="2188" y="13888"/>
                      <a:pt x="2297" y="13902"/>
                      <a:pt x="2406" y="13902"/>
                    </a:cubicBezTo>
                    <a:cubicBezTo>
                      <a:pt x="3333" y="13902"/>
                      <a:pt x="4046" y="12918"/>
                      <a:pt x="4534" y="12243"/>
                    </a:cubicBezTo>
                    <a:cubicBezTo>
                      <a:pt x="4621" y="12123"/>
                      <a:pt x="4702" y="12010"/>
                      <a:pt x="4778" y="11911"/>
                    </a:cubicBezTo>
                    <a:cubicBezTo>
                      <a:pt x="5829" y="10557"/>
                      <a:pt x="6665" y="9011"/>
                      <a:pt x="7472" y="7514"/>
                    </a:cubicBezTo>
                    <a:cubicBezTo>
                      <a:pt x="7704" y="7086"/>
                      <a:pt x="7934" y="6657"/>
                      <a:pt x="8172" y="6232"/>
                    </a:cubicBezTo>
                    <a:lnTo>
                      <a:pt x="8374" y="5877"/>
                    </a:lnTo>
                    <a:cubicBezTo>
                      <a:pt x="9051" y="4703"/>
                      <a:pt x="10073" y="2928"/>
                      <a:pt x="9344" y="1450"/>
                    </a:cubicBezTo>
                    <a:cubicBezTo>
                      <a:pt x="8919" y="585"/>
                      <a:pt x="8252" y="73"/>
                      <a:pt x="7466" y="8"/>
                    </a:cubicBezTo>
                    <a:cubicBezTo>
                      <a:pt x="7409" y="3"/>
                      <a:pt x="7351" y="1"/>
                      <a:pt x="729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32"/>
              <p:cNvSpPr/>
              <p:nvPr/>
            </p:nvSpPr>
            <p:spPr>
              <a:xfrm>
                <a:off x="6327029" y="4148006"/>
                <a:ext cx="142871" cy="196683"/>
              </a:xfrm>
              <a:custGeom>
                <a:avLst/>
                <a:gdLst/>
                <a:ahLst/>
                <a:cxnLst/>
                <a:rect l="l" t="t" r="r" b="b"/>
                <a:pathLst>
                  <a:path w="7256" h="9989" extrusionOk="0">
                    <a:moveTo>
                      <a:pt x="5368" y="1"/>
                    </a:moveTo>
                    <a:cubicBezTo>
                      <a:pt x="4751" y="1"/>
                      <a:pt x="4066" y="418"/>
                      <a:pt x="3482" y="1229"/>
                    </a:cubicBezTo>
                    <a:cubicBezTo>
                      <a:pt x="3041" y="1842"/>
                      <a:pt x="1033" y="4685"/>
                      <a:pt x="397" y="6981"/>
                    </a:cubicBezTo>
                    <a:cubicBezTo>
                      <a:pt x="1" y="8410"/>
                      <a:pt x="136" y="9628"/>
                      <a:pt x="1508" y="9966"/>
                    </a:cubicBezTo>
                    <a:cubicBezTo>
                      <a:pt x="1571" y="9981"/>
                      <a:pt x="1634" y="9989"/>
                      <a:pt x="1695" y="9989"/>
                    </a:cubicBezTo>
                    <a:cubicBezTo>
                      <a:pt x="2388" y="9989"/>
                      <a:pt x="2933" y="9055"/>
                      <a:pt x="3300" y="8581"/>
                    </a:cubicBezTo>
                    <a:cubicBezTo>
                      <a:pt x="4299" y="7294"/>
                      <a:pt x="5026" y="5789"/>
                      <a:pt x="5829" y="4346"/>
                    </a:cubicBezTo>
                    <a:cubicBezTo>
                      <a:pt x="6282" y="3534"/>
                      <a:pt x="7256" y="2080"/>
                      <a:pt x="6706" y="963"/>
                    </a:cubicBezTo>
                    <a:cubicBezTo>
                      <a:pt x="6386" y="316"/>
                      <a:pt x="5903" y="1"/>
                      <a:pt x="53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32"/>
              <p:cNvSpPr/>
              <p:nvPr/>
            </p:nvSpPr>
            <p:spPr>
              <a:xfrm>
                <a:off x="6323347" y="4142099"/>
                <a:ext cx="152145" cy="208517"/>
              </a:xfrm>
              <a:custGeom>
                <a:avLst/>
                <a:gdLst/>
                <a:ahLst/>
                <a:cxnLst/>
                <a:rect l="l" t="t" r="r" b="b"/>
                <a:pathLst>
                  <a:path w="7727" h="10590" extrusionOk="0">
                    <a:moveTo>
                      <a:pt x="5548" y="601"/>
                    </a:moveTo>
                    <a:cubicBezTo>
                      <a:pt x="5579" y="601"/>
                      <a:pt x="5610" y="602"/>
                      <a:pt x="5641" y="605"/>
                    </a:cubicBezTo>
                    <a:cubicBezTo>
                      <a:pt x="6045" y="638"/>
                      <a:pt x="6385" y="912"/>
                      <a:pt x="6623" y="1396"/>
                    </a:cubicBezTo>
                    <a:cubicBezTo>
                      <a:pt x="7047" y="2253"/>
                      <a:pt x="6363" y="3440"/>
                      <a:pt x="5911" y="4225"/>
                    </a:cubicBezTo>
                    <a:lnTo>
                      <a:pt x="5754" y="4499"/>
                    </a:lnTo>
                    <a:cubicBezTo>
                      <a:pt x="5575" y="4820"/>
                      <a:pt x="5400" y="5145"/>
                      <a:pt x="5224" y="5469"/>
                    </a:cubicBezTo>
                    <a:cubicBezTo>
                      <a:pt x="4629" y="6574"/>
                      <a:pt x="4011" y="7714"/>
                      <a:pt x="3250" y="8696"/>
                    </a:cubicBezTo>
                    <a:cubicBezTo>
                      <a:pt x="3190" y="8773"/>
                      <a:pt x="3126" y="8863"/>
                      <a:pt x="3056" y="8959"/>
                    </a:cubicBezTo>
                    <a:cubicBezTo>
                      <a:pt x="2737" y="9400"/>
                      <a:pt x="2307" y="9985"/>
                      <a:pt x="1873" y="9985"/>
                    </a:cubicBezTo>
                    <a:cubicBezTo>
                      <a:pt x="1838" y="9985"/>
                      <a:pt x="1802" y="9981"/>
                      <a:pt x="1767" y="9973"/>
                    </a:cubicBezTo>
                    <a:cubicBezTo>
                      <a:pt x="1346" y="9870"/>
                      <a:pt x="1058" y="9677"/>
                      <a:pt x="886" y="9382"/>
                    </a:cubicBezTo>
                    <a:cubicBezTo>
                      <a:pt x="628" y="8941"/>
                      <a:pt x="624" y="8262"/>
                      <a:pt x="873" y="7361"/>
                    </a:cubicBezTo>
                    <a:lnTo>
                      <a:pt x="874" y="7361"/>
                    </a:lnTo>
                    <a:cubicBezTo>
                      <a:pt x="1474" y="5194"/>
                      <a:pt x="3352" y="2483"/>
                      <a:pt x="3913" y="1704"/>
                    </a:cubicBezTo>
                    <a:cubicBezTo>
                      <a:pt x="4413" y="1010"/>
                      <a:pt x="5017" y="601"/>
                      <a:pt x="5548" y="601"/>
                    </a:cubicBezTo>
                    <a:close/>
                    <a:moveTo>
                      <a:pt x="5561" y="0"/>
                    </a:moveTo>
                    <a:cubicBezTo>
                      <a:pt x="4827" y="0"/>
                      <a:pt x="4052" y="483"/>
                      <a:pt x="3425" y="1353"/>
                    </a:cubicBezTo>
                    <a:cubicBezTo>
                      <a:pt x="2850" y="2152"/>
                      <a:pt x="922" y="4937"/>
                      <a:pt x="293" y="7201"/>
                    </a:cubicBezTo>
                    <a:cubicBezTo>
                      <a:pt x="0" y="8264"/>
                      <a:pt x="24" y="9100"/>
                      <a:pt x="368" y="9687"/>
                    </a:cubicBezTo>
                    <a:cubicBezTo>
                      <a:pt x="623" y="10121"/>
                      <a:pt x="1045" y="10414"/>
                      <a:pt x="1624" y="10556"/>
                    </a:cubicBezTo>
                    <a:cubicBezTo>
                      <a:pt x="1709" y="10578"/>
                      <a:pt x="1798" y="10589"/>
                      <a:pt x="1887" y="10589"/>
                    </a:cubicBezTo>
                    <a:cubicBezTo>
                      <a:pt x="2618" y="10589"/>
                      <a:pt x="3166" y="9831"/>
                      <a:pt x="3542" y="9311"/>
                    </a:cubicBezTo>
                    <a:cubicBezTo>
                      <a:pt x="3607" y="9221"/>
                      <a:pt x="3669" y="9137"/>
                      <a:pt x="3725" y="9065"/>
                    </a:cubicBezTo>
                    <a:cubicBezTo>
                      <a:pt x="4517" y="8044"/>
                      <a:pt x="5145" y="6880"/>
                      <a:pt x="5753" y="5754"/>
                    </a:cubicBezTo>
                    <a:cubicBezTo>
                      <a:pt x="5927" y="5433"/>
                      <a:pt x="6102" y="5111"/>
                      <a:pt x="6280" y="4792"/>
                    </a:cubicBezTo>
                    <a:lnTo>
                      <a:pt x="6431" y="4525"/>
                    </a:lnTo>
                    <a:cubicBezTo>
                      <a:pt x="6947" y="3630"/>
                      <a:pt x="7726" y="2277"/>
                      <a:pt x="7162" y="1130"/>
                    </a:cubicBezTo>
                    <a:cubicBezTo>
                      <a:pt x="6830" y="456"/>
                      <a:pt x="6307" y="57"/>
                      <a:pt x="5690" y="5"/>
                    </a:cubicBezTo>
                    <a:cubicBezTo>
                      <a:pt x="5647" y="2"/>
                      <a:pt x="5604" y="0"/>
                      <a:pt x="5561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32"/>
              <p:cNvSpPr/>
              <p:nvPr/>
            </p:nvSpPr>
            <p:spPr>
              <a:xfrm>
                <a:off x="5947386" y="3986785"/>
                <a:ext cx="236378" cy="225352"/>
              </a:xfrm>
              <a:custGeom>
                <a:avLst/>
                <a:gdLst/>
                <a:ahLst/>
                <a:cxnLst/>
                <a:rect l="l" t="t" r="r" b="b"/>
                <a:pathLst>
                  <a:path w="12005" h="11445" extrusionOk="0">
                    <a:moveTo>
                      <a:pt x="12004" y="0"/>
                    </a:moveTo>
                    <a:cubicBezTo>
                      <a:pt x="12004" y="0"/>
                      <a:pt x="9345" y="1548"/>
                      <a:pt x="7107" y="1548"/>
                    </a:cubicBezTo>
                    <a:cubicBezTo>
                      <a:pt x="6708" y="1548"/>
                      <a:pt x="6323" y="1499"/>
                      <a:pt x="5968" y="1383"/>
                    </a:cubicBezTo>
                    <a:cubicBezTo>
                      <a:pt x="5227" y="1141"/>
                      <a:pt x="4573" y="1039"/>
                      <a:pt x="3990" y="1039"/>
                    </a:cubicBezTo>
                    <a:cubicBezTo>
                      <a:pt x="2729" y="1039"/>
                      <a:pt x="1805" y="1517"/>
                      <a:pt x="1071" y="2088"/>
                    </a:cubicBezTo>
                    <a:cubicBezTo>
                      <a:pt x="1" y="2922"/>
                      <a:pt x="1153" y="8031"/>
                      <a:pt x="834" y="9475"/>
                    </a:cubicBezTo>
                    <a:cubicBezTo>
                      <a:pt x="547" y="10779"/>
                      <a:pt x="1217" y="11444"/>
                      <a:pt x="2420" y="11444"/>
                    </a:cubicBezTo>
                    <a:cubicBezTo>
                      <a:pt x="2549" y="11444"/>
                      <a:pt x="2683" y="11437"/>
                      <a:pt x="2824" y="11422"/>
                    </a:cubicBezTo>
                    <a:cubicBezTo>
                      <a:pt x="4276" y="11263"/>
                      <a:pt x="5299" y="9423"/>
                      <a:pt x="5344" y="7722"/>
                    </a:cubicBezTo>
                    <a:cubicBezTo>
                      <a:pt x="5387" y="6082"/>
                      <a:pt x="5319" y="5533"/>
                      <a:pt x="5618" y="5533"/>
                    </a:cubicBezTo>
                    <a:cubicBezTo>
                      <a:pt x="5629" y="5533"/>
                      <a:pt x="5641" y="5533"/>
                      <a:pt x="5653" y="5535"/>
                    </a:cubicBezTo>
                    <a:cubicBezTo>
                      <a:pt x="5966" y="5572"/>
                      <a:pt x="8473" y="6036"/>
                      <a:pt x="9507" y="6036"/>
                    </a:cubicBezTo>
                    <a:cubicBezTo>
                      <a:pt x="9586" y="6036"/>
                      <a:pt x="9658" y="6033"/>
                      <a:pt x="9718" y="6027"/>
                    </a:cubicBezTo>
                    <a:cubicBezTo>
                      <a:pt x="10564" y="5943"/>
                      <a:pt x="12004" y="1"/>
                      <a:pt x="120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32"/>
              <p:cNvSpPr/>
              <p:nvPr/>
            </p:nvSpPr>
            <p:spPr>
              <a:xfrm>
                <a:off x="5950379" y="3980858"/>
                <a:ext cx="240080" cy="237205"/>
              </a:xfrm>
              <a:custGeom>
                <a:avLst/>
                <a:gdLst/>
                <a:ahLst/>
                <a:cxnLst/>
                <a:rect l="l" t="t" r="r" b="b"/>
                <a:pathLst>
                  <a:path w="12193" h="12047" extrusionOk="0">
                    <a:moveTo>
                      <a:pt x="11397" y="882"/>
                    </a:moveTo>
                    <a:lnTo>
                      <a:pt x="11397" y="882"/>
                    </a:lnTo>
                    <a:cubicBezTo>
                      <a:pt x="10769" y="3323"/>
                      <a:pt x="9926" y="5837"/>
                      <a:pt x="9538" y="6028"/>
                    </a:cubicBezTo>
                    <a:cubicBezTo>
                      <a:pt x="9485" y="6033"/>
                      <a:pt x="9421" y="6036"/>
                      <a:pt x="9350" y="6036"/>
                    </a:cubicBezTo>
                    <a:cubicBezTo>
                      <a:pt x="8576" y="6036"/>
                      <a:pt x="6826" y="5746"/>
                      <a:pt x="6043" y="5617"/>
                    </a:cubicBezTo>
                    <a:cubicBezTo>
                      <a:pt x="5790" y="5575"/>
                      <a:pt x="5609" y="5545"/>
                      <a:pt x="5536" y="5537"/>
                    </a:cubicBezTo>
                    <a:cubicBezTo>
                      <a:pt x="5513" y="5534"/>
                      <a:pt x="5490" y="5533"/>
                      <a:pt x="5469" y="5533"/>
                    </a:cubicBezTo>
                    <a:cubicBezTo>
                      <a:pt x="5322" y="5533"/>
                      <a:pt x="5220" y="5591"/>
                      <a:pt x="5158" y="5645"/>
                    </a:cubicBezTo>
                    <a:cubicBezTo>
                      <a:pt x="4927" y="5847"/>
                      <a:pt x="4922" y="6201"/>
                      <a:pt x="4908" y="7150"/>
                    </a:cubicBezTo>
                    <a:cubicBezTo>
                      <a:pt x="4904" y="7395"/>
                      <a:pt x="4901" y="7682"/>
                      <a:pt x="4891" y="8015"/>
                    </a:cubicBezTo>
                    <a:cubicBezTo>
                      <a:pt x="4851" y="9547"/>
                      <a:pt x="3937" y="11283"/>
                      <a:pt x="2639" y="11424"/>
                    </a:cubicBezTo>
                    <a:cubicBezTo>
                      <a:pt x="2511" y="11438"/>
                      <a:pt x="2389" y="11444"/>
                      <a:pt x="2273" y="11444"/>
                    </a:cubicBezTo>
                    <a:cubicBezTo>
                      <a:pt x="1768" y="11444"/>
                      <a:pt x="1378" y="11315"/>
                      <a:pt x="1156" y="11069"/>
                    </a:cubicBezTo>
                    <a:cubicBezTo>
                      <a:pt x="916" y="10801"/>
                      <a:pt x="855" y="10388"/>
                      <a:pt x="975" y="9840"/>
                    </a:cubicBezTo>
                    <a:cubicBezTo>
                      <a:pt x="1108" y="9241"/>
                      <a:pt x="1015" y="8164"/>
                      <a:pt x="907" y="6917"/>
                    </a:cubicBezTo>
                    <a:cubicBezTo>
                      <a:pt x="766" y="5281"/>
                      <a:pt x="573" y="3040"/>
                      <a:pt x="1104" y="2626"/>
                    </a:cubicBezTo>
                    <a:cubicBezTo>
                      <a:pt x="1695" y="2165"/>
                      <a:pt x="2558" y="1643"/>
                      <a:pt x="3846" y="1643"/>
                    </a:cubicBezTo>
                    <a:cubicBezTo>
                      <a:pt x="4391" y="1643"/>
                      <a:pt x="5012" y="1738"/>
                      <a:pt x="5722" y="1968"/>
                    </a:cubicBezTo>
                    <a:cubicBezTo>
                      <a:pt x="6109" y="2094"/>
                      <a:pt x="6526" y="2148"/>
                      <a:pt x="6956" y="2148"/>
                    </a:cubicBezTo>
                    <a:cubicBezTo>
                      <a:pt x="8619" y="2148"/>
                      <a:pt x="10464" y="1349"/>
                      <a:pt x="11397" y="882"/>
                    </a:cubicBezTo>
                    <a:close/>
                    <a:moveTo>
                      <a:pt x="11851" y="0"/>
                    </a:moveTo>
                    <a:cubicBezTo>
                      <a:pt x="11801" y="0"/>
                      <a:pt x="11750" y="13"/>
                      <a:pt x="11700" y="42"/>
                    </a:cubicBezTo>
                    <a:cubicBezTo>
                      <a:pt x="11670" y="60"/>
                      <a:pt x="9080" y="1550"/>
                      <a:pt x="6960" y="1550"/>
                    </a:cubicBezTo>
                    <a:cubicBezTo>
                      <a:pt x="6590" y="1550"/>
                      <a:pt x="6234" y="1505"/>
                      <a:pt x="5909" y="1398"/>
                    </a:cubicBezTo>
                    <a:cubicBezTo>
                      <a:pt x="5126" y="1142"/>
                      <a:pt x="4437" y="1039"/>
                      <a:pt x="3831" y="1039"/>
                    </a:cubicBezTo>
                    <a:cubicBezTo>
                      <a:pt x="2382" y="1039"/>
                      <a:pt x="1404" y="1631"/>
                      <a:pt x="736" y="2152"/>
                    </a:cubicBezTo>
                    <a:cubicBezTo>
                      <a:pt x="0" y="2724"/>
                      <a:pt x="89" y="4431"/>
                      <a:pt x="309" y="6969"/>
                    </a:cubicBezTo>
                    <a:cubicBezTo>
                      <a:pt x="408" y="8117"/>
                      <a:pt x="501" y="9202"/>
                      <a:pt x="389" y="9711"/>
                    </a:cubicBezTo>
                    <a:cubicBezTo>
                      <a:pt x="184" y="10640"/>
                      <a:pt x="451" y="11181"/>
                      <a:pt x="709" y="11470"/>
                    </a:cubicBezTo>
                    <a:cubicBezTo>
                      <a:pt x="1051" y="11851"/>
                      <a:pt x="1583" y="12046"/>
                      <a:pt x="2266" y="12046"/>
                    </a:cubicBezTo>
                    <a:cubicBezTo>
                      <a:pt x="2412" y="12045"/>
                      <a:pt x="2558" y="12037"/>
                      <a:pt x="2704" y="12021"/>
                    </a:cubicBezTo>
                    <a:cubicBezTo>
                      <a:pt x="4366" y="11840"/>
                      <a:pt x="5446" y="9809"/>
                      <a:pt x="5492" y="8031"/>
                    </a:cubicBezTo>
                    <a:cubicBezTo>
                      <a:pt x="5501" y="7697"/>
                      <a:pt x="5505" y="7408"/>
                      <a:pt x="5509" y="7159"/>
                    </a:cubicBezTo>
                    <a:cubicBezTo>
                      <a:pt x="5515" y="6714"/>
                      <a:pt x="5521" y="6321"/>
                      <a:pt x="5553" y="6147"/>
                    </a:cubicBezTo>
                    <a:cubicBezTo>
                      <a:pt x="5642" y="6161"/>
                      <a:pt x="5777" y="6183"/>
                      <a:pt x="5944" y="6211"/>
                    </a:cubicBezTo>
                    <a:cubicBezTo>
                      <a:pt x="7309" y="6437"/>
                      <a:pt x="8650" y="6637"/>
                      <a:pt x="9368" y="6637"/>
                    </a:cubicBezTo>
                    <a:cubicBezTo>
                      <a:pt x="9453" y="6637"/>
                      <a:pt x="9529" y="6634"/>
                      <a:pt x="9596" y="6628"/>
                    </a:cubicBezTo>
                    <a:cubicBezTo>
                      <a:pt x="10470" y="6541"/>
                      <a:pt x="11463" y="3179"/>
                      <a:pt x="12144" y="372"/>
                    </a:cubicBezTo>
                    <a:cubicBezTo>
                      <a:pt x="12192" y="171"/>
                      <a:pt x="12033" y="0"/>
                      <a:pt x="11851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32"/>
              <p:cNvSpPr/>
              <p:nvPr/>
            </p:nvSpPr>
            <p:spPr>
              <a:xfrm>
                <a:off x="6193196" y="3960558"/>
                <a:ext cx="190264" cy="261897"/>
              </a:xfrm>
              <a:custGeom>
                <a:avLst/>
                <a:gdLst/>
                <a:ahLst/>
                <a:cxnLst/>
                <a:rect l="l" t="t" r="r" b="b"/>
                <a:pathLst>
                  <a:path w="9663" h="13301" extrusionOk="0">
                    <a:moveTo>
                      <a:pt x="7148" y="1"/>
                    </a:moveTo>
                    <a:cubicBezTo>
                      <a:pt x="6327" y="1"/>
                      <a:pt x="5415" y="557"/>
                      <a:pt x="4637" y="1636"/>
                    </a:cubicBezTo>
                    <a:cubicBezTo>
                      <a:pt x="4049" y="2451"/>
                      <a:pt x="1376" y="6237"/>
                      <a:pt x="528" y="9296"/>
                    </a:cubicBezTo>
                    <a:cubicBezTo>
                      <a:pt x="0" y="11198"/>
                      <a:pt x="179" y="12820"/>
                      <a:pt x="2008" y="13269"/>
                    </a:cubicBezTo>
                    <a:cubicBezTo>
                      <a:pt x="2093" y="13290"/>
                      <a:pt x="2176" y="13300"/>
                      <a:pt x="2258" y="13300"/>
                    </a:cubicBezTo>
                    <a:cubicBezTo>
                      <a:pt x="3180" y="13300"/>
                      <a:pt x="3905" y="12056"/>
                      <a:pt x="4394" y="11426"/>
                    </a:cubicBezTo>
                    <a:cubicBezTo>
                      <a:pt x="5724" y="9712"/>
                      <a:pt x="6692" y="7707"/>
                      <a:pt x="7763" y="5786"/>
                    </a:cubicBezTo>
                    <a:cubicBezTo>
                      <a:pt x="8365" y="4704"/>
                      <a:pt x="9662" y="2769"/>
                      <a:pt x="8930" y="1282"/>
                    </a:cubicBezTo>
                    <a:cubicBezTo>
                      <a:pt x="8504" y="420"/>
                      <a:pt x="7861" y="1"/>
                      <a:pt x="71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32"/>
              <p:cNvSpPr/>
              <p:nvPr/>
            </p:nvSpPr>
            <p:spPr>
              <a:xfrm>
                <a:off x="6190302" y="3954631"/>
                <a:ext cx="198377" cy="273750"/>
              </a:xfrm>
              <a:custGeom>
                <a:avLst/>
                <a:gdLst/>
                <a:ahLst/>
                <a:cxnLst/>
                <a:rect l="l" t="t" r="r" b="b"/>
                <a:pathLst>
                  <a:path w="10075" h="13903" extrusionOk="0">
                    <a:moveTo>
                      <a:pt x="7286" y="601"/>
                    </a:moveTo>
                    <a:cubicBezTo>
                      <a:pt x="7330" y="601"/>
                      <a:pt x="7373" y="603"/>
                      <a:pt x="7417" y="606"/>
                    </a:cubicBezTo>
                    <a:cubicBezTo>
                      <a:pt x="7992" y="655"/>
                      <a:pt x="8472" y="1038"/>
                      <a:pt x="8806" y="1716"/>
                    </a:cubicBezTo>
                    <a:cubicBezTo>
                      <a:pt x="9393" y="2907"/>
                      <a:pt x="8467" y="4514"/>
                      <a:pt x="7854" y="5578"/>
                    </a:cubicBezTo>
                    <a:cubicBezTo>
                      <a:pt x="7779" y="5707"/>
                      <a:pt x="7709" y="5828"/>
                      <a:pt x="7647" y="5940"/>
                    </a:cubicBezTo>
                    <a:cubicBezTo>
                      <a:pt x="7410" y="6366"/>
                      <a:pt x="7178" y="6796"/>
                      <a:pt x="6946" y="7226"/>
                    </a:cubicBezTo>
                    <a:cubicBezTo>
                      <a:pt x="6149" y="8701"/>
                      <a:pt x="5325" y="10227"/>
                      <a:pt x="4304" y="11543"/>
                    </a:cubicBezTo>
                    <a:cubicBezTo>
                      <a:pt x="4225" y="11645"/>
                      <a:pt x="4138" y="11763"/>
                      <a:pt x="4047" y="11890"/>
                    </a:cubicBezTo>
                    <a:cubicBezTo>
                      <a:pt x="3610" y="12494"/>
                      <a:pt x="3025" y="13299"/>
                      <a:pt x="2397" y="13299"/>
                    </a:cubicBezTo>
                    <a:cubicBezTo>
                      <a:pt x="2340" y="13299"/>
                      <a:pt x="2283" y="13293"/>
                      <a:pt x="2226" y="13279"/>
                    </a:cubicBezTo>
                    <a:cubicBezTo>
                      <a:pt x="1639" y="13134"/>
                      <a:pt x="1236" y="12861"/>
                      <a:pt x="992" y="12446"/>
                    </a:cubicBezTo>
                    <a:cubicBezTo>
                      <a:pt x="634" y="11835"/>
                      <a:pt x="625" y="10904"/>
                      <a:pt x="964" y="9677"/>
                    </a:cubicBezTo>
                    <a:cubicBezTo>
                      <a:pt x="1769" y="6773"/>
                      <a:pt x="4278" y="3152"/>
                      <a:pt x="5028" y="2112"/>
                    </a:cubicBezTo>
                    <a:cubicBezTo>
                      <a:pt x="5723" y="1146"/>
                      <a:pt x="6537" y="601"/>
                      <a:pt x="7286" y="601"/>
                    </a:cubicBezTo>
                    <a:close/>
                    <a:moveTo>
                      <a:pt x="7294" y="1"/>
                    </a:moveTo>
                    <a:cubicBezTo>
                      <a:pt x="6346" y="1"/>
                      <a:pt x="5353" y="632"/>
                      <a:pt x="4540" y="1761"/>
                    </a:cubicBezTo>
                    <a:cubicBezTo>
                      <a:pt x="3775" y="2821"/>
                      <a:pt x="1218" y="6516"/>
                      <a:pt x="386" y="9517"/>
                    </a:cubicBezTo>
                    <a:cubicBezTo>
                      <a:pt x="0" y="10905"/>
                      <a:pt x="30" y="11992"/>
                      <a:pt x="473" y="12749"/>
                    </a:cubicBezTo>
                    <a:cubicBezTo>
                      <a:pt x="798" y="13305"/>
                      <a:pt x="1340" y="13679"/>
                      <a:pt x="2082" y="13862"/>
                    </a:cubicBezTo>
                    <a:cubicBezTo>
                      <a:pt x="2188" y="13888"/>
                      <a:pt x="2297" y="13902"/>
                      <a:pt x="2406" y="13902"/>
                    </a:cubicBezTo>
                    <a:cubicBezTo>
                      <a:pt x="3334" y="13902"/>
                      <a:pt x="4046" y="12917"/>
                      <a:pt x="4534" y="12242"/>
                    </a:cubicBezTo>
                    <a:cubicBezTo>
                      <a:pt x="4622" y="12122"/>
                      <a:pt x="4703" y="12009"/>
                      <a:pt x="4779" y="11912"/>
                    </a:cubicBezTo>
                    <a:cubicBezTo>
                      <a:pt x="5830" y="10556"/>
                      <a:pt x="6666" y="9008"/>
                      <a:pt x="7475" y="7512"/>
                    </a:cubicBezTo>
                    <a:cubicBezTo>
                      <a:pt x="7705" y="7084"/>
                      <a:pt x="7936" y="6656"/>
                      <a:pt x="8172" y="6232"/>
                    </a:cubicBezTo>
                    <a:lnTo>
                      <a:pt x="8375" y="5878"/>
                    </a:lnTo>
                    <a:cubicBezTo>
                      <a:pt x="9052" y="4704"/>
                      <a:pt x="10075" y="2929"/>
                      <a:pt x="9346" y="1451"/>
                    </a:cubicBezTo>
                    <a:cubicBezTo>
                      <a:pt x="8919" y="586"/>
                      <a:pt x="8253" y="73"/>
                      <a:pt x="7466" y="8"/>
                    </a:cubicBezTo>
                    <a:cubicBezTo>
                      <a:pt x="7409" y="3"/>
                      <a:pt x="7352" y="1"/>
                      <a:pt x="729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32"/>
              <p:cNvSpPr/>
              <p:nvPr/>
            </p:nvSpPr>
            <p:spPr>
              <a:xfrm>
                <a:off x="6089568" y="3937697"/>
                <a:ext cx="190264" cy="261897"/>
              </a:xfrm>
              <a:custGeom>
                <a:avLst/>
                <a:gdLst/>
                <a:ahLst/>
                <a:cxnLst/>
                <a:rect l="l" t="t" r="r" b="b"/>
                <a:pathLst>
                  <a:path w="9663" h="13301" extrusionOk="0">
                    <a:moveTo>
                      <a:pt x="7147" y="0"/>
                    </a:moveTo>
                    <a:cubicBezTo>
                      <a:pt x="6326" y="0"/>
                      <a:pt x="5413" y="556"/>
                      <a:pt x="4636" y="1635"/>
                    </a:cubicBezTo>
                    <a:cubicBezTo>
                      <a:pt x="4049" y="2451"/>
                      <a:pt x="1376" y="6238"/>
                      <a:pt x="528" y="9295"/>
                    </a:cubicBezTo>
                    <a:cubicBezTo>
                      <a:pt x="0" y="11198"/>
                      <a:pt x="179" y="12819"/>
                      <a:pt x="2006" y="13270"/>
                    </a:cubicBezTo>
                    <a:cubicBezTo>
                      <a:pt x="2091" y="13290"/>
                      <a:pt x="2175" y="13300"/>
                      <a:pt x="2257" y="13300"/>
                    </a:cubicBezTo>
                    <a:cubicBezTo>
                      <a:pt x="3180" y="13300"/>
                      <a:pt x="3905" y="12055"/>
                      <a:pt x="4394" y="11425"/>
                    </a:cubicBezTo>
                    <a:cubicBezTo>
                      <a:pt x="5723" y="9713"/>
                      <a:pt x="6691" y="7708"/>
                      <a:pt x="7763" y="5785"/>
                    </a:cubicBezTo>
                    <a:cubicBezTo>
                      <a:pt x="8365" y="4704"/>
                      <a:pt x="9662" y="2769"/>
                      <a:pt x="8928" y="1281"/>
                    </a:cubicBezTo>
                    <a:cubicBezTo>
                      <a:pt x="8503" y="420"/>
                      <a:pt x="7860" y="0"/>
                      <a:pt x="714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32"/>
              <p:cNvSpPr/>
              <p:nvPr/>
            </p:nvSpPr>
            <p:spPr>
              <a:xfrm>
                <a:off x="6086674" y="3931790"/>
                <a:ext cx="198357" cy="273730"/>
              </a:xfrm>
              <a:custGeom>
                <a:avLst/>
                <a:gdLst/>
                <a:ahLst/>
                <a:cxnLst/>
                <a:rect l="l" t="t" r="r" b="b"/>
                <a:pathLst>
                  <a:path w="10074" h="13902" extrusionOk="0">
                    <a:moveTo>
                      <a:pt x="7284" y="600"/>
                    </a:moveTo>
                    <a:cubicBezTo>
                      <a:pt x="7328" y="600"/>
                      <a:pt x="7373" y="602"/>
                      <a:pt x="7417" y="606"/>
                    </a:cubicBezTo>
                    <a:cubicBezTo>
                      <a:pt x="7992" y="654"/>
                      <a:pt x="8472" y="1037"/>
                      <a:pt x="8806" y="1715"/>
                    </a:cubicBezTo>
                    <a:cubicBezTo>
                      <a:pt x="9393" y="2906"/>
                      <a:pt x="8467" y="4514"/>
                      <a:pt x="7854" y="5577"/>
                    </a:cubicBezTo>
                    <a:cubicBezTo>
                      <a:pt x="7779" y="5706"/>
                      <a:pt x="7709" y="5827"/>
                      <a:pt x="7647" y="5940"/>
                    </a:cubicBezTo>
                    <a:cubicBezTo>
                      <a:pt x="7409" y="6366"/>
                      <a:pt x="7177" y="6796"/>
                      <a:pt x="6945" y="7226"/>
                    </a:cubicBezTo>
                    <a:cubicBezTo>
                      <a:pt x="6148" y="8701"/>
                      <a:pt x="5324" y="10226"/>
                      <a:pt x="4304" y="11542"/>
                    </a:cubicBezTo>
                    <a:cubicBezTo>
                      <a:pt x="4225" y="11644"/>
                      <a:pt x="4138" y="11763"/>
                      <a:pt x="4047" y="11890"/>
                    </a:cubicBezTo>
                    <a:cubicBezTo>
                      <a:pt x="3611" y="12493"/>
                      <a:pt x="3028" y="13299"/>
                      <a:pt x="2398" y="13299"/>
                    </a:cubicBezTo>
                    <a:cubicBezTo>
                      <a:pt x="2341" y="13299"/>
                      <a:pt x="2283" y="13292"/>
                      <a:pt x="2226" y="13278"/>
                    </a:cubicBezTo>
                    <a:cubicBezTo>
                      <a:pt x="1639" y="13135"/>
                      <a:pt x="1235" y="12862"/>
                      <a:pt x="991" y="12446"/>
                    </a:cubicBezTo>
                    <a:cubicBezTo>
                      <a:pt x="633" y="11834"/>
                      <a:pt x="624" y="10903"/>
                      <a:pt x="964" y="9676"/>
                    </a:cubicBezTo>
                    <a:cubicBezTo>
                      <a:pt x="1769" y="6772"/>
                      <a:pt x="4278" y="3151"/>
                      <a:pt x="5027" y="2111"/>
                    </a:cubicBezTo>
                    <a:cubicBezTo>
                      <a:pt x="5722" y="1147"/>
                      <a:pt x="6531" y="600"/>
                      <a:pt x="7284" y="600"/>
                    </a:cubicBezTo>
                    <a:close/>
                    <a:moveTo>
                      <a:pt x="7283" y="0"/>
                    </a:moveTo>
                    <a:cubicBezTo>
                      <a:pt x="6342" y="0"/>
                      <a:pt x="5349" y="636"/>
                      <a:pt x="4540" y="1761"/>
                    </a:cubicBezTo>
                    <a:cubicBezTo>
                      <a:pt x="3775" y="2821"/>
                      <a:pt x="1217" y="6516"/>
                      <a:pt x="386" y="9516"/>
                    </a:cubicBezTo>
                    <a:cubicBezTo>
                      <a:pt x="0" y="10904"/>
                      <a:pt x="30" y="11992"/>
                      <a:pt x="473" y="12749"/>
                    </a:cubicBezTo>
                    <a:cubicBezTo>
                      <a:pt x="798" y="13305"/>
                      <a:pt x="1340" y="13680"/>
                      <a:pt x="2082" y="13861"/>
                    </a:cubicBezTo>
                    <a:cubicBezTo>
                      <a:pt x="2188" y="13887"/>
                      <a:pt x="2297" y="13902"/>
                      <a:pt x="2406" y="13902"/>
                    </a:cubicBezTo>
                    <a:cubicBezTo>
                      <a:pt x="3333" y="13902"/>
                      <a:pt x="4046" y="12916"/>
                      <a:pt x="4534" y="12243"/>
                    </a:cubicBezTo>
                    <a:cubicBezTo>
                      <a:pt x="4622" y="12122"/>
                      <a:pt x="4703" y="12009"/>
                      <a:pt x="4778" y="11911"/>
                    </a:cubicBezTo>
                    <a:cubicBezTo>
                      <a:pt x="5829" y="10557"/>
                      <a:pt x="6665" y="9010"/>
                      <a:pt x="7473" y="7512"/>
                    </a:cubicBezTo>
                    <a:cubicBezTo>
                      <a:pt x="7705" y="7084"/>
                      <a:pt x="7935" y="6657"/>
                      <a:pt x="8172" y="6233"/>
                    </a:cubicBezTo>
                    <a:lnTo>
                      <a:pt x="8375" y="5877"/>
                    </a:lnTo>
                    <a:cubicBezTo>
                      <a:pt x="9052" y="4702"/>
                      <a:pt x="10074" y="2928"/>
                      <a:pt x="9346" y="1449"/>
                    </a:cubicBezTo>
                    <a:cubicBezTo>
                      <a:pt x="8919" y="584"/>
                      <a:pt x="8251" y="72"/>
                      <a:pt x="7466" y="8"/>
                    </a:cubicBezTo>
                    <a:cubicBezTo>
                      <a:pt x="7405" y="3"/>
                      <a:pt x="7344" y="0"/>
                      <a:pt x="7283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32"/>
              <p:cNvSpPr/>
              <p:nvPr/>
            </p:nvSpPr>
            <p:spPr>
              <a:xfrm>
                <a:off x="4933785" y="3759444"/>
                <a:ext cx="1341007" cy="970638"/>
              </a:xfrm>
              <a:custGeom>
                <a:avLst/>
                <a:gdLst/>
                <a:ahLst/>
                <a:cxnLst/>
                <a:rect l="l" t="t" r="r" b="b"/>
                <a:pathLst>
                  <a:path w="68106" h="49296" extrusionOk="0">
                    <a:moveTo>
                      <a:pt x="0" y="0"/>
                    </a:moveTo>
                    <a:lnTo>
                      <a:pt x="10704" y="29265"/>
                    </a:lnTo>
                    <a:lnTo>
                      <a:pt x="68105" y="49295"/>
                    </a:lnTo>
                    <a:lnTo>
                      <a:pt x="64816" y="21342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32"/>
              <p:cNvSpPr/>
              <p:nvPr/>
            </p:nvSpPr>
            <p:spPr>
              <a:xfrm>
                <a:off x="4927444" y="3753517"/>
                <a:ext cx="1353609" cy="982492"/>
              </a:xfrm>
              <a:custGeom>
                <a:avLst/>
                <a:gdLst/>
                <a:ahLst/>
                <a:cxnLst/>
                <a:rect l="l" t="t" r="r" b="b"/>
                <a:pathLst>
                  <a:path w="68746" h="49898" extrusionOk="0">
                    <a:moveTo>
                      <a:pt x="818" y="780"/>
                    </a:moveTo>
                    <a:lnTo>
                      <a:pt x="64862" y="21868"/>
                    </a:lnTo>
                    <a:lnTo>
                      <a:pt x="68073" y="49154"/>
                    </a:lnTo>
                    <a:lnTo>
                      <a:pt x="11260" y="29329"/>
                    </a:lnTo>
                    <a:lnTo>
                      <a:pt x="818" y="780"/>
                    </a:lnTo>
                    <a:close/>
                    <a:moveTo>
                      <a:pt x="320" y="1"/>
                    </a:moveTo>
                    <a:cubicBezTo>
                      <a:pt x="240" y="1"/>
                      <a:pt x="163" y="33"/>
                      <a:pt x="106" y="93"/>
                    </a:cubicBezTo>
                    <a:cubicBezTo>
                      <a:pt x="27" y="176"/>
                      <a:pt x="1" y="297"/>
                      <a:pt x="40" y="404"/>
                    </a:cubicBezTo>
                    <a:lnTo>
                      <a:pt x="10744" y="29670"/>
                    </a:lnTo>
                    <a:cubicBezTo>
                      <a:pt x="10775" y="29754"/>
                      <a:pt x="10842" y="29821"/>
                      <a:pt x="10928" y="29849"/>
                    </a:cubicBezTo>
                    <a:lnTo>
                      <a:pt x="68327" y="49881"/>
                    </a:lnTo>
                    <a:cubicBezTo>
                      <a:pt x="68359" y="49891"/>
                      <a:pt x="68393" y="49897"/>
                      <a:pt x="68427" y="49897"/>
                    </a:cubicBezTo>
                    <a:cubicBezTo>
                      <a:pt x="68607" y="49897"/>
                      <a:pt x="68746" y="49740"/>
                      <a:pt x="68726" y="49562"/>
                    </a:cubicBezTo>
                    <a:lnTo>
                      <a:pt x="65437" y="21609"/>
                    </a:lnTo>
                    <a:cubicBezTo>
                      <a:pt x="65424" y="21493"/>
                      <a:pt x="65343" y="21394"/>
                      <a:pt x="65233" y="21359"/>
                    </a:cubicBezTo>
                    <a:lnTo>
                      <a:pt x="417" y="17"/>
                    </a:lnTo>
                    <a:cubicBezTo>
                      <a:pt x="385" y="6"/>
                      <a:pt x="352" y="1"/>
                      <a:pt x="320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1" name="Google Shape;421;p32"/>
            <p:cNvGrpSpPr/>
            <p:nvPr/>
          </p:nvGrpSpPr>
          <p:grpSpPr>
            <a:xfrm>
              <a:off x="4866130" y="1140950"/>
              <a:ext cx="3577378" cy="3177375"/>
              <a:chOff x="4866130" y="1140950"/>
              <a:chExt cx="3577378" cy="3177375"/>
            </a:xfrm>
          </p:grpSpPr>
          <p:grpSp>
            <p:nvGrpSpPr>
              <p:cNvPr id="422" name="Google Shape;422;p32"/>
              <p:cNvGrpSpPr/>
              <p:nvPr/>
            </p:nvGrpSpPr>
            <p:grpSpPr>
              <a:xfrm>
                <a:off x="7218455" y="3425403"/>
                <a:ext cx="627776" cy="773482"/>
                <a:chOff x="7218455" y="3425403"/>
                <a:chExt cx="627776" cy="773482"/>
              </a:xfrm>
            </p:grpSpPr>
            <p:sp>
              <p:nvSpPr>
                <p:cNvPr id="423" name="Google Shape;423;p32"/>
                <p:cNvSpPr/>
                <p:nvPr/>
              </p:nvSpPr>
              <p:spPr>
                <a:xfrm>
                  <a:off x="7474976" y="3425403"/>
                  <a:ext cx="371255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55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18548" y="602"/>
                      </a:lnTo>
                      <a:cubicBezTo>
                        <a:pt x="18550" y="602"/>
                        <a:pt x="18552" y="602"/>
                        <a:pt x="18554" y="602"/>
                      </a:cubicBezTo>
                      <a:cubicBezTo>
                        <a:pt x="18720" y="602"/>
                        <a:pt x="18855" y="468"/>
                        <a:pt x="18855" y="302"/>
                      </a:cubicBezTo>
                      <a:cubicBezTo>
                        <a:pt x="18855" y="135"/>
                        <a:pt x="18720" y="1"/>
                        <a:pt x="18554" y="1"/>
                      </a:cubicBezTo>
                      <a:cubicBezTo>
                        <a:pt x="18552" y="1"/>
                        <a:pt x="18550" y="1"/>
                        <a:pt x="18548" y="1"/>
                      </a:cubicBezTo>
                      <a:lnTo>
                        <a:pt x="308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" name="Google Shape;424;p32"/>
                <p:cNvSpPr/>
                <p:nvPr/>
              </p:nvSpPr>
              <p:spPr>
                <a:xfrm>
                  <a:off x="7218455" y="3425403"/>
                  <a:ext cx="13727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2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6677" y="602"/>
                      </a:lnTo>
                      <a:cubicBezTo>
                        <a:pt x="6841" y="599"/>
                        <a:pt x="6971" y="465"/>
                        <a:pt x="6971" y="302"/>
                      </a:cubicBezTo>
                      <a:cubicBezTo>
                        <a:pt x="6971" y="139"/>
                        <a:pt x="6841" y="5"/>
                        <a:pt x="6677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" name="Google Shape;425;p32"/>
                <p:cNvSpPr/>
                <p:nvPr/>
              </p:nvSpPr>
              <p:spPr>
                <a:xfrm>
                  <a:off x="7771389" y="3490912"/>
                  <a:ext cx="74842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3" extrusionOk="0">
                      <a:moveTo>
                        <a:pt x="302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cubicBezTo>
                        <a:pt x="305" y="602"/>
                        <a:pt x="307" y="602"/>
                        <a:pt x="309" y="602"/>
                      </a:cubicBezTo>
                      <a:lnTo>
                        <a:pt x="3494" y="602"/>
                      </a:lnTo>
                      <a:cubicBezTo>
                        <a:pt x="3496" y="602"/>
                        <a:pt x="3498" y="602"/>
                        <a:pt x="3500" y="602"/>
                      </a:cubicBezTo>
                      <a:cubicBezTo>
                        <a:pt x="3666" y="602"/>
                        <a:pt x="3801" y="468"/>
                        <a:pt x="3801" y="301"/>
                      </a:cubicBezTo>
                      <a:cubicBezTo>
                        <a:pt x="3801" y="135"/>
                        <a:pt x="3666" y="1"/>
                        <a:pt x="3500" y="1"/>
                      </a:cubicBezTo>
                      <a:cubicBezTo>
                        <a:pt x="3498" y="1"/>
                        <a:pt x="3496" y="1"/>
                        <a:pt x="3494" y="1"/>
                      </a:cubicBezTo>
                      <a:lnTo>
                        <a:pt x="309" y="1"/>
                      </a:lnTo>
                      <a:cubicBezTo>
                        <a:pt x="307" y="1"/>
                        <a:pt x="305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" name="Google Shape;426;p32"/>
                <p:cNvSpPr/>
                <p:nvPr/>
              </p:nvSpPr>
              <p:spPr>
                <a:xfrm>
                  <a:off x="7594672" y="3490912"/>
                  <a:ext cx="137535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3" extrusionOk="0">
                      <a:moveTo>
                        <a:pt x="302" y="1"/>
                      </a:moveTo>
                      <a:cubicBezTo>
                        <a:pt x="136" y="1"/>
                        <a:pt x="0" y="135"/>
                        <a:pt x="0" y="301"/>
                      </a:cubicBezTo>
                      <a:cubicBezTo>
                        <a:pt x="0" y="468"/>
                        <a:pt x="136" y="602"/>
                        <a:pt x="302" y="602"/>
                      </a:cubicBezTo>
                      <a:cubicBezTo>
                        <a:pt x="304" y="602"/>
                        <a:pt x="306" y="602"/>
                        <a:pt x="309" y="602"/>
                      </a:cubicBezTo>
                      <a:lnTo>
                        <a:pt x="6678" y="602"/>
                      </a:lnTo>
                      <a:cubicBezTo>
                        <a:pt x="6680" y="602"/>
                        <a:pt x="6682" y="602"/>
                        <a:pt x="6684" y="602"/>
                      </a:cubicBezTo>
                      <a:cubicBezTo>
                        <a:pt x="6850" y="602"/>
                        <a:pt x="6985" y="468"/>
                        <a:pt x="6985" y="301"/>
                      </a:cubicBezTo>
                      <a:cubicBezTo>
                        <a:pt x="6985" y="135"/>
                        <a:pt x="6850" y="1"/>
                        <a:pt x="6684" y="1"/>
                      </a:cubicBezTo>
                      <a:cubicBezTo>
                        <a:pt x="6682" y="1"/>
                        <a:pt x="6680" y="1"/>
                        <a:pt x="6678" y="1"/>
                      </a:cubicBezTo>
                      <a:lnTo>
                        <a:pt x="309" y="1"/>
                      </a:lnTo>
                      <a:cubicBezTo>
                        <a:pt x="306" y="1"/>
                        <a:pt x="304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" name="Google Shape;427;p32"/>
                <p:cNvSpPr/>
                <p:nvPr/>
              </p:nvSpPr>
              <p:spPr>
                <a:xfrm>
                  <a:off x="7218455" y="3490912"/>
                  <a:ext cx="30257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15073" y="602"/>
                      </a:lnTo>
                      <a:cubicBezTo>
                        <a:pt x="15236" y="599"/>
                        <a:pt x="15367" y="465"/>
                        <a:pt x="15367" y="301"/>
                      </a:cubicBezTo>
                      <a:cubicBezTo>
                        <a:pt x="15367" y="138"/>
                        <a:pt x="15236" y="5"/>
                        <a:pt x="15073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" name="Google Shape;428;p32"/>
                <p:cNvSpPr/>
                <p:nvPr/>
              </p:nvSpPr>
              <p:spPr>
                <a:xfrm>
                  <a:off x="7514868" y="3556420"/>
                  <a:ext cx="331363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29" h="603" extrusionOk="0">
                      <a:moveTo>
                        <a:pt x="300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6" y="602"/>
                        <a:pt x="303" y="602"/>
                      </a:cubicBezTo>
                      <a:cubicBezTo>
                        <a:pt x="305" y="602"/>
                        <a:pt x="307" y="602"/>
                        <a:pt x="309" y="602"/>
                      </a:cubicBezTo>
                      <a:lnTo>
                        <a:pt x="16522" y="602"/>
                      </a:lnTo>
                      <a:cubicBezTo>
                        <a:pt x="16524" y="602"/>
                        <a:pt x="16526" y="602"/>
                        <a:pt x="16528" y="602"/>
                      </a:cubicBezTo>
                      <a:cubicBezTo>
                        <a:pt x="16694" y="602"/>
                        <a:pt x="16829" y="467"/>
                        <a:pt x="16829" y="301"/>
                      </a:cubicBezTo>
                      <a:cubicBezTo>
                        <a:pt x="16829" y="135"/>
                        <a:pt x="16695" y="1"/>
                        <a:pt x="16530" y="1"/>
                      </a:cubicBezTo>
                      <a:cubicBezTo>
                        <a:pt x="16527" y="1"/>
                        <a:pt x="16524" y="1"/>
                        <a:pt x="16522" y="1"/>
                      </a:cubicBezTo>
                      <a:lnTo>
                        <a:pt x="309" y="1"/>
                      </a:lnTo>
                      <a:cubicBezTo>
                        <a:pt x="306" y="1"/>
                        <a:pt x="303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9" name="Google Shape;429;p32"/>
                <p:cNvSpPr/>
                <p:nvPr/>
              </p:nvSpPr>
              <p:spPr>
                <a:xfrm>
                  <a:off x="7218455" y="3556420"/>
                  <a:ext cx="239864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3" extrusionOk="0">
                      <a:moveTo>
                        <a:pt x="299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11888" y="602"/>
                      </a:lnTo>
                      <a:cubicBezTo>
                        <a:pt x="12052" y="597"/>
                        <a:pt x="12182" y="464"/>
                        <a:pt x="12182" y="301"/>
                      </a:cubicBezTo>
                      <a:cubicBezTo>
                        <a:pt x="12182" y="137"/>
                        <a:pt x="12052" y="4"/>
                        <a:pt x="11888" y="1"/>
                      </a:cubicBezTo>
                      <a:lnTo>
                        <a:pt x="308" y="1"/>
                      </a:lnTo>
                      <a:cubicBezTo>
                        <a:pt x="305" y="1"/>
                        <a:pt x="302" y="1"/>
                        <a:pt x="29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0" name="Google Shape;430;p32"/>
                <p:cNvSpPr/>
                <p:nvPr/>
              </p:nvSpPr>
              <p:spPr>
                <a:xfrm>
                  <a:off x="7697434" y="3621909"/>
                  <a:ext cx="148660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50" h="602" extrusionOk="0">
                      <a:moveTo>
                        <a:pt x="301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5" y="602"/>
                        <a:pt x="301" y="602"/>
                      </a:cubicBezTo>
                      <a:lnTo>
                        <a:pt x="7250" y="602"/>
                      </a:lnTo>
                      <a:cubicBezTo>
                        <a:pt x="7416" y="602"/>
                        <a:pt x="7550" y="467"/>
                        <a:pt x="7550" y="301"/>
                      </a:cubicBezTo>
                      <a:cubicBezTo>
                        <a:pt x="7550" y="135"/>
                        <a:pt x="7416" y="1"/>
                        <a:pt x="725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1" name="Google Shape;431;p32"/>
                <p:cNvSpPr/>
                <p:nvPr/>
              </p:nvSpPr>
              <p:spPr>
                <a:xfrm>
                  <a:off x="7355399" y="3621909"/>
                  <a:ext cx="29688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78" h="602" extrusionOk="0">
                      <a:moveTo>
                        <a:pt x="301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5" y="602"/>
                        <a:pt x="301" y="602"/>
                      </a:cubicBezTo>
                      <a:lnTo>
                        <a:pt x="14777" y="602"/>
                      </a:lnTo>
                      <a:cubicBezTo>
                        <a:pt x="14943" y="602"/>
                        <a:pt x="15077" y="467"/>
                        <a:pt x="15077" y="301"/>
                      </a:cubicBezTo>
                      <a:cubicBezTo>
                        <a:pt x="15077" y="135"/>
                        <a:pt x="14943" y="1"/>
                        <a:pt x="14777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2" name="Google Shape;432;p32"/>
                <p:cNvSpPr/>
                <p:nvPr/>
              </p:nvSpPr>
              <p:spPr>
                <a:xfrm>
                  <a:off x="7218593" y="3621909"/>
                  <a:ext cx="8596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6" h="602" extrusionOk="0">
                      <a:moveTo>
                        <a:pt x="301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5" y="602"/>
                        <a:pt x="301" y="602"/>
                      </a:cubicBezTo>
                      <a:lnTo>
                        <a:pt x="4064" y="602"/>
                      </a:lnTo>
                      <a:cubicBezTo>
                        <a:pt x="4230" y="602"/>
                        <a:pt x="4365" y="467"/>
                        <a:pt x="4365" y="301"/>
                      </a:cubicBezTo>
                      <a:cubicBezTo>
                        <a:pt x="4365" y="135"/>
                        <a:pt x="4230" y="1"/>
                        <a:pt x="406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3" name="Google Shape;433;p32"/>
                <p:cNvSpPr/>
                <p:nvPr/>
              </p:nvSpPr>
              <p:spPr>
                <a:xfrm>
                  <a:off x="7474976" y="3679227"/>
                  <a:ext cx="371255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55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0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18548" y="602"/>
                      </a:lnTo>
                      <a:cubicBezTo>
                        <a:pt x="18550" y="602"/>
                        <a:pt x="18552" y="602"/>
                        <a:pt x="18554" y="602"/>
                      </a:cubicBezTo>
                      <a:cubicBezTo>
                        <a:pt x="18720" y="602"/>
                        <a:pt x="18855" y="467"/>
                        <a:pt x="18855" y="300"/>
                      </a:cubicBezTo>
                      <a:cubicBezTo>
                        <a:pt x="18855" y="134"/>
                        <a:pt x="18720" y="0"/>
                        <a:pt x="18554" y="0"/>
                      </a:cubicBezTo>
                      <a:cubicBezTo>
                        <a:pt x="18552" y="0"/>
                        <a:pt x="18550" y="0"/>
                        <a:pt x="18548" y="0"/>
                      </a:cubicBezTo>
                      <a:lnTo>
                        <a:pt x="308" y="0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4" name="Google Shape;434;p32"/>
                <p:cNvSpPr/>
                <p:nvPr/>
              </p:nvSpPr>
              <p:spPr>
                <a:xfrm>
                  <a:off x="7218455" y="3679227"/>
                  <a:ext cx="137279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2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0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6677" y="602"/>
                      </a:lnTo>
                      <a:cubicBezTo>
                        <a:pt x="6841" y="598"/>
                        <a:pt x="6971" y="464"/>
                        <a:pt x="6971" y="300"/>
                      </a:cubicBezTo>
                      <a:cubicBezTo>
                        <a:pt x="6971" y="137"/>
                        <a:pt x="6841" y="4"/>
                        <a:pt x="6677" y="0"/>
                      </a:cubicBezTo>
                      <a:lnTo>
                        <a:pt x="308" y="0"/>
                      </a:lnTo>
                      <a:cubicBezTo>
                        <a:pt x="306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5" name="Google Shape;435;p32"/>
                <p:cNvSpPr/>
                <p:nvPr/>
              </p:nvSpPr>
              <p:spPr>
                <a:xfrm>
                  <a:off x="7771389" y="3744735"/>
                  <a:ext cx="74842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1" extrusionOk="0">
                      <a:moveTo>
                        <a:pt x="300" y="0"/>
                      </a:moveTo>
                      <a:cubicBezTo>
                        <a:pt x="135" y="0"/>
                        <a:pt x="1" y="135"/>
                        <a:pt x="1" y="300"/>
                      </a:cubicBezTo>
                      <a:cubicBezTo>
                        <a:pt x="1" y="466"/>
                        <a:pt x="135" y="600"/>
                        <a:pt x="300" y="600"/>
                      </a:cubicBezTo>
                      <a:cubicBezTo>
                        <a:pt x="303" y="600"/>
                        <a:pt x="306" y="600"/>
                        <a:pt x="309" y="600"/>
                      </a:cubicBezTo>
                      <a:lnTo>
                        <a:pt x="3494" y="600"/>
                      </a:lnTo>
                      <a:cubicBezTo>
                        <a:pt x="3496" y="600"/>
                        <a:pt x="3499" y="600"/>
                        <a:pt x="3502" y="600"/>
                      </a:cubicBezTo>
                      <a:cubicBezTo>
                        <a:pt x="3667" y="600"/>
                        <a:pt x="3801" y="466"/>
                        <a:pt x="3801" y="300"/>
                      </a:cubicBezTo>
                      <a:cubicBezTo>
                        <a:pt x="3801" y="135"/>
                        <a:pt x="3667" y="0"/>
                        <a:pt x="3502" y="0"/>
                      </a:cubicBezTo>
                      <a:cubicBezTo>
                        <a:pt x="3499" y="0"/>
                        <a:pt x="3496" y="0"/>
                        <a:pt x="3494" y="0"/>
                      </a:cubicBezTo>
                      <a:lnTo>
                        <a:pt x="309" y="0"/>
                      </a:lnTo>
                      <a:cubicBezTo>
                        <a:pt x="306" y="0"/>
                        <a:pt x="303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6" name="Google Shape;436;p32"/>
                <p:cNvSpPr/>
                <p:nvPr/>
              </p:nvSpPr>
              <p:spPr>
                <a:xfrm>
                  <a:off x="7594672" y="3744735"/>
                  <a:ext cx="137535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1" extrusionOk="0">
                      <a:moveTo>
                        <a:pt x="300" y="0"/>
                      </a:moveTo>
                      <a:cubicBezTo>
                        <a:pt x="134" y="0"/>
                        <a:pt x="0" y="135"/>
                        <a:pt x="0" y="300"/>
                      </a:cubicBezTo>
                      <a:cubicBezTo>
                        <a:pt x="0" y="466"/>
                        <a:pt x="134" y="600"/>
                        <a:pt x="300" y="600"/>
                      </a:cubicBezTo>
                      <a:cubicBezTo>
                        <a:pt x="303" y="600"/>
                        <a:pt x="306" y="600"/>
                        <a:pt x="309" y="600"/>
                      </a:cubicBezTo>
                      <a:lnTo>
                        <a:pt x="6678" y="600"/>
                      </a:lnTo>
                      <a:cubicBezTo>
                        <a:pt x="6681" y="600"/>
                        <a:pt x="6684" y="600"/>
                        <a:pt x="6686" y="600"/>
                      </a:cubicBezTo>
                      <a:cubicBezTo>
                        <a:pt x="6851" y="600"/>
                        <a:pt x="6985" y="466"/>
                        <a:pt x="6985" y="300"/>
                      </a:cubicBezTo>
                      <a:cubicBezTo>
                        <a:pt x="6985" y="135"/>
                        <a:pt x="6851" y="0"/>
                        <a:pt x="6686" y="0"/>
                      </a:cubicBezTo>
                      <a:cubicBezTo>
                        <a:pt x="6684" y="0"/>
                        <a:pt x="6681" y="0"/>
                        <a:pt x="6678" y="0"/>
                      </a:cubicBezTo>
                      <a:lnTo>
                        <a:pt x="309" y="0"/>
                      </a:lnTo>
                      <a:cubicBezTo>
                        <a:pt x="306" y="0"/>
                        <a:pt x="303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7" name="Google Shape;437;p32"/>
                <p:cNvSpPr/>
                <p:nvPr/>
              </p:nvSpPr>
              <p:spPr>
                <a:xfrm>
                  <a:off x="7218455" y="3744735"/>
                  <a:ext cx="302576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1" extrusionOk="0">
                      <a:moveTo>
                        <a:pt x="299" y="0"/>
                      </a:moveTo>
                      <a:cubicBezTo>
                        <a:pt x="135" y="0"/>
                        <a:pt x="1" y="135"/>
                        <a:pt x="1" y="300"/>
                      </a:cubicBezTo>
                      <a:cubicBezTo>
                        <a:pt x="1" y="466"/>
                        <a:pt x="135" y="600"/>
                        <a:pt x="299" y="600"/>
                      </a:cubicBezTo>
                      <a:cubicBezTo>
                        <a:pt x="302" y="600"/>
                        <a:pt x="305" y="600"/>
                        <a:pt x="308" y="600"/>
                      </a:cubicBezTo>
                      <a:lnTo>
                        <a:pt x="15073" y="600"/>
                      </a:lnTo>
                      <a:cubicBezTo>
                        <a:pt x="15236" y="597"/>
                        <a:pt x="15367" y="464"/>
                        <a:pt x="15367" y="300"/>
                      </a:cubicBezTo>
                      <a:cubicBezTo>
                        <a:pt x="15367" y="137"/>
                        <a:pt x="15236" y="4"/>
                        <a:pt x="15073" y="0"/>
                      </a:cubicBezTo>
                      <a:lnTo>
                        <a:pt x="308" y="0"/>
                      </a:lnTo>
                      <a:cubicBezTo>
                        <a:pt x="305" y="0"/>
                        <a:pt x="302" y="0"/>
                        <a:pt x="29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8" name="Google Shape;438;p32"/>
                <p:cNvSpPr/>
                <p:nvPr/>
              </p:nvSpPr>
              <p:spPr>
                <a:xfrm>
                  <a:off x="7514868" y="3810224"/>
                  <a:ext cx="33136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29" h="602" extrusionOk="0">
                      <a:moveTo>
                        <a:pt x="303" y="0"/>
                      </a:moveTo>
                      <a:cubicBezTo>
                        <a:pt x="136" y="0"/>
                        <a:pt x="1" y="134"/>
                        <a:pt x="1" y="301"/>
                      </a:cubicBezTo>
                      <a:cubicBezTo>
                        <a:pt x="1" y="467"/>
                        <a:pt x="136" y="601"/>
                        <a:pt x="303" y="601"/>
                      </a:cubicBezTo>
                      <a:cubicBezTo>
                        <a:pt x="305" y="601"/>
                        <a:pt x="307" y="601"/>
                        <a:pt x="309" y="601"/>
                      </a:cubicBezTo>
                      <a:lnTo>
                        <a:pt x="16522" y="601"/>
                      </a:lnTo>
                      <a:cubicBezTo>
                        <a:pt x="16524" y="601"/>
                        <a:pt x="16526" y="601"/>
                        <a:pt x="16528" y="601"/>
                      </a:cubicBezTo>
                      <a:cubicBezTo>
                        <a:pt x="16694" y="601"/>
                        <a:pt x="16829" y="467"/>
                        <a:pt x="16829" y="301"/>
                      </a:cubicBezTo>
                      <a:cubicBezTo>
                        <a:pt x="16829" y="134"/>
                        <a:pt x="16694" y="0"/>
                        <a:pt x="16528" y="0"/>
                      </a:cubicBezTo>
                      <a:cubicBezTo>
                        <a:pt x="16526" y="0"/>
                        <a:pt x="16524" y="0"/>
                        <a:pt x="16522" y="0"/>
                      </a:cubicBezTo>
                      <a:lnTo>
                        <a:pt x="309" y="0"/>
                      </a:lnTo>
                      <a:cubicBezTo>
                        <a:pt x="307" y="0"/>
                        <a:pt x="305" y="0"/>
                        <a:pt x="30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9" name="Google Shape;439;p32"/>
                <p:cNvSpPr/>
                <p:nvPr/>
              </p:nvSpPr>
              <p:spPr>
                <a:xfrm>
                  <a:off x="7218455" y="3810224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1"/>
                      </a:cubicBezTo>
                      <a:cubicBezTo>
                        <a:pt x="1" y="467"/>
                        <a:pt x="136" y="601"/>
                        <a:pt x="301" y="601"/>
                      </a:cubicBezTo>
                      <a:cubicBezTo>
                        <a:pt x="303" y="601"/>
                        <a:pt x="306" y="601"/>
                        <a:pt x="308" y="601"/>
                      </a:cubicBezTo>
                      <a:lnTo>
                        <a:pt x="11888" y="601"/>
                      </a:lnTo>
                      <a:cubicBezTo>
                        <a:pt x="12052" y="598"/>
                        <a:pt x="12182" y="464"/>
                        <a:pt x="12182" y="301"/>
                      </a:cubicBezTo>
                      <a:cubicBezTo>
                        <a:pt x="12182" y="138"/>
                        <a:pt x="12052" y="4"/>
                        <a:pt x="11888" y="0"/>
                      </a:cubicBezTo>
                      <a:lnTo>
                        <a:pt x="308" y="0"/>
                      </a:lnTo>
                      <a:cubicBezTo>
                        <a:pt x="306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0" name="Google Shape;440;p32"/>
                <p:cNvSpPr/>
                <p:nvPr/>
              </p:nvSpPr>
              <p:spPr>
                <a:xfrm>
                  <a:off x="7771389" y="3933228"/>
                  <a:ext cx="748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2" extrusionOk="0">
                      <a:moveTo>
                        <a:pt x="302" y="0"/>
                      </a:moveTo>
                      <a:cubicBezTo>
                        <a:pt x="136" y="0"/>
                        <a:pt x="1" y="134"/>
                        <a:pt x="1" y="302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cubicBezTo>
                        <a:pt x="305" y="602"/>
                        <a:pt x="307" y="602"/>
                        <a:pt x="309" y="601"/>
                      </a:cubicBezTo>
                      <a:lnTo>
                        <a:pt x="3494" y="601"/>
                      </a:lnTo>
                      <a:cubicBezTo>
                        <a:pt x="3496" y="602"/>
                        <a:pt x="3498" y="602"/>
                        <a:pt x="3500" y="602"/>
                      </a:cubicBezTo>
                      <a:cubicBezTo>
                        <a:pt x="3666" y="602"/>
                        <a:pt x="3801" y="468"/>
                        <a:pt x="3801" y="302"/>
                      </a:cubicBezTo>
                      <a:cubicBezTo>
                        <a:pt x="3801" y="134"/>
                        <a:pt x="3666" y="0"/>
                        <a:pt x="3500" y="0"/>
                      </a:cubicBezTo>
                      <a:cubicBezTo>
                        <a:pt x="3498" y="0"/>
                        <a:pt x="3496" y="0"/>
                        <a:pt x="3494" y="0"/>
                      </a:cubicBezTo>
                      <a:lnTo>
                        <a:pt x="309" y="0"/>
                      </a:lnTo>
                      <a:cubicBezTo>
                        <a:pt x="307" y="0"/>
                        <a:pt x="305" y="0"/>
                        <a:pt x="30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1" name="Google Shape;441;p32"/>
                <p:cNvSpPr/>
                <p:nvPr/>
              </p:nvSpPr>
              <p:spPr>
                <a:xfrm>
                  <a:off x="7594672" y="3933228"/>
                  <a:ext cx="137535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2" extrusionOk="0">
                      <a:moveTo>
                        <a:pt x="302" y="0"/>
                      </a:moveTo>
                      <a:cubicBezTo>
                        <a:pt x="136" y="0"/>
                        <a:pt x="0" y="134"/>
                        <a:pt x="0" y="302"/>
                      </a:cubicBezTo>
                      <a:cubicBezTo>
                        <a:pt x="0" y="468"/>
                        <a:pt x="136" y="602"/>
                        <a:pt x="302" y="602"/>
                      </a:cubicBezTo>
                      <a:cubicBezTo>
                        <a:pt x="304" y="602"/>
                        <a:pt x="306" y="602"/>
                        <a:pt x="309" y="601"/>
                      </a:cubicBezTo>
                      <a:lnTo>
                        <a:pt x="6678" y="601"/>
                      </a:lnTo>
                      <a:cubicBezTo>
                        <a:pt x="6680" y="602"/>
                        <a:pt x="6682" y="602"/>
                        <a:pt x="6684" y="602"/>
                      </a:cubicBezTo>
                      <a:cubicBezTo>
                        <a:pt x="6850" y="602"/>
                        <a:pt x="6985" y="468"/>
                        <a:pt x="6985" y="302"/>
                      </a:cubicBezTo>
                      <a:cubicBezTo>
                        <a:pt x="6985" y="134"/>
                        <a:pt x="6850" y="0"/>
                        <a:pt x="6684" y="0"/>
                      </a:cubicBezTo>
                      <a:cubicBezTo>
                        <a:pt x="6682" y="0"/>
                        <a:pt x="6680" y="0"/>
                        <a:pt x="6678" y="0"/>
                      </a:cubicBezTo>
                      <a:lnTo>
                        <a:pt x="309" y="0"/>
                      </a:lnTo>
                      <a:cubicBezTo>
                        <a:pt x="306" y="0"/>
                        <a:pt x="304" y="0"/>
                        <a:pt x="30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2" name="Google Shape;442;p32"/>
                <p:cNvSpPr/>
                <p:nvPr/>
              </p:nvSpPr>
              <p:spPr>
                <a:xfrm>
                  <a:off x="7218455" y="3933228"/>
                  <a:ext cx="30257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1"/>
                      </a:cubicBezTo>
                      <a:lnTo>
                        <a:pt x="15073" y="601"/>
                      </a:lnTo>
                      <a:cubicBezTo>
                        <a:pt x="15236" y="598"/>
                        <a:pt x="15367" y="464"/>
                        <a:pt x="15367" y="302"/>
                      </a:cubicBezTo>
                      <a:cubicBezTo>
                        <a:pt x="15367" y="138"/>
                        <a:pt x="15236" y="4"/>
                        <a:pt x="15073" y="0"/>
                      </a:cubicBezTo>
                      <a:lnTo>
                        <a:pt x="308" y="0"/>
                      </a:lnTo>
                      <a:cubicBezTo>
                        <a:pt x="306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3" name="Google Shape;443;p32"/>
                <p:cNvSpPr/>
                <p:nvPr/>
              </p:nvSpPr>
              <p:spPr>
                <a:xfrm>
                  <a:off x="7515006" y="3998736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0"/>
                      </a:moveTo>
                      <a:cubicBezTo>
                        <a:pt x="136" y="0"/>
                        <a:pt x="1" y="134"/>
                        <a:pt x="1" y="301"/>
                      </a:cubicBezTo>
                      <a:cubicBezTo>
                        <a:pt x="1" y="467"/>
                        <a:pt x="136" y="601"/>
                        <a:pt x="302" y="601"/>
                      </a:cubicBezTo>
                      <a:lnTo>
                        <a:pt x="16515" y="601"/>
                      </a:lnTo>
                      <a:cubicBezTo>
                        <a:pt x="16681" y="601"/>
                        <a:pt x="16815" y="467"/>
                        <a:pt x="16815" y="301"/>
                      </a:cubicBezTo>
                      <a:cubicBezTo>
                        <a:pt x="16815" y="134"/>
                        <a:pt x="16681" y="0"/>
                        <a:pt x="16515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4" name="Google Shape;444;p32"/>
                <p:cNvSpPr/>
                <p:nvPr/>
              </p:nvSpPr>
              <p:spPr>
                <a:xfrm>
                  <a:off x="7218593" y="3998736"/>
                  <a:ext cx="23988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3" h="602" extrusionOk="0">
                      <a:moveTo>
                        <a:pt x="301" y="0"/>
                      </a:moveTo>
                      <a:cubicBezTo>
                        <a:pt x="135" y="0"/>
                        <a:pt x="1" y="134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11881" y="601"/>
                      </a:lnTo>
                      <a:cubicBezTo>
                        <a:pt x="12047" y="601"/>
                        <a:pt x="12182" y="467"/>
                        <a:pt x="12182" y="301"/>
                      </a:cubicBezTo>
                      <a:cubicBezTo>
                        <a:pt x="12182" y="134"/>
                        <a:pt x="12047" y="0"/>
                        <a:pt x="1188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5" name="Google Shape;445;p32"/>
                <p:cNvSpPr/>
                <p:nvPr/>
              </p:nvSpPr>
              <p:spPr>
                <a:xfrm>
                  <a:off x="7697434" y="4064225"/>
                  <a:ext cx="148660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50" h="602" extrusionOk="0">
                      <a:moveTo>
                        <a:pt x="301" y="0"/>
                      </a:moveTo>
                      <a:cubicBezTo>
                        <a:pt x="135" y="0"/>
                        <a:pt x="1" y="135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7250" y="601"/>
                      </a:lnTo>
                      <a:cubicBezTo>
                        <a:pt x="7416" y="601"/>
                        <a:pt x="7550" y="467"/>
                        <a:pt x="7550" y="301"/>
                      </a:cubicBezTo>
                      <a:cubicBezTo>
                        <a:pt x="7550" y="135"/>
                        <a:pt x="7416" y="0"/>
                        <a:pt x="725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6" name="Google Shape;446;p32"/>
                <p:cNvSpPr/>
                <p:nvPr/>
              </p:nvSpPr>
              <p:spPr>
                <a:xfrm>
                  <a:off x="7355399" y="4064225"/>
                  <a:ext cx="29688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78" h="602" extrusionOk="0">
                      <a:moveTo>
                        <a:pt x="301" y="0"/>
                      </a:moveTo>
                      <a:cubicBezTo>
                        <a:pt x="135" y="0"/>
                        <a:pt x="1" y="135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14777" y="601"/>
                      </a:lnTo>
                      <a:cubicBezTo>
                        <a:pt x="14943" y="601"/>
                        <a:pt x="15077" y="467"/>
                        <a:pt x="15077" y="301"/>
                      </a:cubicBezTo>
                      <a:cubicBezTo>
                        <a:pt x="15077" y="135"/>
                        <a:pt x="14943" y="0"/>
                        <a:pt x="1477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7" name="Google Shape;447;p32"/>
                <p:cNvSpPr/>
                <p:nvPr/>
              </p:nvSpPr>
              <p:spPr>
                <a:xfrm>
                  <a:off x="7218593" y="4064225"/>
                  <a:ext cx="8596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6" h="602" extrusionOk="0">
                      <a:moveTo>
                        <a:pt x="301" y="0"/>
                      </a:moveTo>
                      <a:cubicBezTo>
                        <a:pt x="135" y="0"/>
                        <a:pt x="1" y="135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4064" y="601"/>
                      </a:lnTo>
                      <a:cubicBezTo>
                        <a:pt x="4230" y="601"/>
                        <a:pt x="4365" y="467"/>
                        <a:pt x="4365" y="301"/>
                      </a:cubicBezTo>
                      <a:cubicBezTo>
                        <a:pt x="4365" y="135"/>
                        <a:pt x="4230" y="0"/>
                        <a:pt x="406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" name="Google Shape;448;p32"/>
                <p:cNvSpPr/>
                <p:nvPr/>
              </p:nvSpPr>
              <p:spPr>
                <a:xfrm>
                  <a:off x="7474976" y="4121523"/>
                  <a:ext cx="371255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55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18548" y="602"/>
                      </a:lnTo>
                      <a:cubicBezTo>
                        <a:pt x="18550" y="602"/>
                        <a:pt x="18552" y="602"/>
                        <a:pt x="18554" y="602"/>
                      </a:cubicBezTo>
                      <a:cubicBezTo>
                        <a:pt x="18720" y="602"/>
                        <a:pt x="18855" y="468"/>
                        <a:pt x="18855" y="302"/>
                      </a:cubicBezTo>
                      <a:cubicBezTo>
                        <a:pt x="18855" y="135"/>
                        <a:pt x="18720" y="1"/>
                        <a:pt x="18554" y="1"/>
                      </a:cubicBezTo>
                      <a:cubicBezTo>
                        <a:pt x="18552" y="1"/>
                        <a:pt x="18550" y="1"/>
                        <a:pt x="18548" y="1"/>
                      </a:cubicBezTo>
                      <a:lnTo>
                        <a:pt x="308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9" name="Google Shape;449;p32"/>
                <p:cNvSpPr/>
                <p:nvPr/>
              </p:nvSpPr>
              <p:spPr>
                <a:xfrm>
                  <a:off x="7218455" y="4121523"/>
                  <a:ext cx="13727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2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6677" y="602"/>
                      </a:lnTo>
                      <a:cubicBezTo>
                        <a:pt x="6841" y="598"/>
                        <a:pt x="6971" y="464"/>
                        <a:pt x="6971" y="302"/>
                      </a:cubicBezTo>
                      <a:cubicBezTo>
                        <a:pt x="6971" y="138"/>
                        <a:pt x="6841" y="4"/>
                        <a:pt x="6677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0" name="Google Shape;450;p32"/>
                <p:cNvSpPr/>
                <p:nvPr/>
              </p:nvSpPr>
              <p:spPr>
                <a:xfrm>
                  <a:off x="7771389" y="4187032"/>
                  <a:ext cx="748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2" extrusionOk="0">
                      <a:moveTo>
                        <a:pt x="302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cubicBezTo>
                        <a:pt x="305" y="602"/>
                        <a:pt x="307" y="602"/>
                        <a:pt x="309" y="602"/>
                      </a:cubicBezTo>
                      <a:lnTo>
                        <a:pt x="3494" y="602"/>
                      </a:lnTo>
                      <a:cubicBezTo>
                        <a:pt x="3496" y="602"/>
                        <a:pt x="3498" y="602"/>
                        <a:pt x="3500" y="602"/>
                      </a:cubicBezTo>
                      <a:cubicBezTo>
                        <a:pt x="3666" y="602"/>
                        <a:pt x="3801" y="468"/>
                        <a:pt x="3801" y="301"/>
                      </a:cubicBezTo>
                      <a:cubicBezTo>
                        <a:pt x="3801" y="135"/>
                        <a:pt x="3666" y="1"/>
                        <a:pt x="3500" y="1"/>
                      </a:cubicBezTo>
                      <a:cubicBezTo>
                        <a:pt x="3498" y="1"/>
                        <a:pt x="3496" y="1"/>
                        <a:pt x="3494" y="1"/>
                      </a:cubicBezTo>
                      <a:lnTo>
                        <a:pt x="309" y="1"/>
                      </a:lnTo>
                      <a:cubicBezTo>
                        <a:pt x="307" y="1"/>
                        <a:pt x="305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1" name="Google Shape;451;p32"/>
                <p:cNvSpPr/>
                <p:nvPr/>
              </p:nvSpPr>
              <p:spPr>
                <a:xfrm>
                  <a:off x="7594672" y="4187032"/>
                  <a:ext cx="137535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2" extrusionOk="0">
                      <a:moveTo>
                        <a:pt x="302" y="1"/>
                      </a:moveTo>
                      <a:cubicBezTo>
                        <a:pt x="136" y="1"/>
                        <a:pt x="0" y="135"/>
                        <a:pt x="0" y="301"/>
                      </a:cubicBezTo>
                      <a:cubicBezTo>
                        <a:pt x="0" y="468"/>
                        <a:pt x="136" y="602"/>
                        <a:pt x="302" y="602"/>
                      </a:cubicBezTo>
                      <a:cubicBezTo>
                        <a:pt x="304" y="602"/>
                        <a:pt x="306" y="602"/>
                        <a:pt x="309" y="602"/>
                      </a:cubicBezTo>
                      <a:lnTo>
                        <a:pt x="6678" y="602"/>
                      </a:lnTo>
                      <a:cubicBezTo>
                        <a:pt x="6680" y="602"/>
                        <a:pt x="6682" y="602"/>
                        <a:pt x="6684" y="602"/>
                      </a:cubicBezTo>
                      <a:cubicBezTo>
                        <a:pt x="6850" y="602"/>
                        <a:pt x="6985" y="468"/>
                        <a:pt x="6985" y="301"/>
                      </a:cubicBezTo>
                      <a:cubicBezTo>
                        <a:pt x="6985" y="135"/>
                        <a:pt x="6850" y="1"/>
                        <a:pt x="6684" y="1"/>
                      </a:cubicBezTo>
                      <a:cubicBezTo>
                        <a:pt x="6682" y="1"/>
                        <a:pt x="6680" y="1"/>
                        <a:pt x="6678" y="1"/>
                      </a:cubicBezTo>
                      <a:lnTo>
                        <a:pt x="309" y="1"/>
                      </a:lnTo>
                      <a:cubicBezTo>
                        <a:pt x="306" y="1"/>
                        <a:pt x="304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2" name="Google Shape;452;p32"/>
                <p:cNvSpPr/>
                <p:nvPr/>
              </p:nvSpPr>
              <p:spPr>
                <a:xfrm>
                  <a:off x="7218455" y="4187032"/>
                  <a:ext cx="30257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2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15073" y="602"/>
                      </a:lnTo>
                      <a:cubicBezTo>
                        <a:pt x="15236" y="598"/>
                        <a:pt x="15367" y="464"/>
                        <a:pt x="15367" y="301"/>
                      </a:cubicBezTo>
                      <a:cubicBezTo>
                        <a:pt x="15367" y="138"/>
                        <a:pt x="15236" y="4"/>
                        <a:pt x="15073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53" name="Google Shape;453;p32"/>
              <p:cNvSpPr/>
              <p:nvPr/>
            </p:nvSpPr>
            <p:spPr>
              <a:xfrm>
                <a:off x="7908530" y="3351251"/>
                <a:ext cx="528952" cy="967074"/>
              </a:xfrm>
              <a:custGeom>
                <a:avLst/>
                <a:gdLst/>
                <a:ahLst/>
                <a:cxnLst/>
                <a:rect l="l" t="t" r="r" b="b"/>
                <a:pathLst>
                  <a:path w="26864" h="49115" extrusionOk="0">
                    <a:moveTo>
                      <a:pt x="17545" y="0"/>
                    </a:moveTo>
                    <a:cubicBezTo>
                      <a:pt x="17395" y="0"/>
                      <a:pt x="17268" y="112"/>
                      <a:pt x="17248" y="261"/>
                    </a:cubicBezTo>
                    <a:lnTo>
                      <a:pt x="12403" y="36407"/>
                    </a:lnTo>
                    <a:lnTo>
                      <a:pt x="8449" y="16283"/>
                    </a:lnTo>
                    <a:cubicBezTo>
                      <a:pt x="8421" y="16140"/>
                      <a:pt x="8309" y="16041"/>
                      <a:pt x="8153" y="16041"/>
                    </a:cubicBezTo>
                    <a:cubicBezTo>
                      <a:pt x="8149" y="16041"/>
                      <a:pt x="8146" y="16041"/>
                      <a:pt x="8142" y="16041"/>
                    </a:cubicBezTo>
                    <a:cubicBezTo>
                      <a:pt x="7994" y="16047"/>
                      <a:pt x="7873" y="16161"/>
                      <a:pt x="7856" y="16309"/>
                    </a:cubicBezTo>
                    <a:lnTo>
                      <a:pt x="4871" y="43560"/>
                    </a:lnTo>
                    <a:lnTo>
                      <a:pt x="2961" y="38151"/>
                    </a:lnTo>
                    <a:cubicBezTo>
                      <a:pt x="2920" y="38034"/>
                      <a:pt x="2825" y="37949"/>
                      <a:pt x="2691" y="37949"/>
                    </a:cubicBezTo>
                    <a:cubicBezTo>
                      <a:pt x="2681" y="37949"/>
                      <a:pt x="2670" y="37950"/>
                      <a:pt x="2660" y="37951"/>
                    </a:cubicBezTo>
                    <a:cubicBezTo>
                      <a:pt x="2526" y="37959"/>
                      <a:pt x="2413" y="38055"/>
                      <a:pt x="2385" y="38185"/>
                    </a:cubicBezTo>
                    <a:lnTo>
                      <a:pt x="37" y="48750"/>
                    </a:lnTo>
                    <a:cubicBezTo>
                      <a:pt x="0" y="48912"/>
                      <a:pt x="103" y="49072"/>
                      <a:pt x="265" y="49108"/>
                    </a:cubicBezTo>
                    <a:cubicBezTo>
                      <a:pt x="286" y="49112"/>
                      <a:pt x="308" y="49115"/>
                      <a:pt x="330" y="49115"/>
                    </a:cubicBezTo>
                    <a:cubicBezTo>
                      <a:pt x="331" y="49115"/>
                      <a:pt x="332" y="49115"/>
                      <a:pt x="332" y="49115"/>
                    </a:cubicBezTo>
                    <a:cubicBezTo>
                      <a:pt x="472" y="49115"/>
                      <a:pt x="593" y="49017"/>
                      <a:pt x="624" y="48880"/>
                    </a:cubicBezTo>
                    <a:lnTo>
                      <a:pt x="2744" y="39340"/>
                    </a:lnTo>
                    <a:lnTo>
                      <a:pt x="4743" y="45002"/>
                    </a:lnTo>
                    <a:cubicBezTo>
                      <a:pt x="4785" y="45123"/>
                      <a:pt x="4899" y="45203"/>
                      <a:pt x="5025" y="45203"/>
                    </a:cubicBezTo>
                    <a:cubicBezTo>
                      <a:pt x="5037" y="45203"/>
                      <a:pt x="5049" y="45202"/>
                      <a:pt x="5061" y="45201"/>
                    </a:cubicBezTo>
                    <a:cubicBezTo>
                      <a:pt x="5199" y="45185"/>
                      <a:pt x="5310" y="45074"/>
                      <a:pt x="5325" y="44935"/>
                    </a:cubicBezTo>
                    <a:lnTo>
                      <a:pt x="8239" y="18330"/>
                    </a:lnTo>
                    <a:lnTo>
                      <a:pt x="12164" y="38310"/>
                    </a:lnTo>
                    <a:cubicBezTo>
                      <a:pt x="12192" y="38453"/>
                      <a:pt x="12297" y="38547"/>
                      <a:pt x="12467" y="38552"/>
                    </a:cubicBezTo>
                    <a:cubicBezTo>
                      <a:pt x="12614" y="38547"/>
                      <a:pt x="12736" y="38437"/>
                      <a:pt x="12757" y="38291"/>
                    </a:cubicBezTo>
                    <a:lnTo>
                      <a:pt x="17534" y="2641"/>
                    </a:lnTo>
                    <a:lnTo>
                      <a:pt x="22723" y="44157"/>
                    </a:lnTo>
                    <a:cubicBezTo>
                      <a:pt x="22740" y="44287"/>
                      <a:pt x="22838" y="44391"/>
                      <a:pt x="22966" y="44416"/>
                    </a:cubicBezTo>
                    <a:cubicBezTo>
                      <a:pt x="22985" y="44419"/>
                      <a:pt x="23003" y="44421"/>
                      <a:pt x="23021" y="44421"/>
                    </a:cubicBezTo>
                    <a:cubicBezTo>
                      <a:pt x="23130" y="44421"/>
                      <a:pt x="23232" y="44362"/>
                      <a:pt x="23285" y="44264"/>
                    </a:cubicBezTo>
                    <a:lnTo>
                      <a:pt x="25195" y="40763"/>
                    </a:lnTo>
                    <a:lnTo>
                      <a:pt x="26246" y="48465"/>
                    </a:lnTo>
                    <a:cubicBezTo>
                      <a:pt x="26266" y="48613"/>
                      <a:pt x="26393" y="48725"/>
                      <a:pt x="26537" y="48725"/>
                    </a:cubicBezTo>
                    <a:cubicBezTo>
                      <a:pt x="26553" y="48725"/>
                      <a:pt x="26568" y="48724"/>
                      <a:pt x="26584" y="48721"/>
                    </a:cubicBezTo>
                    <a:cubicBezTo>
                      <a:pt x="26748" y="48700"/>
                      <a:pt x="26863" y="48548"/>
                      <a:pt x="26841" y="48383"/>
                    </a:cubicBezTo>
                    <a:lnTo>
                      <a:pt x="25667" y="39776"/>
                    </a:lnTo>
                    <a:cubicBezTo>
                      <a:pt x="25651" y="39647"/>
                      <a:pt x="25552" y="39544"/>
                      <a:pt x="25424" y="39520"/>
                    </a:cubicBezTo>
                    <a:cubicBezTo>
                      <a:pt x="25406" y="39517"/>
                      <a:pt x="25388" y="39515"/>
                      <a:pt x="25369" y="39515"/>
                    </a:cubicBezTo>
                    <a:cubicBezTo>
                      <a:pt x="25261" y="39515"/>
                      <a:pt x="25159" y="39575"/>
                      <a:pt x="25106" y="39672"/>
                    </a:cubicBezTo>
                    <a:lnTo>
                      <a:pt x="23205" y="43158"/>
                    </a:lnTo>
                    <a:lnTo>
                      <a:pt x="17843" y="263"/>
                    </a:lnTo>
                    <a:cubicBezTo>
                      <a:pt x="17824" y="113"/>
                      <a:pt x="17697" y="0"/>
                      <a:pt x="1754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54" name="Google Shape;454;p32"/>
              <p:cNvGrpSpPr/>
              <p:nvPr/>
            </p:nvGrpSpPr>
            <p:grpSpPr>
              <a:xfrm>
                <a:off x="7232021" y="2929018"/>
                <a:ext cx="1211486" cy="416719"/>
                <a:chOff x="7232021" y="2929018"/>
                <a:chExt cx="1211486" cy="416719"/>
              </a:xfrm>
            </p:grpSpPr>
            <p:sp>
              <p:nvSpPr>
                <p:cNvPr id="455" name="Google Shape;455;p32"/>
                <p:cNvSpPr/>
                <p:nvPr/>
              </p:nvSpPr>
              <p:spPr>
                <a:xfrm>
                  <a:off x="7265022" y="2964007"/>
                  <a:ext cx="1149108" cy="346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360" h="17609" extrusionOk="0">
                      <a:moveTo>
                        <a:pt x="58027" y="0"/>
                      </a:moveTo>
                      <a:cubicBezTo>
                        <a:pt x="57948" y="0"/>
                        <a:pt x="57868" y="32"/>
                        <a:pt x="57809" y="94"/>
                      </a:cubicBezTo>
                      <a:lnTo>
                        <a:pt x="44540" y="14115"/>
                      </a:lnTo>
                      <a:lnTo>
                        <a:pt x="32316" y="4883"/>
                      </a:lnTo>
                      <a:cubicBezTo>
                        <a:pt x="32262" y="4843"/>
                        <a:pt x="32198" y="4823"/>
                        <a:pt x="32135" y="4823"/>
                      </a:cubicBezTo>
                      <a:cubicBezTo>
                        <a:pt x="32062" y="4823"/>
                        <a:pt x="31989" y="4850"/>
                        <a:pt x="31932" y="4901"/>
                      </a:cubicBezTo>
                      <a:lnTo>
                        <a:pt x="23755" y="12335"/>
                      </a:lnTo>
                      <a:lnTo>
                        <a:pt x="14058" y="3631"/>
                      </a:lnTo>
                      <a:cubicBezTo>
                        <a:pt x="14001" y="3579"/>
                        <a:pt x="13929" y="3553"/>
                        <a:pt x="13857" y="3553"/>
                      </a:cubicBezTo>
                      <a:cubicBezTo>
                        <a:pt x="13780" y="3553"/>
                        <a:pt x="13703" y="3583"/>
                        <a:pt x="13644" y="3642"/>
                      </a:cubicBezTo>
                      <a:lnTo>
                        <a:pt x="189" y="17097"/>
                      </a:lnTo>
                      <a:cubicBezTo>
                        <a:pt x="1" y="17286"/>
                        <a:pt x="135" y="17609"/>
                        <a:pt x="402" y="17609"/>
                      </a:cubicBezTo>
                      <a:cubicBezTo>
                        <a:pt x="403" y="17609"/>
                        <a:pt x="405" y="17609"/>
                        <a:pt x="406" y="17609"/>
                      </a:cubicBezTo>
                      <a:cubicBezTo>
                        <a:pt x="485" y="17609"/>
                        <a:pt x="560" y="17577"/>
                        <a:pt x="615" y="17521"/>
                      </a:cubicBezTo>
                      <a:lnTo>
                        <a:pt x="13868" y="4268"/>
                      </a:lnTo>
                      <a:lnTo>
                        <a:pt x="23556" y="12964"/>
                      </a:lnTo>
                      <a:cubicBezTo>
                        <a:pt x="23613" y="13015"/>
                        <a:pt x="23685" y="13040"/>
                        <a:pt x="23757" y="13040"/>
                      </a:cubicBezTo>
                      <a:cubicBezTo>
                        <a:pt x="23830" y="13040"/>
                        <a:pt x="23902" y="13014"/>
                        <a:pt x="23959" y="12962"/>
                      </a:cubicBezTo>
                      <a:lnTo>
                        <a:pt x="32152" y="5514"/>
                      </a:lnTo>
                      <a:lnTo>
                        <a:pt x="44392" y="14756"/>
                      </a:lnTo>
                      <a:cubicBezTo>
                        <a:pt x="44446" y="14797"/>
                        <a:pt x="44510" y="14817"/>
                        <a:pt x="44573" y="14817"/>
                      </a:cubicBezTo>
                      <a:cubicBezTo>
                        <a:pt x="44653" y="14817"/>
                        <a:pt x="44733" y="14785"/>
                        <a:pt x="44791" y="14723"/>
                      </a:cubicBezTo>
                      <a:lnTo>
                        <a:pt x="58246" y="508"/>
                      </a:lnTo>
                      <a:cubicBezTo>
                        <a:pt x="58360" y="387"/>
                        <a:pt x="58354" y="196"/>
                        <a:pt x="58234" y="83"/>
                      </a:cubicBezTo>
                      <a:cubicBezTo>
                        <a:pt x="58176" y="28"/>
                        <a:pt x="58101" y="0"/>
                        <a:pt x="5802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6" name="Google Shape;456;p32"/>
                <p:cNvSpPr/>
                <p:nvPr/>
              </p:nvSpPr>
              <p:spPr>
                <a:xfrm>
                  <a:off x="7500120" y="3004903"/>
                  <a:ext cx="72735" cy="69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4" h="3555" extrusionOk="0">
                      <a:moveTo>
                        <a:pt x="1917" y="1"/>
                      </a:moveTo>
                      <a:cubicBezTo>
                        <a:pt x="1455" y="1"/>
                        <a:pt x="1000" y="181"/>
                        <a:pt x="660" y="522"/>
                      </a:cubicBezTo>
                      <a:cubicBezTo>
                        <a:pt x="152" y="1029"/>
                        <a:pt x="0" y="1794"/>
                        <a:pt x="274" y="2458"/>
                      </a:cubicBezTo>
                      <a:cubicBezTo>
                        <a:pt x="549" y="3122"/>
                        <a:pt x="1198" y="3554"/>
                        <a:pt x="1916" y="3554"/>
                      </a:cubicBezTo>
                      <a:cubicBezTo>
                        <a:pt x="2898" y="3554"/>
                        <a:pt x="3694" y="2759"/>
                        <a:pt x="3694" y="1777"/>
                      </a:cubicBezTo>
                      <a:cubicBezTo>
                        <a:pt x="3694" y="1059"/>
                        <a:pt x="3261" y="411"/>
                        <a:pt x="2597" y="136"/>
                      </a:cubicBezTo>
                      <a:cubicBezTo>
                        <a:pt x="2377" y="45"/>
                        <a:pt x="2146" y="1"/>
                        <a:pt x="191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7" name="Google Shape;457;p32"/>
                <p:cNvSpPr/>
                <p:nvPr/>
              </p:nvSpPr>
              <p:spPr>
                <a:xfrm>
                  <a:off x="7496950" y="2998977"/>
                  <a:ext cx="81812" cy="818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5" h="4157" extrusionOk="0">
                      <a:moveTo>
                        <a:pt x="2077" y="602"/>
                      </a:moveTo>
                      <a:cubicBezTo>
                        <a:pt x="2893" y="603"/>
                        <a:pt x="3552" y="1264"/>
                        <a:pt x="3554" y="2078"/>
                      </a:cubicBezTo>
                      <a:cubicBezTo>
                        <a:pt x="3554" y="2676"/>
                        <a:pt x="3194" y="3214"/>
                        <a:pt x="2643" y="3443"/>
                      </a:cubicBezTo>
                      <a:cubicBezTo>
                        <a:pt x="2460" y="3519"/>
                        <a:pt x="2268" y="3555"/>
                        <a:pt x="2078" y="3555"/>
                      </a:cubicBezTo>
                      <a:cubicBezTo>
                        <a:pt x="1694" y="3555"/>
                        <a:pt x="1316" y="3405"/>
                        <a:pt x="1033" y="3123"/>
                      </a:cubicBezTo>
                      <a:cubicBezTo>
                        <a:pt x="611" y="2701"/>
                        <a:pt x="485" y="2065"/>
                        <a:pt x="714" y="1514"/>
                      </a:cubicBezTo>
                      <a:cubicBezTo>
                        <a:pt x="942" y="961"/>
                        <a:pt x="1481" y="602"/>
                        <a:pt x="2077" y="602"/>
                      </a:cubicBezTo>
                      <a:close/>
                      <a:moveTo>
                        <a:pt x="2077" y="1"/>
                      </a:moveTo>
                      <a:cubicBezTo>
                        <a:pt x="932" y="1"/>
                        <a:pt x="0" y="933"/>
                        <a:pt x="0" y="2078"/>
                      </a:cubicBezTo>
                      <a:cubicBezTo>
                        <a:pt x="0" y="3225"/>
                        <a:pt x="932" y="4157"/>
                        <a:pt x="2077" y="4157"/>
                      </a:cubicBezTo>
                      <a:cubicBezTo>
                        <a:pt x="3223" y="4157"/>
                        <a:pt x="4155" y="3223"/>
                        <a:pt x="4155" y="2078"/>
                      </a:cubicBezTo>
                      <a:cubicBezTo>
                        <a:pt x="4155" y="933"/>
                        <a:pt x="3224" y="1"/>
                        <a:pt x="2077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8" name="Google Shape;458;p32"/>
                <p:cNvSpPr/>
                <p:nvPr/>
              </p:nvSpPr>
              <p:spPr>
                <a:xfrm>
                  <a:off x="7859994" y="3029890"/>
                  <a:ext cx="72755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5" h="3556" extrusionOk="0">
                      <a:moveTo>
                        <a:pt x="1918" y="1"/>
                      </a:moveTo>
                      <a:cubicBezTo>
                        <a:pt x="1456" y="1"/>
                        <a:pt x="1001" y="182"/>
                        <a:pt x="661" y="521"/>
                      </a:cubicBezTo>
                      <a:cubicBezTo>
                        <a:pt x="152" y="1030"/>
                        <a:pt x="0" y="1793"/>
                        <a:pt x="275" y="2457"/>
                      </a:cubicBezTo>
                      <a:cubicBezTo>
                        <a:pt x="550" y="3121"/>
                        <a:pt x="1199" y="3555"/>
                        <a:pt x="1917" y="3555"/>
                      </a:cubicBezTo>
                      <a:cubicBezTo>
                        <a:pt x="2898" y="3555"/>
                        <a:pt x="3694" y="2760"/>
                        <a:pt x="3695" y="1778"/>
                      </a:cubicBezTo>
                      <a:cubicBezTo>
                        <a:pt x="3695" y="1059"/>
                        <a:pt x="3261" y="411"/>
                        <a:pt x="2597" y="136"/>
                      </a:cubicBezTo>
                      <a:cubicBezTo>
                        <a:pt x="2377" y="45"/>
                        <a:pt x="2147" y="1"/>
                        <a:pt x="191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9" name="Google Shape;459;p32"/>
                <p:cNvSpPr/>
                <p:nvPr/>
              </p:nvSpPr>
              <p:spPr>
                <a:xfrm>
                  <a:off x="7856805" y="3023983"/>
                  <a:ext cx="81851" cy="81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6" extrusionOk="0">
                      <a:moveTo>
                        <a:pt x="2079" y="601"/>
                      </a:moveTo>
                      <a:cubicBezTo>
                        <a:pt x="2894" y="602"/>
                        <a:pt x="3554" y="1263"/>
                        <a:pt x="3556" y="2078"/>
                      </a:cubicBezTo>
                      <a:cubicBezTo>
                        <a:pt x="3556" y="2676"/>
                        <a:pt x="3196" y="3214"/>
                        <a:pt x="2644" y="3443"/>
                      </a:cubicBezTo>
                      <a:cubicBezTo>
                        <a:pt x="2461" y="3518"/>
                        <a:pt x="2270" y="3555"/>
                        <a:pt x="2080" y="3555"/>
                      </a:cubicBezTo>
                      <a:cubicBezTo>
                        <a:pt x="1695" y="3555"/>
                        <a:pt x="1317" y="3405"/>
                        <a:pt x="1035" y="3123"/>
                      </a:cubicBezTo>
                      <a:cubicBezTo>
                        <a:pt x="613" y="2699"/>
                        <a:pt x="486" y="2065"/>
                        <a:pt x="715" y="1512"/>
                      </a:cubicBezTo>
                      <a:cubicBezTo>
                        <a:pt x="944" y="961"/>
                        <a:pt x="1482" y="601"/>
                        <a:pt x="2079" y="601"/>
                      </a:cubicBezTo>
                      <a:close/>
                      <a:moveTo>
                        <a:pt x="2079" y="1"/>
                      </a:moveTo>
                      <a:cubicBezTo>
                        <a:pt x="934" y="1"/>
                        <a:pt x="1" y="933"/>
                        <a:pt x="1" y="2078"/>
                      </a:cubicBezTo>
                      <a:cubicBezTo>
                        <a:pt x="1" y="3223"/>
                        <a:pt x="934" y="4155"/>
                        <a:pt x="2079" y="4155"/>
                      </a:cubicBezTo>
                      <a:cubicBezTo>
                        <a:pt x="3225" y="4155"/>
                        <a:pt x="4157" y="3223"/>
                        <a:pt x="4157" y="2078"/>
                      </a:cubicBezTo>
                      <a:cubicBezTo>
                        <a:pt x="4157" y="933"/>
                        <a:pt x="3225" y="1"/>
                        <a:pt x="207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0" name="Google Shape;460;p32"/>
                <p:cNvSpPr/>
                <p:nvPr/>
              </p:nvSpPr>
              <p:spPr>
                <a:xfrm>
                  <a:off x="8107655" y="3214838"/>
                  <a:ext cx="70018" cy="69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6" h="3555" extrusionOk="0">
                      <a:moveTo>
                        <a:pt x="1778" y="0"/>
                      </a:moveTo>
                      <a:cubicBezTo>
                        <a:pt x="796" y="0"/>
                        <a:pt x="1" y="796"/>
                        <a:pt x="1" y="1778"/>
                      </a:cubicBezTo>
                      <a:cubicBezTo>
                        <a:pt x="1" y="2759"/>
                        <a:pt x="796" y="3555"/>
                        <a:pt x="1778" y="3555"/>
                      </a:cubicBezTo>
                      <a:cubicBezTo>
                        <a:pt x="2760" y="3555"/>
                        <a:pt x="3555" y="2759"/>
                        <a:pt x="3555" y="1778"/>
                      </a:cubicBezTo>
                      <a:cubicBezTo>
                        <a:pt x="3555" y="796"/>
                        <a:pt x="2760" y="0"/>
                        <a:pt x="177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1" name="Google Shape;461;p32"/>
                <p:cNvSpPr/>
                <p:nvPr/>
              </p:nvSpPr>
              <p:spPr>
                <a:xfrm>
                  <a:off x="8101748" y="3208951"/>
                  <a:ext cx="81832" cy="817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6" h="4154" extrusionOk="0">
                      <a:moveTo>
                        <a:pt x="2078" y="601"/>
                      </a:moveTo>
                      <a:cubicBezTo>
                        <a:pt x="2893" y="602"/>
                        <a:pt x="3553" y="1262"/>
                        <a:pt x="3554" y="2077"/>
                      </a:cubicBezTo>
                      <a:cubicBezTo>
                        <a:pt x="3554" y="2673"/>
                        <a:pt x="3195" y="3213"/>
                        <a:pt x="2644" y="3440"/>
                      </a:cubicBezTo>
                      <a:cubicBezTo>
                        <a:pt x="2460" y="3516"/>
                        <a:pt x="2268" y="3553"/>
                        <a:pt x="2078" y="3553"/>
                      </a:cubicBezTo>
                      <a:cubicBezTo>
                        <a:pt x="1694" y="3553"/>
                        <a:pt x="1316" y="3403"/>
                        <a:pt x="1034" y="3120"/>
                      </a:cubicBezTo>
                      <a:cubicBezTo>
                        <a:pt x="611" y="2698"/>
                        <a:pt x="486" y="2064"/>
                        <a:pt x="715" y="1511"/>
                      </a:cubicBezTo>
                      <a:cubicBezTo>
                        <a:pt x="942" y="960"/>
                        <a:pt x="1482" y="601"/>
                        <a:pt x="2078" y="601"/>
                      </a:cubicBezTo>
                      <a:close/>
                      <a:moveTo>
                        <a:pt x="2078" y="1"/>
                      </a:moveTo>
                      <a:cubicBezTo>
                        <a:pt x="933" y="1"/>
                        <a:pt x="1" y="930"/>
                        <a:pt x="1" y="2077"/>
                      </a:cubicBezTo>
                      <a:cubicBezTo>
                        <a:pt x="1" y="3222"/>
                        <a:pt x="933" y="4154"/>
                        <a:pt x="2078" y="4154"/>
                      </a:cubicBezTo>
                      <a:cubicBezTo>
                        <a:pt x="3223" y="4154"/>
                        <a:pt x="4155" y="3222"/>
                        <a:pt x="4155" y="2077"/>
                      </a:cubicBezTo>
                      <a:cubicBezTo>
                        <a:pt x="4155" y="933"/>
                        <a:pt x="3225" y="1"/>
                        <a:pt x="207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2" name="Google Shape;462;p32"/>
                <p:cNvSpPr/>
                <p:nvPr/>
              </p:nvSpPr>
              <p:spPr>
                <a:xfrm>
                  <a:off x="8364826" y="2934925"/>
                  <a:ext cx="72755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5" h="3556" extrusionOk="0">
                      <a:moveTo>
                        <a:pt x="1919" y="0"/>
                      </a:moveTo>
                      <a:cubicBezTo>
                        <a:pt x="1456" y="0"/>
                        <a:pt x="1001" y="181"/>
                        <a:pt x="661" y="521"/>
                      </a:cubicBezTo>
                      <a:cubicBezTo>
                        <a:pt x="153" y="1030"/>
                        <a:pt x="1" y="1793"/>
                        <a:pt x="276" y="2457"/>
                      </a:cubicBezTo>
                      <a:cubicBezTo>
                        <a:pt x="551" y="3121"/>
                        <a:pt x="1198" y="3555"/>
                        <a:pt x="1918" y="3555"/>
                      </a:cubicBezTo>
                      <a:cubicBezTo>
                        <a:pt x="2899" y="3555"/>
                        <a:pt x="3694" y="2759"/>
                        <a:pt x="3694" y="1778"/>
                      </a:cubicBezTo>
                      <a:cubicBezTo>
                        <a:pt x="3694" y="1059"/>
                        <a:pt x="3261" y="411"/>
                        <a:pt x="2598" y="136"/>
                      </a:cubicBezTo>
                      <a:cubicBezTo>
                        <a:pt x="2378" y="45"/>
                        <a:pt x="2147" y="0"/>
                        <a:pt x="191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3" name="Google Shape;463;p32"/>
                <p:cNvSpPr/>
                <p:nvPr/>
              </p:nvSpPr>
              <p:spPr>
                <a:xfrm>
                  <a:off x="8361656" y="2929018"/>
                  <a:ext cx="81851" cy="818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5" extrusionOk="0">
                      <a:moveTo>
                        <a:pt x="2079" y="600"/>
                      </a:moveTo>
                      <a:cubicBezTo>
                        <a:pt x="2894" y="603"/>
                        <a:pt x="3554" y="1263"/>
                        <a:pt x="3555" y="2078"/>
                      </a:cubicBezTo>
                      <a:cubicBezTo>
                        <a:pt x="3555" y="2675"/>
                        <a:pt x="3195" y="3214"/>
                        <a:pt x="2643" y="3442"/>
                      </a:cubicBezTo>
                      <a:cubicBezTo>
                        <a:pt x="2461" y="3518"/>
                        <a:pt x="2269" y="3554"/>
                        <a:pt x="2079" y="3554"/>
                      </a:cubicBezTo>
                      <a:cubicBezTo>
                        <a:pt x="1694" y="3554"/>
                        <a:pt x="1316" y="3404"/>
                        <a:pt x="1033" y="3121"/>
                      </a:cubicBezTo>
                      <a:cubicBezTo>
                        <a:pt x="611" y="2699"/>
                        <a:pt x="486" y="2064"/>
                        <a:pt x="714" y="1512"/>
                      </a:cubicBezTo>
                      <a:cubicBezTo>
                        <a:pt x="943" y="961"/>
                        <a:pt x="1482" y="600"/>
                        <a:pt x="2079" y="600"/>
                      </a:cubicBezTo>
                      <a:close/>
                      <a:moveTo>
                        <a:pt x="2079" y="0"/>
                      </a:moveTo>
                      <a:cubicBezTo>
                        <a:pt x="933" y="0"/>
                        <a:pt x="1" y="932"/>
                        <a:pt x="1" y="2078"/>
                      </a:cubicBezTo>
                      <a:cubicBezTo>
                        <a:pt x="1" y="3223"/>
                        <a:pt x="933" y="4155"/>
                        <a:pt x="2079" y="4155"/>
                      </a:cubicBezTo>
                      <a:cubicBezTo>
                        <a:pt x="3223" y="4155"/>
                        <a:pt x="4156" y="3223"/>
                        <a:pt x="4156" y="2078"/>
                      </a:cubicBezTo>
                      <a:cubicBezTo>
                        <a:pt x="4156" y="932"/>
                        <a:pt x="3224" y="0"/>
                        <a:pt x="207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4" name="Google Shape;464;p32"/>
                <p:cNvSpPr/>
                <p:nvPr/>
              </p:nvSpPr>
              <p:spPr>
                <a:xfrm>
                  <a:off x="7237948" y="3269813"/>
                  <a:ext cx="69978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4" h="3556" extrusionOk="0">
                      <a:moveTo>
                        <a:pt x="1777" y="1"/>
                      </a:moveTo>
                      <a:cubicBezTo>
                        <a:pt x="796" y="1"/>
                        <a:pt x="1" y="796"/>
                        <a:pt x="1" y="1778"/>
                      </a:cubicBezTo>
                      <a:cubicBezTo>
                        <a:pt x="1" y="2760"/>
                        <a:pt x="796" y="3555"/>
                        <a:pt x="1777" y="3555"/>
                      </a:cubicBezTo>
                      <a:cubicBezTo>
                        <a:pt x="2758" y="3555"/>
                        <a:pt x="3554" y="2760"/>
                        <a:pt x="3554" y="1778"/>
                      </a:cubicBezTo>
                      <a:cubicBezTo>
                        <a:pt x="3554" y="796"/>
                        <a:pt x="2758" y="1"/>
                        <a:pt x="177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5" name="Google Shape;465;p32"/>
                <p:cNvSpPr/>
                <p:nvPr/>
              </p:nvSpPr>
              <p:spPr>
                <a:xfrm>
                  <a:off x="7232021" y="3263906"/>
                  <a:ext cx="81851" cy="81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6" extrusionOk="0">
                      <a:moveTo>
                        <a:pt x="2078" y="602"/>
                      </a:moveTo>
                      <a:cubicBezTo>
                        <a:pt x="2893" y="603"/>
                        <a:pt x="3554" y="1263"/>
                        <a:pt x="3555" y="2078"/>
                      </a:cubicBezTo>
                      <a:cubicBezTo>
                        <a:pt x="3555" y="2675"/>
                        <a:pt x="3196" y="3214"/>
                        <a:pt x="2643" y="3443"/>
                      </a:cubicBezTo>
                      <a:cubicBezTo>
                        <a:pt x="2461" y="3518"/>
                        <a:pt x="2269" y="3555"/>
                        <a:pt x="2079" y="3555"/>
                      </a:cubicBezTo>
                      <a:cubicBezTo>
                        <a:pt x="1695" y="3555"/>
                        <a:pt x="1317" y="3405"/>
                        <a:pt x="1034" y="3122"/>
                      </a:cubicBezTo>
                      <a:cubicBezTo>
                        <a:pt x="612" y="2700"/>
                        <a:pt x="485" y="2065"/>
                        <a:pt x="714" y="1512"/>
                      </a:cubicBezTo>
                      <a:cubicBezTo>
                        <a:pt x="943" y="961"/>
                        <a:pt x="1481" y="602"/>
                        <a:pt x="2078" y="602"/>
                      </a:cubicBezTo>
                      <a:close/>
                      <a:moveTo>
                        <a:pt x="2078" y="1"/>
                      </a:moveTo>
                      <a:cubicBezTo>
                        <a:pt x="932" y="1"/>
                        <a:pt x="0" y="933"/>
                        <a:pt x="0" y="2078"/>
                      </a:cubicBezTo>
                      <a:cubicBezTo>
                        <a:pt x="0" y="3223"/>
                        <a:pt x="932" y="4155"/>
                        <a:pt x="2078" y="4155"/>
                      </a:cubicBezTo>
                      <a:cubicBezTo>
                        <a:pt x="3224" y="4155"/>
                        <a:pt x="4156" y="3224"/>
                        <a:pt x="4156" y="2078"/>
                      </a:cubicBezTo>
                      <a:cubicBezTo>
                        <a:pt x="4156" y="933"/>
                        <a:pt x="3224" y="1"/>
                        <a:pt x="207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6" name="Google Shape;466;p32"/>
                <p:cNvSpPr/>
                <p:nvPr/>
              </p:nvSpPr>
              <p:spPr>
                <a:xfrm>
                  <a:off x="7697808" y="3169847"/>
                  <a:ext cx="69978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4" h="3556" extrusionOk="0">
                      <a:moveTo>
                        <a:pt x="1777" y="1"/>
                      </a:moveTo>
                      <a:cubicBezTo>
                        <a:pt x="796" y="1"/>
                        <a:pt x="1" y="796"/>
                        <a:pt x="1" y="1778"/>
                      </a:cubicBezTo>
                      <a:cubicBezTo>
                        <a:pt x="1" y="2760"/>
                        <a:pt x="796" y="3555"/>
                        <a:pt x="1777" y="3555"/>
                      </a:cubicBezTo>
                      <a:cubicBezTo>
                        <a:pt x="2758" y="3555"/>
                        <a:pt x="3554" y="2760"/>
                        <a:pt x="3554" y="1778"/>
                      </a:cubicBezTo>
                      <a:cubicBezTo>
                        <a:pt x="3554" y="796"/>
                        <a:pt x="2758" y="1"/>
                        <a:pt x="177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7" name="Google Shape;467;p32"/>
                <p:cNvSpPr/>
                <p:nvPr/>
              </p:nvSpPr>
              <p:spPr>
                <a:xfrm>
                  <a:off x="7691881" y="3163940"/>
                  <a:ext cx="81851" cy="81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6" extrusionOk="0">
                      <a:moveTo>
                        <a:pt x="2078" y="602"/>
                      </a:moveTo>
                      <a:cubicBezTo>
                        <a:pt x="2893" y="603"/>
                        <a:pt x="3554" y="1263"/>
                        <a:pt x="3555" y="2078"/>
                      </a:cubicBezTo>
                      <a:cubicBezTo>
                        <a:pt x="3555" y="2676"/>
                        <a:pt x="3195" y="3214"/>
                        <a:pt x="2643" y="3441"/>
                      </a:cubicBezTo>
                      <a:cubicBezTo>
                        <a:pt x="2461" y="3517"/>
                        <a:pt x="2269" y="3554"/>
                        <a:pt x="2079" y="3554"/>
                      </a:cubicBezTo>
                      <a:cubicBezTo>
                        <a:pt x="1695" y="3554"/>
                        <a:pt x="1317" y="3404"/>
                        <a:pt x="1034" y="3121"/>
                      </a:cubicBezTo>
                      <a:cubicBezTo>
                        <a:pt x="612" y="2699"/>
                        <a:pt x="485" y="2065"/>
                        <a:pt x="714" y="1512"/>
                      </a:cubicBezTo>
                      <a:cubicBezTo>
                        <a:pt x="943" y="961"/>
                        <a:pt x="1481" y="602"/>
                        <a:pt x="2078" y="602"/>
                      </a:cubicBezTo>
                      <a:close/>
                      <a:moveTo>
                        <a:pt x="2078" y="1"/>
                      </a:moveTo>
                      <a:cubicBezTo>
                        <a:pt x="932" y="1"/>
                        <a:pt x="0" y="933"/>
                        <a:pt x="0" y="2078"/>
                      </a:cubicBezTo>
                      <a:cubicBezTo>
                        <a:pt x="0" y="3223"/>
                        <a:pt x="932" y="4155"/>
                        <a:pt x="2078" y="4155"/>
                      </a:cubicBezTo>
                      <a:cubicBezTo>
                        <a:pt x="3224" y="4155"/>
                        <a:pt x="4156" y="3223"/>
                        <a:pt x="4156" y="2078"/>
                      </a:cubicBezTo>
                      <a:cubicBezTo>
                        <a:pt x="4156" y="933"/>
                        <a:pt x="3224" y="1"/>
                        <a:pt x="207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68" name="Google Shape;468;p32"/>
              <p:cNvGrpSpPr/>
              <p:nvPr/>
            </p:nvGrpSpPr>
            <p:grpSpPr>
              <a:xfrm>
                <a:off x="4866130" y="1597718"/>
                <a:ext cx="618424" cy="1349710"/>
                <a:chOff x="4866130" y="1597718"/>
                <a:chExt cx="618424" cy="1349710"/>
              </a:xfrm>
            </p:grpSpPr>
            <p:sp>
              <p:nvSpPr>
                <p:cNvPr id="469" name="Google Shape;469;p32"/>
                <p:cNvSpPr/>
                <p:nvPr/>
              </p:nvSpPr>
              <p:spPr>
                <a:xfrm>
                  <a:off x="5368540" y="2095718"/>
                  <a:ext cx="116013" cy="71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2" h="3618" extrusionOk="0">
                      <a:moveTo>
                        <a:pt x="5549" y="1"/>
                      </a:moveTo>
                      <a:cubicBezTo>
                        <a:pt x="5499" y="1"/>
                        <a:pt x="5448" y="13"/>
                        <a:pt x="5401" y="40"/>
                      </a:cubicBezTo>
                      <a:lnTo>
                        <a:pt x="176" y="3057"/>
                      </a:lnTo>
                      <a:cubicBezTo>
                        <a:pt x="57" y="3125"/>
                        <a:pt x="0" y="3264"/>
                        <a:pt x="36" y="3395"/>
                      </a:cubicBezTo>
                      <a:cubicBezTo>
                        <a:pt x="70" y="3526"/>
                        <a:pt x="189" y="3617"/>
                        <a:pt x="324" y="3617"/>
                      </a:cubicBezTo>
                      <a:cubicBezTo>
                        <a:pt x="325" y="3617"/>
                        <a:pt x="326" y="3617"/>
                        <a:pt x="327" y="3617"/>
                      </a:cubicBezTo>
                      <a:cubicBezTo>
                        <a:pt x="379" y="3617"/>
                        <a:pt x="431" y="3604"/>
                        <a:pt x="476" y="3578"/>
                      </a:cubicBezTo>
                      <a:lnTo>
                        <a:pt x="5702" y="560"/>
                      </a:lnTo>
                      <a:cubicBezTo>
                        <a:pt x="5845" y="476"/>
                        <a:pt x="5892" y="294"/>
                        <a:pt x="5810" y="151"/>
                      </a:cubicBezTo>
                      <a:cubicBezTo>
                        <a:pt x="5754" y="55"/>
                        <a:pt x="5653" y="1"/>
                        <a:pt x="554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0" name="Google Shape;470;p32"/>
                <p:cNvSpPr/>
                <p:nvPr/>
              </p:nvSpPr>
              <p:spPr>
                <a:xfrm>
                  <a:off x="4866957" y="1921048"/>
                  <a:ext cx="616829" cy="710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27" h="36079" extrusionOk="0">
                      <a:moveTo>
                        <a:pt x="15663" y="648"/>
                      </a:moveTo>
                      <a:lnTo>
                        <a:pt x="30726" y="9345"/>
                      </a:lnTo>
                      <a:lnTo>
                        <a:pt x="30726" y="26736"/>
                      </a:lnTo>
                      <a:lnTo>
                        <a:pt x="15663" y="35433"/>
                      </a:lnTo>
                      <a:lnTo>
                        <a:pt x="602" y="26736"/>
                      </a:lnTo>
                      <a:lnTo>
                        <a:pt x="602" y="9345"/>
                      </a:lnTo>
                      <a:lnTo>
                        <a:pt x="15663" y="648"/>
                      </a:lnTo>
                      <a:close/>
                      <a:moveTo>
                        <a:pt x="15663" y="1"/>
                      </a:moveTo>
                      <a:cubicBezTo>
                        <a:pt x="15612" y="1"/>
                        <a:pt x="15560" y="14"/>
                        <a:pt x="15514" y="41"/>
                      </a:cubicBezTo>
                      <a:lnTo>
                        <a:pt x="151" y="8911"/>
                      </a:lnTo>
                      <a:cubicBezTo>
                        <a:pt x="58" y="8964"/>
                        <a:pt x="1" y="9064"/>
                        <a:pt x="1" y="9171"/>
                      </a:cubicBezTo>
                      <a:lnTo>
                        <a:pt x="1" y="26910"/>
                      </a:lnTo>
                      <a:cubicBezTo>
                        <a:pt x="1" y="27017"/>
                        <a:pt x="58" y="27117"/>
                        <a:pt x="151" y="27170"/>
                      </a:cubicBezTo>
                      <a:lnTo>
                        <a:pt x="15514" y="36039"/>
                      </a:lnTo>
                      <a:cubicBezTo>
                        <a:pt x="15559" y="36065"/>
                        <a:pt x="15611" y="36079"/>
                        <a:pt x="15663" y="36079"/>
                      </a:cubicBezTo>
                      <a:cubicBezTo>
                        <a:pt x="15717" y="36079"/>
                        <a:pt x="15768" y="36066"/>
                        <a:pt x="15814" y="36040"/>
                      </a:cubicBezTo>
                      <a:lnTo>
                        <a:pt x="31176" y="27170"/>
                      </a:lnTo>
                      <a:cubicBezTo>
                        <a:pt x="31269" y="27117"/>
                        <a:pt x="31327" y="27017"/>
                        <a:pt x="31327" y="26910"/>
                      </a:cubicBezTo>
                      <a:lnTo>
                        <a:pt x="31327" y="9171"/>
                      </a:lnTo>
                      <a:cubicBezTo>
                        <a:pt x="31327" y="9064"/>
                        <a:pt x="31269" y="8964"/>
                        <a:pt x="31176" y="8911"/>
                      </a:cubicBezTo>
                      <a:lnTo>
                        <a:pt x="15814" y="41"/>
                      </a:lnTo>
                      <a:cubicBezTo>
                        <a:pt x="15767" y="14"/>
                        <a:pt x="15715" y="1"/>
                        <a:pt x="15663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1" name="Google Shape;471;p32"/>
                <p:cNvSpPr/>
                <p:nvPr/>
              </p:nvSpPr>
              <p:spPr>
                <a:xfrm>
                  <a:off x="4969837" y="2039877"/>
                  <a:ext cx="411048" cy="4727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76" h="24011" extrusionOk="0">
                      <a:moveTo>
                        <a:pt x="10438" y="648"/>
                      </a:moveTo>
                      <a:lnTo>
                        <a:pt x="20274" y="6326"/>
                      </a:lnTo>
                      <a:lnTo>
                        <a:pt x="20274" y="17684"/>
                      </a:lnTo>
                      <a:lnTo>
                        <a:pt x="10438" y="23363"/>
                      </a:lnTo>
                      <a:lnTo>
                        <a:pt x="602" y="17684"/>
                      </a:lnTo>
                      <a:lnTo>
                        <a:pt x="602" y="6326"/>
                      </a:lnTo>
                      <a:lnTo>
                        <a:pt x="10438" y="648"/>
                      </a:lnTo>
                      <a:close/>
                      <a:moveTo>
                        <a:pt x="10438" y="0"/>
                      </a:moveTo>
                      <a:cubicBezTo>
                        <a:pt x="10387" y="0"/>
                        <a:pt x="10335" y="14"/>
                        <a:pt x="10289" y="41"/>
                      </a:cubicBezTo>
                      <a:lnTo>
                        <a:pt x="152" y="5893"/>
                      </a:lnTo>
                      <a:cubicBezTo>
                        <a:pt x="59" y="5947"/>
                        <a:pt x="1" y="6045"/>
                        <a:pt x="2" y="6153"/>
                      </a:cubicBezTo>
                      <a:lnTo>
                        <a:pt x="2" y="17858"/>
                      </a:lnTo>
                      <a:cubicBezTo>
                        <a:pt x="1" y="17965"/>
                        <a:pt x="59" y="18064"/>
                        <a:pt x="152" y="18117"/>
                      </a:cubicBezTo>
                      <a:lnTo>
                        <a:pt x="10289" y="23970"/>
                      </a:lnTo>
                      <a:cubicBezTo>
                        <a:pt x="10334" y="23997"/>
                        <a:pt x="10386" y="24010"/>
                        <a:pt x="10438" y="24010"/>
                      </a:cubicBezTo>
                      <a:cubicBezTo>
                        <a:pt x="10492" y="24010"/>
                        <a:pt x="10543" y="23997"/>
                        <a:pt x="10589" y="23970"/>
                      </a:cubicBezTo>
                      <a:lnTo>
                        <a:pt x="20725" y="18117"/>
                      </a:lnTo>
                      <a:cubicBezTo>
                        <a:pt x="20819" y="18064"/>
                        <a:pt x="20876" y="17965"/>
                        <a:pt x="20876" y="17858"/>
                      </a:cubicBezTo>
                      <a:lnTo>
                        <a:pt x="20876" y="6153"/>
                      </a:lnTo>
                      <a:cubicBezTo>
                        <a:pt x="20876" y="6045"/>
                        <a:pt x="20819" y="5947"/>
                        <a:pt x="20725" y="5893"/>
                      </a:cubicBezTo>
                      <a:lnTo>
                        <a:pt x="10589" y="41"/>
                      </a:lnTo>
                      <a:cubicBezTo>
                        <a:pt x="10542" y="14"/>
                        <a:pt x="10490" y="0"/>
                        <a:pt x="10438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2" name="Google Shape;472;p32"/>
                <p:cNvSpPr/>
                <p:nvPr/>
              </p:nvSpPr>
              <p:spPr>
                <a:xfrm>
                  <a:off x="5169454" y="1661730"/>
                  <a:ext cx="11853" cy="2711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2" h="13772" extrusionOk="0">
                      <a:moveTo>
                        <a:pt x="300" y="0"/>
                      </a:moveTo>
                      <a:cubicBezTo>
                        <a:pt x="137" y="0"/>
                        <a:pt x="4" y="131"/>
                        <a:pt x="0" y="294"/>
                      </a:cubicBezTo>
                      <a:lnTo>
                        <a:pt x="0" y="13472"/>
                      </a:lnTo>
                      <a:cubicBezTo>
                        <a:pt x="0" y="13638"/>
                        <a:pt x="134" y="13772"/>
                        <a:pt x="300" y="13772"/>
                      </a:cubicBezTo>
                      <a:cubicBezTo>
                        <a:pt x="466" y="13772"/>
                        <a:pt x="600" y="13638"/>
                        <a:pt x="601" y="13472"/>
                      </a:cubicBezTo>
                      <a:lnTo>
                        <a:pt x="601" y="294"/>
                      </a:lnTo>
                      <a:cubicBezTo>
                        <a:pt x="598" y="131"/>
                        <a:pt x="464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3" name="Google Shape;473;p32"/>
                <p:cNvSpPr/>
                <p:nvPr/>
              </p:nvSpPr>
              <p:spPr>
                <a:xfrm>
                  <a:off x="5124325" y="1603625"/>
                  <a:ext cx="102093" cy="1020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85" h="5185" extrusionOk="0">
                      <a:moveTo>
                        <a:pt x="2592" y="0"/>
                      </a:moveTo>
                      <a:cubicBezTo>
                        <a:pt x="1161" y="0"/>
                        <a:pt x="0" y="1161"/>
                        <a:pt x="0" y="2592"/>
                      </a:cubicBezTo>
                      <a:cubicBezTo>
                        <a:pt x="0" y="4023"/>
                        <a:pt x="1161" y="5184"/>
                        <a:pt x="2592" y="5184"/>
                      </a:cubicBezTo>
                      <a:cubicBezTo>
                        <a:pt x="4023" y="5184"/>
                        <a:pt x="5184" y="4023"/>
                        <a:pt x="5184" y="2592"/>
                      </a:cubicBezTo>
                      <a:cubicBezTo>
                        <a:pt x="5184" y="1161"/>
                        <a:pt x="4023" y="0"/>
                        <a:pt x="259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4" name="Google Shape;474;p32"/>
                <p:cNvSpPr/>
                <p:nvPr/>
              </p:nvSpPr>
              <p:spPr>
                <a:xfrm>
                  <a:off x="5118418" y="1597718"/>
                  <a:ext cx="113926" cy="1139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86" h="5786" extrusionOk="0">
                      <a:moveTo>
                        <a:pt x="2892" y="602"/>
                      </a:moveTo>
                      <a:cubicBezTo>
                        <a:pt x="4156" y="602"/>
                        <a:pt x="5184" y="1629"/>
                        <a:pt x="5184" y="2893"/>
                      </a:cubicBezTo>
                      <a:cubicBezTo>
                        <a:pt x="5184" y="4156"/>
                        <a:pt x="4156" y="5184"/>
                        <a:pt x="2892" y="5184"/>
                      </a:cubicBezTo>
                      <a:cubicBezTo>
                        <a:pt x="1630" y="5184"/>
                        <a:pt x="602" y="4156"/>
                        <a:pt x="602" y="2893"/>
                      </a:cubicBezTo>
                      <a:cubicBezTo>
                        <a:pt x="602" y="1629"/>
                        <a:pt x="1630" y="602"/>
                        <a:pt x="2892" y="602"/>
                      </a:cubicBezTo>
                      <a:close/>
                      <a:moveTo>
                        <a:pt x="2892" y="0"/>
                      </a:moveTo>
                      <a:cubicBezTo>
                        <a:pt x="1298" y="0"/>
                        <a:pt x="0" y="1299"/>
                        <a:pt x="0" y="2893"/>
                      </a:cubicBezTo>
                      <a:cubicBezTo>
                        <a:pt x="0" y="4488"/>
                        <a:pt x="1298" y="5785"/>
                        <a:pt x="2892" y="5785"/>
                      </a:cubicBezTo>
                      <a:cubicBezTo>
                        <a:pt x="4487" y="5785"/>
                        <a:pt x="5785" y="4488"/>
                        <a:pt x="5785" y="2893"/>
                      </a:cubicBezTo>
                      <a:cubicBezTo>
                        <a:pt x="5785" y="1298"/>
                        <a:pt x="4487" y="0"/>
                        <a:pt x="289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5" name="Google Shape;475;p32"/>
                <p:cNvSpPr/>
                <p:nvPr/>
              </p:nvSpPr>
              <p:spPr>
                <a:xfrm>
                  <a:off x="5169375" y="2612108"/>
                  <a:ext cx="11991" cy="2714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" h="13785" extrusionOk="0">
                      <a:moveTo>
                        <a:pt x="304" y="0"/>
                      </a:moveTo>
                      <a:cubicBezTo>
                        <a:pt x="136" y="0"/>
                        <a:pt x="1" y="139"/>
                        <a:pt x="4" y="307"/>
                      </a:cubicBezTo>
                      <a:lnTo>
                        <a:pt x="4" y="13485"/>
                      </a:lnTo>
                      <a:cubicBezTo>
                        <a:pt x="4" y="13651"/>
                        <a:pt x="138" y="13785"/>
                        <a:pt x="304" y="13785"/>
                      </a:cubicBezTo>
                      <a:cubicBezTo>
                        <a:pt x="470" y="13785"/>
                        <a:pt x="605" y="13651"/>
                        <a:pt x="605" y="13485"/>
                      </a:cubicBezTo>
                      <a:lnTo>
                        <a:pt x="605" y="307"/>
                      </a:lnTo>
                      <a:cubicBezTo>
                        <a:pt x="609" y="139"/>
                        <a:pt x="473" y="0"/>
                        <a:pt x="30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6" name="Google Shape;476;p32"/>
                <p:cNvSpPr/>
                <p:nvPr/>
              </p:nvSpPr>
              <p:spPr>
                <a:xfrm>
                  <a:off x="5124325" y="2839409"/>
                  <a:ext cx="106090" cy="1020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8" h="5185" extrusionOk="0">
                      <a:moveTo>
                        <a:pt x="2592" y="1"/>
                      </a:moveTo>
                      <a:cubicBezTo>
                        <a:pt x="1161" y="1"/>
                        <a:pt x="0" y="1162"/>
                        <a:pt x="0" y="2593"/>
                      </a:cubicBezTo>
                      <a:cubicBezTo>
                        <a:pt x="0" y="3641"/>
                        <a:pt x="632" y="4586"/>
                        <a:pt x="1601" y="4988"/>
                      </a:cubicBezTo>
                      <a:cubicBezTo>
                        <a:pt x="1921" y="5120"/>
                        <a:pt x="2258" y="5185"/>
                        <a:pt x="2591" y="5185"/>
                      </a:cubicBezTo>
                      <a:cubicBezTo>
                        <a:pt x="3266" y="5185"/>
                        <a:pt x="3929" y="4922"/>
                        <a:pt x="4425" y="4426"/>
                      </a:cubicBezTo>
                      <a:cubicBezTo>
                        <a:pt x="5166" y="3685"/>
                        <a:pt x="5388" y="2569"/>
                        <a:pt x="4987" y="1602"/>
                      </a:cubicBezTo>
                      <a:cubicBezTo>
                        <a:pt x="4585" y="633"/>
                        <a:pt x="3640" y="1"/>
                        <a:pt x="2592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7" name="Google Shape;477;p32"/>
                <p:cNvSpPr/>
                <p:nvPr/>
              </p:nvSpPr>
              <p:spPr>
                <a:xfrm>
                  <a:off x="5118418" y="2833502"/>
                  <a:ext cx="113926" cy="1139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86" h="5786" extrusionOk="0">
                      <a:moveTo>
                        <a:pt x="2892" y="602"/>
                      </a:moveTo>
                      <a:cubicBezTo>
                        <a:pt x="4156" y="602"/>
                        <a:pt x="5184" y="1629"/>
                        <a:pt x="5184" y="2893"/>
                      </a:cubicBezTo>
                      <a:cubicBezTo>
                        <a:pt x="5184" y="4157"/>
                        <a:pt x="4156" y="5185"/>
                        <a:pt x="2892" y="5185"/>
                      </a:cubicBezTo>
                      <a:cubicBezTo>
                        <a:pt x="1630" y="5185"/>
                        <a:pt x="602" y="4157"/>
                        <a:pt x="602" y="2893"/>
                      </a:cubicBezTo>
                      <a:cubicBezTo>
                        <a:pt x="602" y="1629"/>
                        <a:pt x="1630" y="602"/>
                        <a:pt x="2892" y="602"/>
                      </a:cubicBezTo>
                      <a:close/>
                      <a:moveTo>
                        <a:pt x="2892" y="1"/>
                      </a:moveTo>
                      <a:cubicBezTo>
                        <a:pt x="1298" y="1"/>
                        <a:pt x="0" y="1298"/>
                        <a:pt x="0" y="2893"/>
                      </a:cubicBezTo>
                      <a:cubicBezTo>
                        <a:pt x="0" y="4487"/>
                        <a:pt x="1298" y="5786"/>
                        <a:pt x="2892" y="5786"/>
                      </a:cubicBezTo>
                      <a:cubicBezTo>
                        <a:pt x="4487" y="5786"/>
                        <a:pt x="5785" y="4487"/>
                        <a:pt x="5785" y="2893"/>
                      </a:cubicBezTo>
                      <a:cubicBezTo>
                        <a:pt x="5785" y="1298"/>
                        <a:pt x="4487" y="1"/>
                        <a:pt x="289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8" name="Google Shape;478;p32"/>
                <p:cNvSpPr/>
                <p:nvPr/>
              </p:nvSpPr>
              <p:spPr>
                <a:xfrm>
                  <a:off x="4866130" y="2095698"/>
                  <a:ext cx="116092" cy="712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6" h="3619" extrusionOk="0">
                      <a:moveTo>
                        <a:pt x="343" y="0"/>
                      </a:moveTo>
                      <a:cubicBezTo>
                        <a:pt x="240" y="0"/>
                        <a:pt x="139" y="54"/>
                        <a:pt x="83" y="151"/>
                      </a:cubicBezTo>
                      <a:cubicBezTo>
                        <a:pt x="0" y="295"/>
                        <a:pt x="49" y="478"/>
                        <a:pt x="193" y="561"/>
                      </a:cubicBezTo>
                      <a:lnTo>
                        <a:pt x="5419" y="3579"/>
                      </a:lnTo>
                      <a:cubicBezTo>
                        <a:pt x="5465" y="3605"/>
                        <a:pt x="5516" y="3618"/>
                        <a:pt x="5569" y="3618"/>
                      </a:cubicBezTo>
                      <a:cubicBezTo>
                        <a:pt x="5570" y="3618"/>
                        <a:pt x="5571" y="3618"/>
                        <a:pt x="5572" y="3618"/>
                      </a:cubicBezTo>
                      <a:cubicBezTo>
                        <a:pt x="5707" y="3618"/>
                        <a:pt x="5824" y="3527"/>
                        <a:pt x="5860" y="3396"/>
                      </a:cubicBezTo>
                      <a:cubicBezTo>
                        <a:pt x="5895" y="3265"/>
                        <a:pt x="5837" y="3126"/>
                        <a:pt x="5720" y="3058"/>
                      </a:cubicBezTo>
                      <a:lnTo>
                        <a:pt x="493" y="41"/>
                      </a:lnTo>
                      <a:cubicBezTo>
                        <a:pt x="446" y="13"/>
                        <a:pt x="394" y="0"/>
                        <a:pt x="34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9" name="Google Shape;479;p32"/>
                <p:cNvSpPr/>
                <p:nvPr/>
              </p:nvSpPr>
              <p:spPr>
                <a:xfrm>
                  <a:off x="4978048" y="2272061"/>
                  <a:ext cx="403704" cy="1270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03" h="6454" extrusionOk="0">
                      <a:moveTo>
                        <a:pt x="10462" y="0"/>
                      </a:moveTo>
                      <a:cubicBezTo>
                        <a:pt x="10411" y="0"/>
                        <a:pt x="10359" y="13"/>
                        <a:pt x="10313" y="40"/>
                      </a:cubicBezTo>
                      <a:lnTo>
                        <a:pt x="176" y="5893"/>
                      </a:lnTo>
                      <a:cubicBezTo>
                        <a:pt x="58" y="5961"/>
                        <a:pt x="0" y="6100"/>
                        <a:pt x="36" y="6231"/>
                      </a:cubicBezTo>
                      <a:cubicBezTo>
                        <a:pt x="71" y="6362"/>
                        <a:pt x="190" y="6454"/>
                        <a:pt x="326" y="6454"/>
                      </a:cubicBezTo>
                      <a:cubicBezTo>
                        <a:pt x="380" y="6454"/>
                        <a:pt x="431" y="6440"/>
                        <a:pt x="476" y="6414"/>
                      </a:cubicBezTo>
                      <a:lnTo>
                        <a:pt x="10460" y="650"/>
                      </a:lnTo>
                      <a:lnTo>
                        <a:pt x="20004" y="6324"/>
                      </a:lnTo>
                      <a:cubicBezTo>
                        <a:pt x="20053" y="6353"/>
                        <a:pt x="20106" y="6367"/>
                        <a:pt x="20159" y="6367"/>
                      </a:cubicBezTo>
                      <a:cubicBezTo>
                        <a:pt x="20261" y="6367"/>
                        <a:pt x="20362" y="6315"/>
                        <a:pt x="20418" y="6220"/>
                      </a:cubicBezTo>
                      <a:cubicBezTo>
                        <a:pt x="20502" y="6076"/>
                        <a:pt x="20455" y="5892"/>
                        <a:pt x="20311" y="5807"/>
                      </a:cubicBezTo>
                      <a:lnTo>
                        <a:pt x="10616" y="43"/>
                      </a:lnTo>
                      <a:cubicBezTo>
                        <a:pt x="10569" y="14"/>
                        <a:pt x="10515" y="0"/>
                        <a:pt x="1046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0" name="Google Shape;480;p32"/>
                <p:cNvSpPr/>
                <p:nvPr/>
              </p:nvSpPr>
              <p:spPr>
                <a:xfrm>
                  <a:off x="5178059" y="2039739"/>
                  <a:ext cx="12011" cy="2441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" h="12401" extrusionOk="0">
                      <a:moveTo>
                        <a:pt x="304" y="1"/>
                      </a:moveTo>
                      <a:cubicBezTo>
                        <a:pt x="136" y="1"/>
                        <a:pt x="1" y="139"/>
                        <a:pt x="4" y="308"/>
                      </a:cubicBezTo>
                      <a:lnTo>
                        <a:pt x="4" y="12099"/>
                      </a:lnTo>
                      <a:cubicBezTo>
                        <a:pt x="4" y="12265"/>
                        <a:pt x="138" y="12400"/>
                        <a:pt x="304" y="12400"/>
                      </a:cubicBezTo>
                      <a:cubicBezTo>
                        <a:pt x="470" y="12400"/>
                        <a:pt x="604" y="12265"/>
                        <a:pt x="605" y="12100"/>
                      </a:cubicBezTo>
                      <a:lnTo>
                        <a:pt x="605" y="308"/>
                      </a:lnTo>
                      <a:cubicBezTo>
                        <a:pt x="609" y="139"/>
                        <a:pt x="473" y="1"/>
                        <a:pt x="30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81" name="Google Shape;481;p32"/>
              <p:cNvGrpSpPr/>
              <p:nvPr/>
            </p:nvGrpSpPr>
            <p:grpSpPr>
              <a:xfrm>
                <a:off x="5312187" y="1140950"/>
                <a:ext cx="627501" cy="773285"/>
                <a:chOff x="5312187" y="1140950"/>
                <a:chExt cx="627501" cy="773285"/>
              </a:xfrm>
            </p:grpSpPr>
            <p:sp>
              <p:nvSpPr>
                <p:cNvPr id="482" name="Google Shape;482;p32"/>
                <p:cNvSpPr/>
                <p:nvPr/>
              </p:nvSpPr>
              <p:spPr>
                <a:xfrm>
                  <a:off x="5791166" y="1140969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0"/>
                      </a:moveTo>
                      <a:cubicBezTo>
                        <a:pt x="131" y="4"/>
                        <a:pt x="0" y="136"/>
                        <a:pt x="0" y="300"/>
                      </a:cubicBezTo>
                      <a:cubicBezTo>
                        <a:pt x="0" y="464"/>
                        <a:pt x="131" y="596"/>
                        <a:pt x="294" y="601"/>
                      </a:cubicBezTo>
                      <a:lnTo>
                        <a:pt x="7242" y="601"/>
                      </a:lnTo>
                      <a:cubicBezTo>
                        <a:pt x="7406" y="596"/>
                        <a:pt x="7536" y="464"/>
                        <a:pt x="7536" y="300"/>
                      </a:cubicBezTo>
                      <a:cubicBezTo>
                        <a:pt x="7536" y="136"/>
                        <a:pt x="7406" y="4"/>
                        <a:pt x="724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3" name="Google Shape;483;p32"/>
                <p:cNvSpPr/>
                <p:nvPr/>
              </p:nvSpPr>
              <p:spPr>
                <a:xfrm>
                  <a:off x="5448875" y="1140950"/>
                  <a:ext cx="297142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3" extrusionOk="0">
                      <a:moveTo>
                        <a:pt x="299" y="1"/>
                      </a:moveTo>
                      <a:cubicBezTo>
                        <a:pt x="134" y="1"/>
                        <a:pt x="0" y="136"/>
                        <a:pt x="0" y="301"/>
                      </a:cubicBezTo>
                      <a:cubicBezTo>
                        <a:pt x="0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4783" y="602"/>
                      </a:lnTo>
                      <a:cubicBezTo>
                        <a:pt x="14785" y="602"/>
                        <a:pt x="14787" y="602"/>
                        <a:pt x="14789" y="602"/>
                      </a:cubicBezTo>
                      <a:cubicBezTo>
                        <a:pt x="14955" y="602"/>
                        <a:pt x="15090" y="467"/>
                        <a:pt x="15090" y="301"/>
                      </a:cubicBezTo>
                      <a:cubicBezTo>
                        <a:pt x="15090" y="136"/>
                        <a:pt x="14956" y="1"/>
                        <a:pt x="14792" y="1"/>
                      </a:cubicBezTo>
                      <a:cubicBezTo>
                        <a:pt x="14789" y="1"/>
                        <a:pt x="14786" y="1"/>
                        <a:pt x="14783" y="1"/>
                      </a:cubicBezTo>
                      <a:lnTo>
                        <a:pt x="307" y="1"/>
                      </a:lnTo>
                      <a:cubicBezTo>
                        <a:pt x="305" y="1"/>
                        <a:pt x="302" y="1"/>
                        <a:pt x="29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4" name="Google Shape;484;p32"/>
                <p:cNvSpPr/>
                <p:nvPr/>
              </p:nvSpPr>
              <p:spPr>
                <a:xfrm>
                  <a:off x="5312305" y="1140969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0"/>
                      </a:moveTo>
                      <a:cubicBezTo>
                        <a:pt x="131" y="4"/>
                        <a:pt x="0" y="136"/>
                        <a:pt x="0" y="300"/>
                      </a:cubicBezTo>
                      <a:cubicBezTo>
                        <a:pt x="0" y="464"/>
                        <a:pt x="131" y="596"/>
                        <a:pt x="294" y="601"/>
                      </a:cubicBezTo>
                      <a:lnTo>
                        <a:pt x="4059" y="601"/>
                      </a:lnTo>
                      <a:cubicBezTo>
                        <a:pt x="4222" y="596"/>
                        <a:pt x="4353" y="464"/>
                        <a:pt x="4353" y="300"/>
                      </a:cubicBezTo>
                      <a:cubicBezTo>
                        <a:pt x="4353" y="136"/>
                        <a:pt x="4222" y="4"/>
                        <a:pt x="40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5" name="Google Shape;485;p32"/>
                <p:cNvSpPr/>
                <p:nvPr/>
              </p:nvSpPr>
              <p:spPr>
                <a:xfrm>
                  <a:off x="5568590" y="1198267"/>
                  <a:ext cx="37097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41" h="603" extrusionOk="0">
                      <a:moveTo>
                        <a:pt x="301" y="1"/>
                      </a:moveTo>
                      <a:cubicBezTo>
                        <a:pt x="135" y="1"/>
                        <a:pt x="0" y="135"/>
                        <a:pt x="0" y="301"/>
                      </a:cubicBezTo>
                      <a:cubicBezTo>
                        <a:pt x="0" y="468"/>
                        <a:pt x="135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8546" y="602"/>
                      </a:lnTo>
                      <a:cubicBezTo>
                        <a:pt x="18710" y="598"/>
                        <a:pt x="18840" y="464"/>
                        <a:pt x="18840" y="301"/>
                      </a:cubicBezTo>
                      <a:cubicBezTo>
                        <a:pt x="18840" y="138"/>
                        <a:pt x="18710" y="4"/>
                        <a:pt x="18546" y="1"/>
                      </a:cubicBezTo>
                      <a:lnTo>
                        <a:pt x="307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6" name="Google Shape;486;p32"/>
                <p:cNvSpPr/>
                <p:nvPr/>
              </p:nvSpPr>
              <p:spPr>
                <a:xfrm>
                  <a:off x="5312325" y="1198267"/>
                  <a:ext cx="13725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1" h="603" extrusionOk="0">
                      <a:moveTo>
                        <a:pt x="6669" y="1"/>
                      </a:moveTo>
                      <a:cubicBezTo>
                        <a:pt x="6667" y="1"/>
                        <a:pt x="6665" y="1"/>
                        <a:pt x="6663" y="1"/>
                      </a:cubicBezTo>
                      <a:lnTo>
                        <a:pt x="293" y="1"/>
                      </a:lnTo>
                      <a:cubicBezTo>
                        <a:pt x="131" y="4"/>
                        <a:pt x="0" y="138"/>
                        <a:pt x="0" y="301"/>
                      </a:cubicBezTo>
                      <a:cubicBezTo>
                        <a:pt x="0" y="464"/>
                        <a:pt x="131" y="598"/>
                        <a:pt x="293" y="602"/>
                      </a:cubicBezTo>
                      <a:lnTo>
                        <a:pt x="6663" y="602"/>
                      </a:lnTo>
                      <a:cubicBezTo>
                        <a:pt x="6665" y="602"/>
                        <a:pt x="6667" y="602"/>
                        <a:pt x="6669" y="602"/>
                      </a:cubicBezTo>
                      <a:cubicBezTo>
                        <a:pt x="6836" y="602"/>
                        <a:pt x="6971" y="468"/>
                        <a:pt x="6971" y="301"/>
                      </a:cubicBezTo>
                      <a:cubicBezTo>
                        <a:pt x="6971" y="135"/>
                        <a:pt x="6836" y="1"/>
                        <a:pt x="666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7" name="Google Shape;487;p32"/>
                <p:cNvSpPr/>
                <p:nvPr/>
              </p:nvSpPr>
              <p:spPr>
                <a:xfrm>
                  <a:off x="5865003" y="1263776"/>
                  <a:ext cx="7456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7" h="603" extrusionOk="0">
                      <a:moveTo>
                        <a:pt x="299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3492" y="602"/>
                      </a:lnTo>
                      <a:cubicBezTo>
                        <a:pt x="3656" y="597"/>
                        <a:pt x="3786" y="464"/>
                        <a:pt x="3786" y="301"/>
                      </a:cubicBezTo>
                      <a:cubicBezTo>
                        <a:pt x="3786" y="137"/>
                        <a:pt x="3656" y="4"/>
                        <a:pt x="3492" y="1"/>
                      </a:cubicBezTo>
                      <a:lnTo>
                        <a:pt x="308" y="1"/>
                      </a:lnTo>
                      <a:cubicBezTo>
                        <a:pt x="305" y="1"/>
                        <a:pt x="302" y="1"/>
                        <a:pt x="29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8" name="Google Shape;488;p32"/>
                <p:cNvSpPr/>
                <p:nvPr/>
              </p:nvSpPr>
              <p:spPr>
                <a:xfrm>
                  <a:off x="5688542" y="1263776"/>
                  <a:ext cx="13700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602" extrusionOk="0">
                      <a:moveTo>
                        <a:pt x="294" y="1"/>
                      </a:moveTo>
                      <a:cubicBezTo>
                        <a:pt x="131" y="4"/>
                        <a:pt x="0" y="137"/>
                        <a:pt x="0" y="301"/>
                      </a:cubicBezTo>
                      <a:cubicBezTo>
                        <a:pt x="0" y="464"/>
                        <a:pt x="131" y="597"/>
                        <a:pt x="294" y="602"/>
                      </a:cubicBezTo>
                      <a:lnTo>
                        <a:pt x="6664" y="602"/>
                      </a:lnTo>
                      <a:cubicBezTo>
                        <a:pt x="6827" y="597"/>
                        <a:pt x="6958" y="464"/>
                        <a:pt x="6958" y="301"/>
                      </a:cubicBezTo>
                      <a:cubicBezTo>
                        <a:pt x="6958" y="137"/>
                        <a:pt x="6827" y="4"/>
                        <a:pt x="666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9" name="Google Shape;489;p32"/>
                <p:cNvSpPr/>
                <p:nvPr/>
              </p:nvSpPr>
              <p:spPr>
                <a:xfrm>
                  <a:off x="5312325" y="1263776"/>
                  <a:ext cx="30257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3" extrusionOk="0">
                      <a:moveTo>
                        <a:pt x="15068" y="1"/>
                      </a:moveTo>
                      <a:cubicBezTo>
                        <a:pt x="15065" y="1"/>
                        <a:pt x="15062" y="1"/>
                        <a:pt x="15059" y="1"/>
                      </a:cubicBezTo>
                      <a:lnTo>
                        <a:pt x="293" y="1"/>
                      </a:lnTo>
                      <a:cubicBezTo>
                        <a:pt x="131" y="4"/>
                        <a:pt x="0" y="137"/>
                        <a:pt x="0" y="301"/>
                      </a:cubicBezTo>
                      <a:cubicBezTo>
                        <a:pt x="0" y="464"/>
                        <a:pt x="131" y="597"/>
                        <a:pt x="293" y="602"/>
                      </a:cubicBezTo>
                      <a:lnTo>
                        <a:pt x="15059" y="602"/>
                      </a:lnTo>
                      <a:cubicBezTo>
                        <a:pt x="15062" y="602"/>
                        <a:pt x="15064" y="602"/>
                        <a:pt x="15066" y="602"/>
                      </a:cubicBezTo>
                      <a:cubicBezTo>
                        <a:pt x="15231" y="602"/>
                        <a:pt x="15366" y="467"/>
                        <a:pt x="15366" y="301"/>
                      </a:cubicBezTo>
                      <a:cubicBezTo>
                        <a:pt x="15366" y="135"/>
                        <a:pt x="15232" y="1"/>
                        <a:pt x="1506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" name="Google Shape;490;p32"/>
                <p:cNvSpPr/>
                <p:nvPr/>
              </p:nvSpPr>
              <p:spPr>
                <a:xfrm>
                  <a:off x="5608600" y="1329265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1"/>
                      </a:moveTo>
                      <a:cubicBezTo>
                        <a:pt x="136" y="1"/>
                        <a:pt x="1" y="136"/>
                        <a:pt x="1" y="302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lnTo>
                        <a:pt x="16514" y="602"/>
                      </a:lnTo>
                      <a:cubicBezTo>
                        <a:pt x="16680" y="602"/>
                        <a:pt x="16814" y="468"/>
                        <a:pt x="16814" y="302"/>
                      </a:cubicBezTo>
                      <a:cubicBezTo>
                        <a:pt x="16814" y="136"/>
                        <a:pt x="16680" y="1"/>
                        <a:pt x="1651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1" name="Google Shape;491;p32"/>
                <p:cNvSpPr/>
                <p:nvPr/>
              </p:nvSpPr>
              <p:spPr>
                <a:xfrm>
                  <a:off x="5312187" y="1329265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0" y="1"/>
                      </a:moveTo>
                      <a:cubicBezTo>
                        <a:pt x="134" y="1"/>
                        <a:pt x="0" y="136"/>
                        <a:pt x="0" y="302"/>
                      </a:cubicBezTo>
                      <a:cubicBezTo>
                        <a:pt x="0" y="468"/>
                        <a:pt x="134" y="602"/>
                        <a:pt x="300" y="602"/>
                      </a:cubicBezTo>
                      <a:lnTo>
                        <a:pt x="11882" y="602"/>
                      </a:lnTo>
                      <a:cubicBezTo>
                        <a:pt x="12048" y="602"/>
                        <a:pt x="12182" y="468"/>
                        <a:pt x="12182" y="302"/>
                      </a:cubicBezTo>
                      <a:cubicBezTo>
                        <a:pt x="12182" y="136"/>
                        <a:pt x="12048" y="1"/>
                        <a:pt x="1188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2" name="Google Shape;492;p32"/>
                <p:cNvSpPr/>
                <p:nvPr/>
              </p:nvSpPr>
              <p:spPr>
                <a:xfrm>
                  <a:off x="5791166" y="1394773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1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7242" y="602"/>
                      </a:lnTo>
                      <a:cubicBezTo>
                        <a:pt x="7406" y="598"/>
                        <a:pt x="7536" y="464"/>
                        <a:pt x="7536" y="300"/>
                      </a:cubicBezTo>
                      <a:cubicBezTo>
                        <a:pt x="7536" y="137"/>
                        <a:pt x="7406" y="4"/>
                        <a:pt x="72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" name="Google Shape;493;p32"/>
                <p:cNvSpPr/>
                <p:nvPr/>
              </p:nvSpPr>
              <p:spPr>
                <a:xfrm>
                  <a:off x="5448875" y="1394773"/>
                  <a:ext cx="2971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2" extrusionOk="0">
                      <a:moveTo>
                        <a:pt x="301" y="0"/>
                      </a:moveTo>
                      <a:cubicBezTo>
                        <a:pt x="135" y="0"/>
                        <a:pt x="0" y="134"/>
                        <a:pt x="0" y="300"/>
                      </a:cubicBezTo>
                      <a:cubicBezTo>
                        <a:pt x="0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4783" y="602"/>
                      </a:lnTo>
                      <a:cubicBezTo>
                        <a:pt x="14785" y="602"/>
                        <a:pt x="14787" y="602"/>
                        <a:pt x="14789" y="602"/>
                      </a:cubicBezTo>
                      <a:cubicBezTo>
                        <a:pt x="14955" y="602"/>
                        <a:pt x="15090" y="467"/>
                        <a:pt x="15090" y="300"/>
                      </a:cubicBezTo>
                      <a:cubicBezTo>
                        <a:pt x="15090" y="134"/>
                        <a:pt x="14955" y="0"/>
                        <a:pt x="14789" y="0"/>
                      </a:cubicBezTo>
                      <a:cubicBezTo>
                        <a:pt x="14787" y="0"/>
                        <a:pt x="14785" y="0"/>
                        <a:pt x="14783" y="1"/>
                      </a:cubicBezTo>
                      <a:lnTo>
                        <a:pt x="307" y="1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4" name="Google Shape;494;p32"/>
                <p:cNvSpPr/>
                <p:nvPr/>
              </p:nvSpPr>
              <p:spPr>
                <a:xfrm>
                  <a:off x="5312305" y="1394773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1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4059" y="602"/>
                      </a:lnTo>
                      <a:cubicBezTo>
                        <a:pt x="4222" y="598"/>
                        <a:pt x="4353" y="464"/>
                        <a:pt x="4353" y="300"/>
                      </a:cubicBezTo>
                      <a:cubicBezTo>
                        <a:pt x="4353" y="137"/>
                        <a:pt x="4222" y="4"/>
                        <a:pt x="405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5" name="Google Shape;495;p32"/>
                <p:cNvSpPr/>
                <p:nvPr/>
              </p:nvSpPr>
              <p:spPr>
                <a:xfrm>
                  <a:off x="5568590" y="1452091"/>
                  <a:ext cx="370979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41" h="601" extrusionOk="0">
                      <a:moveTo>
                        <a:pt x="299" y="0"/>
                      </a:moveTo>
                      <a:cubicBezTo>
                        <a:pt x="134" y="0"/>
                        <a:pt x="0" y="135"/>
                        <a:pt x="0" y="300"/>
                      </a:cubicBezTo>
                      <a:cubicBezTo>
                        <a:pt x="0" y="466"/>
                        <a:pt x="134" y="600"/>
                        <a:pt x="299" y="600"/>
                      </a:cubicBezTo>
                      <a:cubicBezTo>
                        <a:pt x="302" y="600"/>
                        <a:pt x="305" y="600"/>
                        <a:pt x="307" y="600"/>
                      </a:cubicBezTo>
                      <a:lnTo>
                        <a:pt x="18546" y="600"/>
                      </a:lnTo>
                      <a:cubicBezTo>
                        <a:pt x="18710" y="597"/>
                        <a:pt x="18840" y="464"/>
                        <a:pt x="18840" y="300"/>
                      </a:cubicBezTo>
                      <a:cubicBezTo>
                        <a:pt x="18840" y="137"/>
                        <a:pt x="18710" y="4"/>
                        <a:pt x="18546" y="0"/>
                      </a:cubicBezTo>
                      <a:lnTo>
                        <a:pt x="307" y="0"/>
                      </a:lnTo>
                      <a:cubicBezTo>
                        <a:pt x="305" y="0"/>
                        <a:pt x="302" y="0"/>
                        <a:pt x="29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" name="Google Shape;496;p32"/>
                <p:cNvSpPr/>
                <p:nvPr/>
              </p:nvSpPr>
              <p:spPr>
                <a:xfrm>
                  <a:off x="5312325" y="1452091"/>
                  <a:ext cx="137259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1" h="601" extrusionOk="0">
                      <a:moveTo>
                        <a:pt x="6671" y="0"/>
                      </a:moveTo>
                      <a:cubicBezTo>
                        <a:pt x="6668" y="0"/>
                        <a:pt x="6665" y="0"/>
                        <a:pt x="6663" y="0"/>
                      </a:cubicBezTo>
                      <a:lnTo>
                        <a:pt x="293" y="0"/>
                      </a:ln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7"/>
                        <a:pt x="293" y="600"/>
                      </a:cubicBezTo>
                      <a:lnTo>
                        <a:pt x="6663" y="600"/>
                      </a:lnTo>
                      <a:cubicBezTo>
                        <a:pt x="6665" y="600"/>
                        <a:pt x="6668" y="600"/>
                        <a:pt x="6671" y="600"/>
                      </a:cubicBezTo>
                      <a:cubicBezTo>
                        <a:pt x="6837" y="600"/>
                        <a:pt x="6971" y="466"/>
                        <a:pt x="6971" y="300"/>
                      </a:cubicBezTo>
                      <a:cubicBezTo>
                        <a:pt x="6971" y="135"/>
                        <a:pt x="6837" y="0"/>
                        <a:pt x="667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7" name="Google Shape;497;p32"/>
                <p:cNvSpPr/>
                <p:nvPr/>
              </p:nvSpPr>
              <p:spPr>
                <a:xfrm>
                  <a:off x="5865003" y="1517560"/>
                  <a:ext cx="7456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7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3492" y="602"/>
                      </a:lnTo>
                      <a:cubicBezTo>
                        <a:pt x="3656" y="599"/>
                        <a:pt x="3786" y="465"/>
                        <a:pt x="3786" y="301"/>
                      </a:cubicBezTo>
                      <a:cubicBezTo>
                        <a:pt x="3786" y="139"/>
                        <a:pt x="3656" y="5"/>
                        <a:pt x="3492" y="1"/>
                      </a:cubicBezTo>
                      <a:lnTo>
                        <a:pt x="308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8" name="Google Shape;498;p32"/>
                <p:cNvSpPr/>
                <p:nvPr/>
              </p:nvSpPr>
              <p:spPr>
                <a:xfrm>
                  <a:off x="5688542" y="1517580"/>
                  <a:ext cx="13700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602" extrusionOk="0">
                      <a:moveTo>
                        <a:pt x="294" y="0"/>
                      </a:moveTo>
                      <a:cubicBezTo>
                        <a:pt x="131" y="4"/>
                        <a:pt x="0" y="138"/>
                        <a:pt x="0" y="300"/>
                      </a:cubicBezTo>
                      <a:cubicBezTo>
                        <a:pt x="0" y="464"/>
                        <a:pt x="131" y="598"/>
                        <a:pt x="294" y="601"/>
                      </a:cubicBezTo>
                      <a:lnTo>
                        <a:pt x="6664" y="601"/>
                      </a:lnTo>
                      <a:cubicBezTo>
                        <a:pt x="6827" y="598"/>
                        <a:pt x="6958" y="464"/>
                        <a:pt x="6958" y="300"/>
                      </a:cubicBezTo>
                      <a:cubicBezTo>
                        <a:pt x="6958" y="138"/>
                        <a:pt x="6827" y="4"/>
                        <a:pt x="666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9" name="Google Shape;499;p32"/>
                <p:cNvSpPr/>
                <p:nvPr/>
              </p:nvSpPr>
              <p:spPr>
                <a:xfrm>
                  <a:off x="5312325" y="1517560"/>
                  <a:ext cx="30257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3" extrusionOk="0">
                      <a:moveTo>
                        <a:pt x="15066" y="1"/>
                      </a:moveTo>
                      <a:cubicBezTo>
                        <a:pt x="15064" y="1"/>
                        <a:pt x="15062" y="1"/>
                        <a:pt x="15059" y="1"/>
                      </a:cubicBezTo>
                      <a:lnTo>
                        <a:pt x="293" y="1"/>
                      </a:lnTo>
                      <a:cubicBezTo>
                        <a:pt x="131" y="5"/>
                        <a:pt x="0" y="139"/>
                        <a:pt x="0" y="301"/>
                      </a:cubicBezTo>
                      <a:cubicBezTo>
                        <a:pt x="0" y="465"/>
                        <a:pt x="131" y="599"/>
                        <a:pt x="293" y="602"/>
                      </a:cubicBezTo>
                      <a:lnTo>
                        <a:pt x="15059" y="602"/>
                      </a:lnTo>
                      <a:cubicBezTo>
                        <a:pt x="15062" y="602"/>
                        <a:pt x="15064" y="602"/>
                        <a:pt x="15066" y="602"/>
                      </a:cubicBezTo>
                      <a:cubicBezTo>
                        <a:pt x="15231" y="602"/>
                        <a:pt x="15366" y="468"/>
                        <a:pt x="15366" y="301"/>
                      </a:cubicBezTo>
                      <a:cubicBezTo>
                        <a:pt x="15366" y="135"/>
                        <a:pt x="15231" y="1"/>
                        <a:pt x="15066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0" name="Google Shape;500;p32"/>
                <p:cNvSpPr/>
                <p:nvPr/>
              </p:nvSpPr>
              <p:spPr>
                <a:xfrm>
                  <a:off x="5608600" y="1583049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lnTo>
                        <a:pt x="16514" y="602"/>
                      </a:lnTo>
                      <a:cubicBezTo>
                        <a:pt x="16680" y="602"/>
                        <a:pt x="16814" y="468"/>
                        <a:pt x="16814" y="302"/>
                      </a:cubicBezTo>
                      <a:cubicBezTo>
                        <a:pt x="16814" y="135"/>
                        <a:pt x="16680" y="1"/>
                        <a:pt x="1651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1" name="Google Shape;501;p32"/>
                <p:cNvSpPr/>
                <p:nvPr/>
              </p:nvSpPr>
              <p:spPr>
                <a:xfrm>
                  <a:off x="5312187" y="1583049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0" y="1"/>
                      </a:moveTo>
                      <a:cubicBezTo>
                        <a:pt x="134" y="1"/>
                        <a:pt x="0" y="135"/>
                        <a:pt x="0" y="302"/>
                      </a:cubicBezTo>
                      <a:cubicBezTo>
                        <a:pt x="0" y="468"/>
                        <a:pt x="134" y="602"/>
                        <a:pt x="300" y="602"/>
                      </a:cubicBezTo>
                      <a:lnTo>
                        <a:pt x="11882" y="602"/>
                      </a:lnTo>
                      <a:cubicBezTo>
                        <a:pt x="12048" y="602"/>
                        <a:pt x="12182" y="468"/>
                        <a:pt x="12182" y="302"/>
                      </a:cubicBezTo>
                      <a:cubicBezTo>
                        <a:pt x="12182" y="135"/>
                        <a:pt x="12048" y="1"/>
                        <a:pt x="1188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2" name="Google Shape;502;p32"/>
                <p:cNvSpPr/>
                <p:nvPr/>
              </p:nvSpPr>
              <p:spPr>
                <a:xfrm>
                  <a:off x="5791166" y="1648558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1"/>
                      </a:moveTo>
                      <a:cubicBezTo>
                        <a:pt x="131" y="4"/>
                        <a:pt x="0" y="138"/>
                        <a:pt x="0" y="302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7242" y="602"/>
                      </a:lnTo>
                      <a:cubicBezTo>
                        <a:pt x="7406" y="598"/>
                        <a:pt x="7536" y="464"/>
                        <a:pt x="7536" y="302"/>
                      </a:cubicBezTo>
                      <a:cubicBezTo>
                        <a:pt x="7536" y="138"/>
                        <a:pt x="7406" y="4"/>
                        <a:pt x="72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3" name="Google Shape;503;p32"/>
                <p:cNvSpPr/>
                <p:nvPr/>
              </p:nvSpPr>
              <p:spPr>
                <a:xfrm>
                  <a:off x="5448875" y="1648558"/>
                  <a:ext cx="2971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2" extrusionOk="0">
                      <a:moveTo>
                        <a:pt x="301" y="1"/>
                      </a:moveTo>
                      <a:cubicBezTo>
                        <a:pt x="135" y="1"/>
                        <a:pt x="0" y="135"/>
                        <a:pt x="0" y="302"/>
                      </a:cubicBezTo>
                      <a:cubicBezTo>
                        <a:pt x="0" y="468"/>
                        <a:pt x="135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4783" y="602"/>
                      </a:lnTo>
                      <a:cubicBezTo>
                        <a:pt x="14785" y="602"/>
                        <a:pt x="14787" y="602"/>
                        <a:pt x="14789" y="602"/>
                      </a:cubicBezTo>
                      <a:cubicBezTo>
                        <a:pt x="14955" y="602"/>
                        <a:pt x="15090" y="468"/>
                        <a:pt x="15090" y="302"/>
                      </a:cubicBezTo>
                      <a:cubicBezTo>
                        <a:pt x="15090" y="135"/>
                        <a:pt x="14955" y="1"/>
                        <a:pt x="14789" y="1"/>
                      </a:cubicBezTo>
                      <a:cubicBezTo>
                        <a:pt x="14787" y="1"/>
                        <a:pt x="14785" y="1"/>
                        <a:pt x="14783" y="1"/>
                      </a:cubicBezTo>
                      <a:lnTo>
                        <a:pt x="307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4" name="Google Shape;504;p32"/>
                <p:cNvSpPr/>
                <p:nvPr/>
              </p:nvSpPr>
              <p:spPr>
                <a:xfrm>
                  <a:off x="5312305" y="1648558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1"/>
                      </a:moveTo>
                      <a:cubicBezTo>
                        <a:pt x="131" y="4"/>
                        <a:pt x="0" y="138"/>
                        <a:pt x="0" y="302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4059" y="602"/>
                      </a:lnTo>
                      <a:cubicBezTo>
                        <a:pt x="4222" y="598"/>
                        <a:pt x="4353" y="464"/>
                        <a:pt x="4353" y="302"/>
                      </a:cubicBezTo>
                      <a:cubicBezTo>
                        <a:pt x="4353" y="138"/>
                        <a:pt x="4222" y="4"/>
                        <a:pt x="405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5" name="Google Shape;505;p32"/>
                <p:cNvSpPr/>
                <p:nvPr/>
              </p:nvSpPr>
              <p:spPr>
                <a:xfrm>
                  <a:off x="5568590" y="1705875"/>
                  <a:ext cx="370979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41" h="602" extrusionOk="0">
                      <a:moveTo>
                        <a:pt x="301" y="0"/>
                      </a:moveTo>
                      <a:cubicBezTo>
                        <a:pt x="135" y="0"/>
                        <a:pt x="0" y="134"/>
                        <a:pt x="0" y="300"/>
                      </a:cubicBezTo>
                      <a:cubicBezTo>
                        <a:pt x="0" y="468"/>
                        <a:pt x="135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8546" y="602"/>
                      </a:lnTo>
                      <a:cubicBezTo>
                        <a:pt x="18710" y="598"/>
                        <a:pt x="18840" y="464"/>
                        <a:pt x="18840" y="300"/>
                      </a:cubicBezTo>
                      <a:cubicBezTo>
                        <a:pt x="18840" y="138"/>
                        <a:pt x="18710" y="4"/>
                        <a:pt x="18546" y="1"/>
                      </a:cubicBezTo>
                      <a:lnTo>
                        <a:pt x="307" y="1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6" name="Google Shape;506;p32"/>
                <p:cNvSpPr/>
                <p:nvPr/>
              </p:nvSpPr>
              <p:spPr>
                <a:xfrm>
                  <a:off x="5312325" y="1705875"/>
                  <a:ext cx="137259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1" h="602" extrusionOk="0">
                      <a:moveTo>
                        <a:pt x="6669" y="0"/>
                      </a:moveTo>
                      <a:cubicBezTo>
                        <a:pt x="6667" y="0"/>
                        <a:pt x="6665" y="0"/>
                        <a:pt x="6663" y="1"/>
                      </a:cubicBezTo>
                      <a:lnTo>
                        <a:pt x="293" y="1"/>
                      </a:lnTo>
                      <a:cubicBezTo>
                        <a:pt x="131" y="4"/>
                        <a:pt x="0" y="138"/>
                        <a:pt x="0" y="300"/>
                      </a:cubicBezTo>
                      <a:cubicBezTo>
                        <a:pt x="0" y="464"/>
                        <a:pt x="131" y="598"/>
                        <a:pt x="293" y="602"/>
                      </a:cubicBezTo>
                      <a:lnTo>
                        <a:pt x="6663" y="602"/>
                      </a:lnTo>
                      <a:cubicBezTo>
                        <a:pt x="6665" y="602"/>
                        <a:pt x="6667" y="602"/>
                        <a:pt x="6669" y="602"/>
                      </a:cubicBezTo>
                      <a:cubicBezTo>
                        <a:pt x="6836" y="602"/>
                        <a:pt x="6971" y="468"/>
                        <a:pt x="6971" y="300"/>
                      </a:cubicBezTo>
                      <a:cubicBezTo>
                        <a:pt x="6971" y="134"/>
                        <a:pt x="6836" y="0"/>
                        <a:pt x="666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7" name="Google Shape;507;p32"/>
                <p:cNvSpPr/>
                <p:nvPr/>
              </p:nvSpPr>
              <p:spPr>
                <a:xfrm>
                  <a:off x="5865003" y="1771364"/>
                  <a:ext cx="7456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7" h="602" extrusionOk="0">
                      <a:moveTo>
                        <a:pt x="301" y="0"/>
                      </a:moveTo>
                      <a:cubicBezTo>
                        <a:pt x="136" y="0"/>
                        <a:pt x="1" y="135"/>
                        <a:pt x="1" y="301"/>
                      </a:cubicBezTo>
                      <a:cubicBezTo>
                        <a:pt x="1" y="468"/>
                        <a:pt x="136" y="601"/>
                        <a:pt x="301" y="601"/>
                      </a:cubicBezTo>
                      <a:cubicBezTo>
                        <a:pt x="303" y="601"/>
                        <a:pt x="305" y="601"/>
                        <a:pt x="308" y="601"/>
                      </a:cubicBezTo>
                      <a:lnTo>
                        <a:pt x="3492" y="601"/>
                      </a:lnTo>
                      <a:cubicBezTo>
                        <a:pt x="3656" y="598"/>
                        <a:pt x="3786" y="465"/>
                        <a:pt x="3786" y="301"/>
                      </a:cubicBezTo>
                      <a:cubicBezTo>
                        <a:pt x="3786" y="138"/>
                        <a:pt x="3656" y="4"/>
                        <a:pt x="3492" y="0"/>
                      </a:cubicBezTo>
                      <a:lnTo>
                        <a:pt x="308" y="0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8" name="Google Shape;508;p32"/>
                <p:cNvSpPr/>
                <p:nvPr/>
              </p:nvSpPr>
              <p:spPr>
                <a:xfrm>
                  <a:off x="5688542" y="1771364"/>
                  <a:ext cx="13700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602" extrusionOk="0">
                      <a:moveTo>
                        <a:pt x="294" y="0"/>
                      </a:moveTo>
                      <a:cubicBezTo>
                        <a:pt x="131" y="4"/>
                        <a:pt x="0" y="138"/>
                        <a:pt x="0" y="301"/>
                      </a:cubicBezTo>
                      <a:cubicBezTo>
                        <a:pt x="0" y="465"/>
                        <a:pt x="131" y="598"/>
                        <a:pt x="294" y="601"/>
                      </a:cubicBezTo>
                      <a:lnTo>
                        <a:pt x="6664" y="601"/>
                      </a:lnTo>
                      <a:cubicBezTo>
                        <a:pt x="6827" y="598"/>
                        <a:pt x="6958" y="465"/>
                        <a:pt x="6958" y="301"/>
                      </a:cubicBezTo>
                      <a:cubicBezTo>
                        <a:pt x="6958" y="138"/>
                        <a:pt x="6827" y="4"/>
                        <a:pt x="666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9" name="Google Shape;509;p32"/>
                <p:cNvSpPr/>
                <p:nvPr/>
              </p:nvSpPr>
              <p:spPr>
                <a:xfrm>
                  <a:off x="5312325" y="1771364"/>
                  <a:ext cx="30257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2" extrusionOk="0">
                      <a:moveTo>
                        <a:pt x="15066" y="0"/>
                      </a:moveTo>
                      <a:cubicBezTo>
                        <a:pt x="15064" y="0"/>
                        <a:pt x="15062" y="0"/>
                        <a:pt x="15059" y="0"/>
                      </a:cubicBezTo>
                      <a:lnTo>
                        <a:pt x="293" y="0"/>
                      </a:lnTo>
                      <a:cubicBezTo>
                        <a:pt x="131" y="4"/>
                        <a:pt x="0" y="138"/>
                        <a:pt x="0" y="301"/>
                      </a:cubicBezTo>
                      <a:cubicBezTo>
                        <a:pt x="0" y="465"/>
                        <a:pt x="131" y="598"/>
                        <a:pt x="293" y="601"/>
                      </a:cubicBezTo>
                      <a:lnTo>
                        <a:pt x="15059" y="601"/>
                      </a:lnTo>
                      <a:cubicBezTo>
                        <a:pt x="15062" y="601"/>
                        <a:pt x="15064" y="601"/>
                        <a:pt x="15066" y="601"/>
                      </a:cubicBezTo>
                      <a:cubicBezTo>
                        <a:pt x="15231" y="601"/>
                        <a:pt x="15366" y="468"/>
                        <a:pt x="15366" y="301"/>
                      </a:cubicBezTo>
                      <a:cubicBezTo>
                        <a:pt x="15366" y="135"/>
                        <a:pt x="15231" y="0"/>
                        <a:pt x="15066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0" name="Google Shape;510;p32"/>
                <p:cNvSpPr/>
                <p:nvPr/>
              </p:nvSpPr>
              <p:spPr>
                <a:xfrm>
                  <a:off x="5608600" y="1836873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0"/>
                      </a:moveTo>
                      <a:cubicBezTo>
                        <a:pt x="136" y="0"/>
                        <a:pt x="1" y="135"/>
                        <a:pt x="1" y="301"/>
                      </a:cubicBezTo>
                      <a:cubicBezTo>
                        <a:pt x="1" y="467"/>
                        <a:pt x="136" y="601"/>
                        <a:pt x="302" y="601"/>
                      </a:cubicBezTo>
                      <a:lnTo>
                        <a:pt x="16514" y="601"/>
                      </a:lnTo>
                      <a:cubicBezTo>
                        <a:pt x="16680" y="601"/>
                        <a:pt x="16814" y="467"/>
                        <a:pt x="16814" y="301"/>
                      </a:cubicBezTo>
                      <a:cubicBezTo>
                        <a:pt x="16814" y="135"/>
                        <a:pt x="16680" y="0"/>
                        <a:pt x="1651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1" name="Google Shape;511;p32"/>
                <p:cNvSpPr/>
                <p:nvPr/>
              </p:nvSpPr>
              <p:spPr>
                <a:xfrm>
                  <a:off x="5312187" y="1836873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0" y="0"/>
                      </a:moveTo>
                      <a:cubicBezTo>
                        <a:pt x="134" y="0"/>
                        <a:pt x="0" y="135"/>
                        <a:pt x="0" y="301"/>
                      </a:cubicBezTo>
                      <a:cubicBezTo>
                        <a:pt x="0" y="467"/>
                        <a:pt x="134" y="601"/>
                        <a:pt x="300" y="601"/>
                      </a:cubicBezTo>
                      <a:lnTo>
                        <a:pt x="11882" y="601"/>
                      </a:lnTo>
                      <a:cubicBezTo>
                        <a:pt x="12048" y="601"/>
                        <a:pt x="12182" y="467"/>
                        <a:pt x="12182" y="301"/>
                      </a:cubicBezTo>
                      <a:cubicBezTo>
                        <a:pt x="12182" y="135"/>
                        <a:pt x="12048" y="0"/>
                        <a:pt x="1188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2" name="Google Shape;512;p32"/>
                <p:cNvSpPr/>
                <p:nvPr/>
              </p:nvSpPr>
              <p:spPr>
                <a:xfrm>
                  <a:off x="5791166" y="1902382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0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1"/>
                      </a:cubicBezTo>
                      <a:lnTo>
                        <a:pt x="7242" y="601"/>
                      </a:lnTo>
                      <a:cubicBezTo>
                        <a:pt x="7406" y="598"/>
                        <a:pt x="7536" y="464"/>
                        <a:pt x="7536" y="300"/>
                      </a:cubicBezTo>
                      <a:cubicBezTo>
                        <a:pt x="7536" y="137"/>
                        <a:pt x="7406" y="4"/>
                        <a:pt x="724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3" name="Google Shape;513;p32"/>
                <p:cNvSpPr/>
                <p:nvPr/>
              </p:nvSpPr>
              <p:spPr>
                <a:xfrm>
                  <a:off x="5448875" y="1902382"/>
                  <a:ext cx="2971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2" extrusionOk="0">
                      <a:moveTo>
                        <a:pt x="301" y="0"/>
                      </a:moveTo>
                      <a:cubicBezTo>
                        <a:pt x="135" y="0"/>
                        <a:pt x="0" y="134"/>
                        <a:pt x="0" y="300"/>
                      </a:cubicBezTo>
                      <a:cubicBezTo>
                        <a:pt x="0" y="466"/>
                        <a:pt x="136" y="601"/>
                        <a:pt x="301" y="601"/>
                      </a:cubicBezTo>
                      <a:cubicBezTo>
                        <a:pt x="303" y="601"/>
                        <a:pt x="305" y="601"/>
                        <a:pt x="307" y="601"/>
                      </a:cubicBezTo>
                      <a:lnTo>
                        <a:pt x="14783" y="601"/>
                      </a:lnTo>
                      <a:cubicBezTo>
                        <a:pt x="14785" y="601"/>
                        <a:pt x="14787" y="601"/>
                        <a:pt x="14789" y="601"/>
                      </a:cubicBezTo>
                      <a:cubicBezTo>
                        <a:pt x="14955" y="601"/>
                        <a:pt x="15090" y="466"/>
                        <a:pt x="15090" y="300"/>
                      </a:cubicBezTo>
                      <a:cubicBezTo>
                        <a:pt x="15090" y="134"/>
                        <a:pt x="14955" y="0"/>
                        <a:pt x="14789" y="0"/>
                      </a:cubicBezTo>
                      <a:cubicBezTo>
                        <a:pt x="14787" y="0"/>
                        <a:pt x="14785" y="0"/>
                        <a:pt x="14783" y="0"/>
                      </a:cubicBezTo>
                      <a:lnTo>
                        <a:pt x="307" y="0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4" name="Google Shape;514;p32"/>
                <p:cNvSpPr/>
                <p:nvPr/>
              </p:nvSpPr>
              <p:spPr>
                <a:xfrm>
                  <a:off x="5312305" y="1902382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0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1"/>
                      </a:cubicBezTo>
                      <a:lnTo>
                        <a:pt x="4059" y="601"/>
                      </a:lnTo>
                      <a:cubicBezTo>
                        <a:pt x="4222" y="598"/>
                        <a:pt x="4353" y="464"/>
                        <a:pt x="4353" y="300"/>
                      </a:cubicBezTo>
                      <a:cubicBezTo>
                        <a:pt x="4353" y="137"/>
                        <a:pt x="4222" y="4"/>
                        <a:pt x="40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Google Shape;3080;p64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8077108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None/>
            </a:pPr>
            <a:r>
              <a:rPr lang="sq-AL" b="1" dirty="0">
                <a:latin typeface="Aptos" panose="020B0004020202020204" pitchFamily="34" charset="0"/>
              </a:rPr>
              <a:t>Zbatimi në Praktikë në Shqipëri</a:t>
            </a:r>
          </a:p>
        </p:txBody>
      </p:sp>
      <p:grpSp>
        <p:nvGrpSpPr>
          <p:cNvPr id="3081" name="Google Shape;3081;p64"/>
          <p:cNvGrpSpPr/>
          <p:nvPr/>
        </p:nvGrpSpPr>
        <p:grpSpPr>
          <a:xfrm>
            <a:off x="7379911" y="1245539"/>
            <a:ext cx="1464945" cy="2974837"/>
            <a:chOff x="-2560775" y="1429700"/>
            <a:chExt cx="1463550" cy="3034075"/>
          </a:xfrm>
        </p:grpSpPr>
        <p:sp>
          <p:nvSpPr>
            <p:cNvPr id="3082" name="Google Shape;3082;p64"/>
            <p:cNvSpPr/>
            <p:nvPr/>
          </p:nvSpPr>
          <p:spPr>
            <a:xfrm>
              <a:off x="-2486000" y="4190425"/>
              <a:ext cx="1236475" cy="273350"/>
            </a:xfrm>
            <a:custGeom>
              <a:avLst/>
              <a:gdLst/>
              <a:ahLst/>
              <a:cxnLst/>
              <a:rect l="l" t="t" r="r" b="b"/>
              <a:pathLst>
                <a:path w="49459" h="10934" extrusionOk="0">
                  <a:moveTo>
                    <a:pt x="24729" y="0"/>
                  </a:moveTo>
                  <a:cubicBezTo>
                    <a:pt x="18171" y="0"/>
                    <a:pt x="11882" y="577"/>
                    <a:pt x="7244" y="1602"/>
                  </a:cubicBezTo>
                  <a:cubicBezTo>
                    <a:pt x="2606" y="2627"/>
                    <a:pt x="0" y="4017"/>
                    <a:pt x="0" y="5468"/>
                  </a:cubicBezTo>
                  <a:cubicBezTo>
                    <a:pt x="0" y="6917"/>
                    <a:pt x="2606" y="8307"/>
                    <a:pt x="7244" y="9333"/>
                  </a:cubicBezTo>
                  <a:cubicBezTo>
                    <a:pt x="11882" y="10357"/>
                    <a:pt x="18171" y="10934"/>
                    <a:pt x="24729" y="10934"/>
                  </a:cubicBezTo>
                  <a:cubicBezTo>
                    <a:pt x="31289" y="10934"/>
                    <a:pt x="37578" y="10357"/>
                    <a:pt x="42216" y="9333"/>
                  </a:cubicBezTo>
                  <a:cubicBezTo>
                    <a:pt x="46854" y="8307"/>
                    <a:pt x="49458" y="6917"/>
                    <a:pt x="49458" y="5468"/>
                  </a:cubicBezTo>
                  <a:cubicBezTo>
                    <a:pt x="49458" y="4017"/>
                    <a:pt x="46854" y="2627"/>
                    <a:pt x="42216" y="1602"/>
                  </a:cubicBezTo>
                  <a:cubicBezTo>
                    <a:pt x="37578" y="577"/>
                    <a:pt x="31289" y="0"/>
                    <a:pt x="24729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64"/>
            <p:cNvSpPr/>
            <p:nvPr/>
          </p:nvSpPr>
          <p:spPr>
            <a:xfrm>
              <a:off x="-2341025" y="4166825"/>
              <a:ext cx="261625" cy="166750"/>
            </a:xfrm>
            <a:custGeom>
              <a:avLst/>
              <a:gdLst/>
              <a:ahLst/>
              <a:cxnLst/>
              <a:rect l="l" t="t" r="r" b="b"/>
              <a:pathLst>
                <a:path w="10465" h="6670" extrusionOk="0">
                  <a:moveTo>
                    <a:pt x="9145" y="1"/>
                  </a:moveTo>
                  <a:cubicBezTo>
                    <a:pt x="7828" y="1"/>
                    <a:pt x="5998" y="820"/>
                    <a:pt x="5998" y="820"/>
                  </a:cubicBezTo>
                  <a:cubicBezTo>
                    <a:pt x="5998" y="820"/>
                    <a:pt x="0" y="4193"/>
                    <a:pt x="0" y="5817"/>
                  </a:cubicBezTo>
                  <a:cubicBezTo>
                    <a:pt x="0" y="6430"/>
                    <a:pt x="527" y="6669"/>
                    <a:pt x="1314" y="6669"/>
                  </a:cubicBezTo>
                  <a:cubicBezTo>
                    <a:pt x="2612" y="6669"/>
                    <a:pt x="4617" y="6017"/>
                    <a:pt x="6126" y="5317"/>
                  </a:cubicBezTo>
                  <a:cubicBezTo>
                    <a:pt x="8550" y="4193"/>
                    <a:pt x="10465" y="3319"/>
                    <a:pt x="10465" y="1069"/>
                  </a:cubicBezTo>
                  <a:cubicBezTo>
                    <a:pt x="10465" y="260"/>
                    <a:pt x="9886" y="1"/>
                    <a:pt x="9145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64"/>
            <p:cNvSpPr/>
            <p:nvPr/>
          </p:nvSpPr>
          <p:spPr>
            <a:xfrm>
              <a:off x="-2347550" y="4160350"/>
              <a:ext cx="274625" cy="179700"/>
            </a:xfrm>
            <a:custGeom>
              <a:avLst/>
              <a:gdLst/>
              <a:ahLst/>
              <a:cxnLst/>
              <a:rect l="l" t="t" r="r" b="b"/>
              <a:pathLst>
                <a:path w="10985" h="7188" extrusionOk="0">
                  <a:moveTo>
                    <a:pt x="9407" y="517"/>
                  </a:moveTo>
                  <a:cubicBezTo>
                    <a:pt x="9716" y="517"/>
                    <a:pt x="9984" y="568"/>
                    <a:pt x="10174" y="691"/>
                  </a:cubicBezTo>
                  <a:cubicBezTo>
                    <a:pt x="10298" y="772"/>
                    <a:pt x="10465" y="926"/>
                    <a:pt x="10465" y="1329"/>
                  </a:cubicBezTo>
                  <a:cubicBezTo>
                    <a:pt x="10465" y="3399"/>
                    <a:pt x="8725" y="4205"/>
                    <a:pt x="6277" y="5340"/>
                  </a:cubicBezTo>
                  <a:cubicBezTo>
                    <a:pt x="4672" y="6085"/>
                    <a:pt x="2741" y="6670"/>
                    <a:pt x="1567" y="6670"/>
                  </a:cubicBezTo>
                  <a:cubicBezTo>
                    <a:pt x="1211" y="6670"/>
                    <a:pt x="924" y="6616"/>
                    <a:pt x="737" y="6496"/>
                  </a:cubicBezTo>
                  <a:cubicBezTo>
                    <a:pt x="588" y="6402"/>
                    <a:pt x="522" y="6271"/>
                    <a:pt x="522" y="6076"/>
                  </a:cubicBezTo>
                  <a:cubicBezTo>
                    <a:pt x="522" y="5006"/>
                    <a:pt x="4107" y="2589"/>
                    <a:pt x="6375" y="1311"/>
                  </a:cubicBezTo>
                  <a:lnTo>
                    <a:pt x="6376" y="1311"/>
                  </a:lnTo>
                  <a:cubicBezTo>
                    <a:pt x="6984" y="1041"/>
                    <a:pt x="8409" y="517"/>
                    <a:pt x="9407" y="517"/>
                  </a:cubicBezTo>
                  <a:close/>
                  <a:moveTo>
                    <a:pt x="9394" y="0"/>
                  </a:moveTo>
                  <a:cubicBezTo>
                    <a:pt x="8079" y="0"/>
                    <a:pt x="6392" y="733"/>
                    <a:pt x="6152" y="841"/>
                  </a:cubicBezTo>
                  <a:lnTo>
                    <a:pt x="6130" y="852"/>
                  </a:lnTo>
                  <a:cubicBezTo>
                    <a:pt x="5503" y="1205"/>
                    <a:pt x="1" y="4351"/>
                    <a:pt x="1" y="6076"/>
                  </a:cubicBezTo>
                  <a:cubicBezTo>
                    <a:pt x="1" y="6448"/>
                    <a:pt x="160" y="6745"/>
                    <a:pt x="457" y="6936"/>
                  </a:cubicBezTo>
                  <a:cubicBezTo>
                    <a:pt x="736" y="7113"/>
                    <a:pt x="1125" y="7188"/>
                    <a:pt x="1577" y="7188"/>
                  </a:cubicBezTo>
                  <a:cubicBezTo>
                    <a:pt x="3085" y="7188"/>
                    <a:pt x="5305" y="6366"/>
                    <a:pt x="6537" y="5794"/>
                  </a:cubicBezTo>
                  <a:cubicBezTo>
                    <a:pt x="8924" y="4686"/>
                    <a:pt x="10985" y="3731"/>
                    <a:pt x="10985" y="1328"/>
                  </a:cubicBezTo>
                  <a:cubicBezTo>
                    <a:pt x="10985" y="723"/>
                    <a:pt x="10698" y="410"/>
                    <a:pt x="10457" y="254"/>
                  </a:cubicBezTo>
                  <a:cubicBezTo>
                    <a:pt x="10175" y="71"/>
                    <a:pt x="9802" y="0"/>
                    <a:pt x="93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64"/>
            <p:cNvSpPr/>
            <p:nvPr/>
          </p:nvSpPr>
          <p:spPr>
            <a:xfrm>
              <a:off x="-1584925" y="4166825"/>
              <a:ext cx="261625" cy="166750"/>
            </a:xfrm>
            <a:custGeom>
              <a:avLst/>
              <a:gdLst/>
              <a:ahLst/>
              <a:cxnLst/>
              <a:rect l="l" t="t" r="r" b="b"/>
              <a:pathLst>
                <a:path w="10465" h="6670" extrusionOk="0">
                  <a:moveTo>
                    <a:pt x="1320" y="1"/>
                  </a:moveTo>
                  <a:cubicBezTo>
                    <a:pt x="579" y="1"/>
                    <a:pt x="1" y="260"/>
                    <a:pt x="1" y="1069"/>
                  </a:cubicBezTo>
                  <a:cubicBezTo>
                    <a:pt x="1" y="3319"/>
                    <a:pt x="1914" y="4193"/>
                    <a:pt x="4340" y="5317"/>
                  </a:cubicBezTo>
                  <a:cubicBezTo>
                    <a:pt x="5849" y="6017"/>
                    <a:pt x="7853" y="6669"/>
                    <a:pt x="9151" y="6669"/>
                  </a:cubicBezTo>
                  <a:cubicBezTo>
                    <a:pt x="9937" y="6669"/>
                    <a:pt x="10464" y="6430"/>
                    <a:pt x="10464" y="5817"/>
                  </a:cubicBezTo>
                  <a:cubicBezTo>
                    <a:pt x="10464" y="4193"/>
                    <a:pt x="4467" y="820"/>
                    <a:pt x="4467" y="820"/>
                  </a:cubicBezTo>
                  <a:cubicBezTo>
                    <a:pt x="4467" y="820"/>
                    <a:pt x="2637" y="1"/>
                    <a:pt x="1320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64"/>
            <p:cNvSpPr/>
            <p:nvPr/>
          </p:nvSpPr>
          <p:spPr>
            <a:xfrm>
              <a:off x="-1591425" y="4160325"/>
              <a:ext cx="274625" cy="179725"/>
            </a:xfrm>
            <a:custGeom>
              <a:avLst/>
              <a:gdLst/>
              <a:ahLst/>
              <a:cxnLst/>
              <a:rect l="l" t="t" r="r" b="b"/>
              <a:pathLst>
                <a:path w="10985" h="7189" extrusionOk="0">
                  <a:moveTo>
                    <a:pt x="1577" y="519"/>
                  </a:moveTo>
                  <a:cubicBezTo>
                    <a:pt x="2575" y="519"/>
                    <a:pt x="4003" y="1042"/>
                    <a:pt x="4610" y="1312"/>
                  </a:cubicBezTo>
                  <a:cubicBezTo>
                    <a:pt x="6878" y="2590"/>
                    <a:pt x="10465" y="5007"/>
                    <a:pt x="10465" y="6077"/>
                  </a:cubicBezTo>
                  <a:cubicBezTo>
                    <a:pt x="10465" y="6272"/>
                    <a:pt x="10399" y="6403"/>
                    <a:pt x="10250" y="6497"/>
                  </a:cubicBezTo>
                  <a:cubicBezTo>
                    <a:pt x="10063" y="6617"/>
                    <a:pt x="9777" y="6671"/>
                    <a:pt x="9421" y="6671"/>
                  </a:cubicBezTo>
                  <a:cubicBezTo>
                    <a:pt x="8246" y="6671"/>
                    <a:pt x="6306" y="6082"/>
                    <a:pt x="4669" y="5322"/>
                  </a:cubicBezTo>
                  <a:cubicBezTo>
                    <a:pt x="2260" y="4205"/>
                    <a:pt x="521" y="3400"/>
                    <a:pt x="521" y="1329"/>
                  </a:cubicBezTo>
                  <a:cubicBezTo>
                    <a:pt x="521" y="927"/>
                    <a:pt x="687" y="772"/>
                    <a:pt x="812" y="691"/>
                  </a:cubicBezTo>
                  <a:cubicBezTo>
                    <a:pt x="1002" y="569"/>
                    <a:pt x="1268" y="519"/>
                    <a:pt x="1577" y="519"/>
                  </a:cubicBezTo>
                  <a:close/>
                  <a:moveTo>
                    <a:pt x="1592" y="1"/>
                  </a:moveTo>
                  <a:cubicBezTo>
                    <a:pt x="1183" y="1"/>
                    <a:pt x="810" y="72"/>
                    <a:pt x="528" y="255"/>
                  </a:cubicBezTo>
                  <a:cubicBezTo>
                    <a:pt x="288" y="411"/>
                    <a:pt x="1" y="724"/>
                    <a:pt x="1" y="1329"/>
                  </a:cubicBezTo>
                  <a:cubicBezTo>
                    <a:pt x="1" y="3732"/>
                    <a:pt x="2061" y="4687"/>
                    <a:pt x="4491" y="5813"/>
                  </a:cubicBezTo>
                  <a:cubicBezTo>
                    <a:pt x="5691" y="6370"/>
                    <a:pt x="7902" y="7189"/>
                    <a:pt x="9408" y="7189"/>
                  </a:cubicBezTo>
                  <a:cubicBezTo>
                    <a:pt x="9861" y="7189"/>
                    <a:pt x="10250" y="7115"/>
                    <a:pt x="10528" y="6937"/>
                  </a:cubicBezTo>
                  <a:cubicBezTo>
                    <a:pt x="10827" y="6746"/>
                    <a:pt x="10985" y="6449"/>
                    <a:pt x="10985" y="6077"/>
                  </a:cubicBezTo>
                  <a:cubicBezTo>
                    <a:pt x="10985" y="4352"/>
                    <a:pt x="5482" y="1206"/>
                    <a:pt x="4855" y="853"/>
                  </a:cubicBezTo>
                  <a:lnTo>
                    <a:pt x="4833" y="842"/>
                  </a:lnTo>
                  <a:cubicBezTo>
                    <a:pt x="4593" y="734"/>
                    <a:pt x="2907" y="1"/>
                    <a:pt x="15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64"/>
            <p:cNvSpPr/>
            <p:nvPr/>
          </p:nvSpPr>
          <p:spPr>
            <a:xfrm>
              <a:off x="-2194275" y="2806750"/>
              <a:ext cx="708250" cy="1421175"/>
            </a:xfrm>
            <a:custGeom>
              <a:avLst/>
              <a:gdLst/>
              <a:ahLst/>
              <a:cxnLst/>
              <a:rect l="l" t="t" r="r" b="b"/>
              <a:pathLst>
                <a:path w="28330" h="56847" extrusionOk="0">
                  <a:moveTo>
                    <a:pt x="25394" y="1"/>
                  </a:moveTo>
                  <a:lnTo>
                    <a:pt x="2553" y="2"/>
                  </a:lnTo>
                  <a:lnTo>
                    <a:pt x="1" y="55848"/>
                  </a:lnTo>
                  <a:cubicBezTo>
                    <a:pt x="1" y="55848"/>
                    <a:pt x="908" y="56637"/>
                    <a:pt x="2096" y="56637"/>
                  </a:cubicBezTo>
                  <a:cubicBezTo>
                    <a:pt x="2245" y="56637"/>
                    <a:pt x="2397" y="56625"/>
                    <a:pt x="2553" y="56597"/>
                  </a:cubicBezTo>
                  <a:cubicBezTo>
                    <a:pt x="3957" y="56348"/>
                    <a:pt x="4595" y="55472"/>
                    <a:pt x="4595" y="55472"/>
                  </a:cubicBezTo>
                  <a:lnTo>
                    <a:pt x="13272" y="9871"/>
                  </a:lnTo>
                  <a:lnTo>
                    <a:pt x="15058" y="9871"/>
                  </a:lnTo>
                  <a:lnTo>
                    <a:pt x="24247" y="56348"/>
                  </a:lnTo>
                  <a:cubicBezTo>
                    <a:pt x="24247" y="56348"/>
                    <a:pt x="25139" y="56847"/>
                    <a:pt x="26033" y="56847"/>
                  </a:cubicBezTo>
                  <a:cubicBezTo>
                    <a:pt x="26925" y="56847"/>
                    <a:pt x="28330" y="55723"/>
                    <a:pt x="28330" y="55723"/>
                  </a:cubicBezTo>
                  <a:lnTo>
                    <a:pt x="253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64"/>
            <p:cNvSpPr/>
            <p:nvPr/>
          </p:nvSpPr>
          <p:spPr>
            <a:xfrm>
              <a:off x="-2200925" y="2800250"/>
              <a:ext cx="721600" cy="1434175"/>
            </a:xfrm>
            <a:custGeom>
              <a:avLst/>
              <a:gdLst/>
              <a:ahLst/>
              <a:cxnLst/>
              <a:rect l="l" t="t" r="r" b="b"/>
              <a:pathLst>
                <a:path w="28864" h="57367" extrusionOk="0">
                  <a:moveTo>
                    <a:pt x="25415" y="522"/>
                  </a:moveTo>
                  <a:lnTo>
                    <a:pt x="28329" y="55861"/>
                  </a:lnTo>
                  <a:cubicBezTo>
                    <a:pt x="27886" y="56197"/>
                    <a:pt x="26904" y="56846"/>
                    <a:pt x="26300" y="56846"/>
                  </a:cubicBezTo>
                  <a:cubicBezTo>
                    <a:pt x="25656" y="56846"/>
                    <a:pt x="24994" y="56556"/>
                    <a:pt x="24744" y="56433"/>
                  </a:cubicBezTo>
                  <a:lnTo>
                    <a:pt x="15580" y="10081"/>
                  </a:lnTo>
                  <a:lnTo>
                    <a:pt x="15539" y="9872"/>
                  </a:lnTo>
                  <a:lnTo>
                    <a:pt x="13323" y="9872"/>
                  </a:lnTo>
                  <a:lnTo>
                    <a:pt x="4617" y="55620"/>
                  </a:lnTo>
                  <a:cubicBezTo>
                    <a:pt x="4475" y="55785"/>
                    <a:pt x="3879" y="56404"/>
                    <a:pt x="2773" y="56600"/>
                  </a:cubicBezTo>
                  <a:cubicBezTo>
                    <a:pt x="2635" y="56625"/>
                    <a:pt x="2499" y="56636"/>
                    <a:pt x="2367" y="56636"/>
                  </a:cubicBezTo>
                  <a:cubicBezTo>
                    <a:pt x="1501" y="56636"/>
                    <a:pt x="784" y="56170"/>
                    <a:pt x="533" y="55985"/>
                  </a:cubicBezTo>
                  <a:lnTo>
                    <a:pt x="3067" y="522"/>
                  </a:lnTo>
                  <a:close/>
                  <a:moveTo>
                    <a:pt x="2570" y="0"/>
                  </a:moveTo>
                  <a:lnTo>
                    <a:pt x="6" y="56095"/>
                  </a:lnTo>
                  <a:lnTo>
                    <a:pt x="0" y="56221"/>
                  </a:lnTo>
                  <a:lnTo>
                    <a:pt x="96" y="56304"/>
                  </a:lnTo>
                  <a:cubicBezTo>
                    <a:pt x="140" y="56343"/>
                    <a:pt x="1093" y="57159"/>
                    <a:pt x="2358" y="57159"/>
                  </a:cubicBezTo>
                  <a:cubicBezTo>
                    <a:pt x="2522" y="57159"/>
                    <a:pt x="2692" y="57145"/>
                    <a:pt x="2865" y="57114"/>
                  </a:cubicBezTo>
                  <a:cubicBezTo>
                    <a:pt x="4355" y="56847"/>
                    <a:pt x="5042" y="55925"/>
                    <a:pt x="5072" y="55886"/>
                  </a:cubicBezTo>
                  <a:lnTo>
                    <a:pt x="5105" y="55839"/>
                  </a:lnTo>
                  <a:lnTo>
                    <a:pt x="13754" y="10391"/>
                  </a:lnTo>
                  <a:lnTo>
                    <a:pt x="15111" y="10391"/>
                  </a:lnTo>
                  <a:lnTo>
                    <a:pt x="24281" y="56775"/>
                  </a:lnTo>
                  <a:lnTo>
                    <a:pt x="24387" y="56834"/>
                  </a:lnTo>
                  <a:cubicBezTo>
                    <a:pt x="24425" y="56856"/>
                    <a:pt x="25349" y="57367"/>
                    <a:pt x="26300" y="57367"/>
                  </a:cubicBezTo>
                  <a:cubicBezTo>
                    <a:pt x="27256" y="57367"/>
                    <a:pt x="28608" y="56306"/>
                    <a:pt x="28759" y="56185"/>
                  </a:cubicBezTo>
                  <a:lnTo>
                    <a:pt x="28863" y="56102"/>
                  </a:lnTo>
                  <a:lnTo>
                    <a:pt x="25921" y="248"/>
                  </a:lnTo>
                  <a:lnTo>
                    <a:pt x="259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64"/>
            <p:cNvSpPr/>
            <p:nvPr/>
          </p:nvSpPr>
          <p:spPr>
            <a:xfrm>
              <a:off x="-2197450" y="1954100"/>
              <a:ext cx="733775" cy="799625"/>
            </a:xfrm>
            <a:custGeom>
              <a:avLst/>
              <a:gdLst/>
              <a:ahLst/>
              <a:cxnLst/>
              <a:rect l="l" t="t" r="r" b="b"/>
              <a:pathLst>
                <a:path w="29351" h="31985" extrusionOk="0">
                  <a:moveTo>
                    <a:pt x="16717" y="1"/>
                  </a:moveTo>
                  <a:lnTo>
                    <a:pt x="11613" y="250"/>
                  </a:lnTo>
                  <a:lnTo>
                    <a:pt x="1" y="4998"/>
                  </a:lnTo>
                  <a:lnTo>
                    <a:pt x="3063" y="31984"/>
                  </a:lnTo>
                  <a:lnTo>
                    <a:pt x="25267" y="31984"/>
                  </a:lnTo>
                  <a:lnTo>
                    <a:pt x="29350" y="3999"/>
                  </a:lnTo>
                  <a:lnTo>
                    <a:pt x="16717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64"/>
            <p:cNvSpPr/>
            <p:nvPr/>
          </p:nvSpPr>
          <p:spPr>
            <a:xfrm>
              <a:off x="-2204500" y="1947525"/>
              <a:ext cx="748050" cy="812700"/>
            </a:xfrm>
            <a:custGeom>
              <a:avLst/>
              <a:gdLst/>
              <a:ahLst/>
              <a:cxnLst/>
              <a:rect l="l" t="t" r="r" b="b"/>
              <a:pathLst>
                <a:path w="29922" h="32508" extrusionOk="0">
                  <a:moveTo>
                    <a:pt x="16964" y="526"/>
                  </a:moveTo>
                  <a:lnTo>
                    <a:pt x="29343" y="4442"/>
                  </a:lnTo>
                  <a:lnTo>
                    <a:pt x="25324" y="31987"/>
                  </a:lnTo>
                  <a:lnTo>
                    <a:pt x="3577" y="31987"/>
                  </a:lnTo>
                  <a:lnTo>
                    <a:pt x="562" y="5427"/>
                  </a:lnTo>
                  <a:lnTo>
                    <a:pt x="11952" y="771"/>
                  </a:lnTo>
                  <a:lnTo>
                    <a:pt x="16964" y="526"/>
                  </a:lnTo>
                  <a:close/>
                  <a:moveTo>
                    <a:pt x="17033" y="1"/>
                  </a:moveTo>
                  <a:lnTo>
                    <a:pt x="11882" y="253"/>
                  </a:lnTo>
                  <a:lnTo>
                    <a:pt x="0" y="5095"/>
                  </a:lnTo>
                  <a:lnTo>
                    <a:pt x="3086" y="32276"/>
                  </a:lnTo>
                  <a:lnTo>
                    <a:pt x="3112" y="32507"/>
                  </a:lnTo>
                  <a:lnTo>
                    <a:pt x="25774" y="32507"/>
                  </a:lnTo>
                  <a:lnTo>
                    <a:pt x="29890" y="4300"/>
                  </a:lnTo>
                  <a:lnTo>
                    <a:pt x="29922" y="4080"/>
                  </a:lnTo>
                  <a:lnTo>
                    <a:pt x="17076" y="15"/>
                  </a:lnTo>
                  <a:lnTo>
                    <a:pt x="170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64"/>
            <p:cNvSpPr/>
            <p:nvPr/>
          </p:nvSpPr>
          <p:spPr>
            <a:xfrm>
              <a:off x="-1897575" y="2015100"/>
              <a:ext cx="130825" cy="685525"/>
            </a:xfrm>
            <a:custGeom>
              <a:avLst/>
              <a:gdLst/>
              <a:ahLst/>
              <a:cxnLst/>
              <a:rect l="l" t="t" r="r" b="b"/>
              <a:pathLst>
                <a:path w="5233" h="27421" extrusionOk="0">
                  <a:moveTo>
                    <a:pt x="2550" y="1"/>
                  </a:moveTo>
                  <a:lnTo>
                    <a:pt x="894" y="1684"/>
                  </a:lnTo>
                  <a:lnTo>
                    <a:pt x="2298" y="3932"/>
                  </a:lnTo>
                  <a:lnTo>
                    <a:pt x="1" y="23297"/>
                  </a:lnTo>
                  <a:lnTo>
                    <a:pt x="2808" y="27420"/>
                  </a:lnTo>
                  <a:lnTo>
                    <a:pt x="5233" y="22922"/>
                  </a:lnTo>
                  <a:lnTo>
                    <a:pt x="3319" y="3682"/>
                  </a:lnTo>
                  <a:lnTo>
                    <a:pt x="4977" y="1059"/>
                  </a:lnTo>
                  <a:lnTo>
                    <a:pt x="25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64"/>
            <p:cNvSpPr/>
            <p:nvPr/>
          </p:nvSpPr>
          <p:spPr>
            <a:xfrm>
              <a:off x="-1904325" y="2007325"/>
              <a:ext cx="144250" cy="705825"/>
            </a:xfrm>
            <a:custGeom>
              <a:avLst/>
              <a:gdLst/>
              <a:ahLst/>
              <a:cxnLst/>
              <a:rect l="l" t="t" r="r" b="b"/>
              <a:pathLst>
                <a:path w="5770" h="28233" extrusionOk="0">
                  <a:moveTo>
                    <a:pt x="2878" y="622"/>
                  </a:moveTo>
                  <a:lnTo>
                    <a:pt x="4864" y="1487"/>
                  </a:lnTo>
                  <a:lnTo>
                    <a:pt x="3320" y="3930"/>
                  </a:lnTo>
                  <a:lnTo>
                    <a:pt x="5235" y="23179"/>
                  </a:lnTo>
                  <a:lnTo>
                    <a:pt x="3052" y="27230"/>
                  </a:lnTo>
                  <a:lnTo>
                    <a:pt x="541" y="23541"/>
                  </a:lnTo>
                  <a:lnTo>
                    <a:pt x="2824" y="4274"/>
                  </a:lnTo>
                  <a:lnTo>
                    <a:pt x="2835" y="4183"/>
                  </a:lnTo>
                  <a:lnTo>
                    <a:pt x="1492" y="2031"/>
                  </a:lnTo>
                  <a:lnTo>
                    <a:pt x="2878" y="622"/>
                  </a:lnTo>
                  <a:close/>
                  <a:moveTo>
                    <a:pt x="2760" y="0"/>
                  </a:moveTo>
                  <a:lnTo>
                    <a:pt x="835" y="1958"/>
                  </a:lnTo>
                  <a:lnTo>
                    <a:pt x="2298" y="4304"/>
                  </a:lnTo>
                  <a:lnTo>
                    <a:pt x="13" y="23578"/>
                  </a:lnTo>
                  <a:lnTo>
                    <a:pt x="1" y="23673"/>
                  </a:lnTo>
                  <a:lnTo>
                    <a:pt x="3104" y="28233"/>
                  </a:lnTo>
                  <a:lnTo>
                    <a:pt x="5769" y="23286"/>
                  </a:lnTo>
                  <a:lnTo>
                    <a:pt x="3857" y="4057"/>
                  </a:lnTo>
                  <a:lnTo>
                    <a:pt x="5630" y="1252"/>
                  </a:lnTo>
                  <a:lnTo>
                    <a:pt x="27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64"/>
            <p:cNvSpPr/>
            <p:nvPr/>
          </p:nvSpPr>
          <p:spPr>
            <a:xfrm>
              <a:off x="-1963450" y="1928875"/>
              <a:ext cx="129625" cy="165925"/>
            </a:xfrm>
            <a:custGeom>
              <a:avLst/>
              <a:gdLst/>
              <a:ahLst/>
              <a:cxnLst/>
              <a:rect l="l" t="t" r="r" b="b"/>
              <a:pathLst>
                <a:path w="5185" h="6637" extrusionOk="0">
                  <a:moveTo>
                    <a:pt x="1862" y="1"/>
                  </a:moveTo>
                  <a:lnTo>
                    <a:pt x="1" y="2213"/>
                  </a:lnTo>
                  <a:lnTo>
                    <a:pt x="3323" y="6637"/>
                  </a:lnTo>
                  <a:lnTo>
                    <a:pt x="5185" y="3450"/>
                  </a:lnTo>
                  <a:lnTo>
                    <a:pt x="1862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64"/>
            <p:cNvSpPr/>
            <p:nvPr/>
          </p:nvSpPr>
          <p:spPr>
            <a:xfrm>
              <a:off x="-1971775" y="1919175"/>
              <a:ext cx="146025" cy="187375"/>
            </a:xfrm>
            <a:custGeom>
              <a:avLst/>
              <a:gdLst/>
              <a:ahLst/>
              <a:cxnLst/>
              <a:rect l="l" t="t" r="r" b="b"/>
              <a:pathLst>
                <a:path w="5841" h="7495" extrusionOk="0">
                  <a:moveTo>
                    <a:pt x="2208" y="778"/>
                  </a:moveTo>
                  <a:lnTo>
                    <a:pt x="5193" y="3876"/>
                  </a:lnTo>
                  <a:lnTo>
                    <a:pt x="3629" y="6555"/>
                  </a:lnTo>
                  <a:lnTo>
                    <a:pt x="667" y="2610"/>
                  </a:lnTo>
                  <a:lnTo>
                    <a:pt x="2208" y="778"/>
                  </a:lnTo>
                  <a:close/>
                  <a:moveTo>
                    <a:pt x="2180" y="0"/>
                  </a:moveTo>
                  <a:lnTo>
                    <a:pt x="1" y="2592"/>
                  </a:lnTo>
                  <a:lnTo>
                    <a:pt x="3684" y="7494"/>
                  </a:lnTo>
                  <a:lnTo>
                    <a:pt x="5841" y="3798"/>
                  </a:lnTo>
                  <a:lnTo>
                    <a:pt x="21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64"/>
            <p:cNvSpPr/>
            <p:nvPr/>
          </p:nvSpPr>
          <p:spPr>
            <a:xfrm>
              <a:off x="-1833850" y="1927250"/>
              <a:ext cx="124625" cy="175700"/>
            </a:xfrm>
            <a:custGeom>
              <a:avLst/>
              <a:gdLst/>
              <a:ahLst/>
              <a:cxnLst/>
              <a:rect l="l" t="t" r="r" b="b"/>
              <a:pathLst>
                <a:path w="4985" h="7028" extrusionOk="0">
                  <a:moveTo>
                    <a:pt x="3390" y="1"/>
                  </a:moveTo>
                  <a:lnTo>
                    <a:pt x="1" y="3515"/>
                  </a:lnTo>
                  <a:lnTo>
                    <a:pt x="2260" y="7027"/>
                  </a:lnTo>
                  <a:lnTo>
                    <a:pt x="4985" y="2018"/>
                  </a:lnTo>
                  <a:lnTo>
                    <a:pt x="3390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64"/>
            <p:cNvSpPr/>
            <p:nvPr/>
          </p:nvSpPr>
          <p:spPr>
            <a:xfrm>
              <a:off x="-1842100" y="1917375"/>
              <a:ext cx="140625" cy="198325"/>
            </a:xfrm>
            <a:custGeom>
              <a:avLst/>
              <a:gdLst/>
              <a:ahLst/>
              <a:cxnLst/>
              <a:rect l="l" t="t" r="r" b="b"/>
              <a:pathLst>
                <a:path w="5625" h="7933" extrusionOk="0">
                  <a:moveTo>
                    <a:pt x="3701" y="790"/>
                  </a:moveTo>
                  <a:lnTo>
                    <a:pt x="5004" y="2440"/>
                  </a:lnTo>
                  <a:lnTo>
                    <a:pt x="2571" y="6911"/>
                  </a:lnTo>
                  <a:lnTo>
                    <a:pt x="660" y="3941"/>
                  </a:lnTo>
                  <a:lnTo>
                    <a:pt x="3701" y="790"/>
                  </a:lnTo>
                  <a:close/>
                  <a:moveTo>
                    <a:pt x="3738" y="1"/>
                  </a:moveTo>
                  <a:lnTo>
                    <a:pt x="0" y="3876"/>
                  </a:lnTo>
                  <a:lnTo>
                    <a:pt x="2608" y="7932"/>
                  </a:lnTo>
                  <a:lnTo>
                    <a:pt x="5625" y="2386"/>
                  </a:lnTo>
                  <a:lnTo>
                    <a:pt x="37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64"/>
            <p:cNvSpPr/>
            <p:nvPr/>
          </p:nvSpPr>
          <p:spPr>
            <a:xfrm>
              <a:off x="-2142175" y="2203975"/>
              <a:ext cx="195700" cy="104125"/>
            </a:xfrm>
            <a:custGeom>
              <a:avLst/>
              <a:gdLst/>
              <a:ahLst/>
              <a:cxnLst/>
              <a:rect l="l" t="t" r="r" b="b"/>
              <a:pathLst>
                <a:path w="7828" h="4165" extrusionOk="0">
                  <a:moveTo>
                    <a:pt x="1" y="0"/>
                  </a:moveTo>
                  <a:lnTo>
                    <a:pt x="1" y="2666"/>
                  </a:lnTo>
                  <a:lnTo>
                    <a:pt x="3914" y="4165"/>
                  </a:lnTo>
                  <a:lnTo>
                    <a:pt x="7828" y="2498"/>
                  </a:lnTo>
                  <a:lnTo>
                    <a:pt x="7828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64"/>
            <p:cNvSpPr/>
            <p:nvPr/>
          </p:nvSpPr>
          <p:spPr>
            <a:xfrm>
              <a:off x="-2148650" y="2197475"/>
              <a:ext cx="208700" cy="117650"/>
            </a:xfrm>
            <a:custGeom>
              <a:avLst/>
              <a:gdLst/>
              <a:ahLst/>
              <a:cxnLst/>
              <a:rect l="l" t="t" r="r" b="b"/>
              <a:pathLst>
                <a:path w="8348" h="4706" extrusionOk="0">
                  <a:moveTo>
                    <a:pt x="7827" y="521"/>
                  </a:moveTo>
                  <a:lnTo>
                    <a:pt x="7827" y="2587"/>
                  </a:lnTo>
                  <a:lnTo>
                    <a:pt x="4168" y="4144"/>
                  </a:lnTo>
                  <a:lnTo>
                    <a:pt x="520" y="2746"/>
                  </a:lnTo>
                  <a:lnTo>
                    <a:pt x="520" y="521"/>
                  </a:lnTo>
                  <a:close/>
                  <a:moveTo>
                    <a:pt x="0" y="0"/>
                  </a:moveTo>
                  <a:lnTo>
                    <a:pt x="0" y="3105"/>
                  </a:lnTo>
                  <a:lnTo>
                    <a:pt x="4178" y="4706"/>
                  </a:lnTo>
                  <a:lnTo>
                    <a:pt x="8347" y="2932"/>
                  </a:lnTo>
                  <a:lnTo>
                    <a:pt x="83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64"/>
            <p:cNvSpPr/>
            <p:nvPr/>
          </p:nvSpPr>
          <p:spPr>
            <a:xfrm>
              <a:off x="-1750800" y="2203975"/>
              <a:ext cx="195675" cy="104125"/>
            </a:xfrm>
            <a:custGeom>
              <a:avLst/>
              <a:gdLst/>
              <a:ahLst/>
              <a:cxnLst/>
              <a:rect l="l" t="t" r="r" b="b"/>
              <a:pathLst>
                <a:path w="7827" h="4165" extrusionOk="0">
                  <a:moveTo>
                    <a:pt x="0" y="0"/>
                  </a:moveTo>
                  <a:lnTo>
                    <a:pt x="0" y="2666"/>
                  </a:lnTo>
                  <a:lnTo>
                    <a:pt x="3914" y="4165"/>
                  </a:lnTo>
                  <a:lnTo>
                    <a:pt x="7826" y="2498"/>
                  </a:lnTo>
                  <a:lnTo>
                    <a:pt x="7826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64"/>
            <p:cNvSpPr/>
            <p:nvPr/>
          </p:nvSpPr>
          <p:spPr>
            <a:xfrm>
              <a:off x="-1757325" y="2197475"/>
              <a:ext cx="208700" cy="117650"/>
            </a:xfrm>
            <a:custGeom>
              <a:avLst/>
              <a:gdLst/>
              <a:ahLst/>
              <a:cxnLst/>
              <a:rect l="l" t="t" r="r" b="b"/>
              <a:pathLst>
                <a:path w="8348" h="4706" extrusionOk="0">
                  <a:moveTo>
                    <a:pt x="7827" y="521"/>
                  </a:moveTo>
                  <a:lnTo>
                    <a:pt x="7827" y="2587"/>
                  </a:lnTo>
                  <a:lnTo>
                    <a:pt x="4169" y="4144"/>
                  </a:lnTo>
                  <a:lnTo>
                    <a:pt x="520" y="2746"/>
                  </a:lnTo>
                  <a:lnTo>
                    <a:pt x="520" y="521"/>
                  </a:lnTo>
                  <a:close/>
                  <a:moveTo>
                    <a:pt x="1" y="0"/>
                  </a:moveTo>
                  <a:lnTo>
                    <a:pt x="1" y="3105"/>
                  </a:lnTo>
                  <a:lnTo>
                    <a:pt x="4180" y="4706"/>
                  </a:lnTo>
                  <a:lnTo>
                    <a:pt x="8348" y="2930"/>
                  </a:lnTo>
                  <a:lnTo>
                    <a:pt x="83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64"/>
            <p:cNvSpPr/>
            <p:nvPr/>
          </p:nvSpPr>
          <p:spPr>
            <a:xfrm>
              <a:off x="-2130450" y="2741200"/>
              <a:ext cx="571075" cy="65625"/>
            </a:xfrm>
            <a:custGeom>
              <a:avLst/>
              <a:gdLst/>
              <a:ahLst/>
              <a:cxnLst/>
              <a:rect l="l" t="t" r="r" b="b"/>
              <a:pathLst>
                <a:path w="22843" h="2625" extrusionOk="0">
                  <a:moveTo>
                    <a:pt x="0" y="0"/>
                  </a:moveTo>
                  <a:lnTo>
                    <a:pt x="0" y="2624"/>
                  </a:lnTo>
                  <a:lnTo>
                    <a:pt x="22843" y="2624"/>
                  </a:lnTo>
                  <a:lnTo>
                    <a:pt x="228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64"/>
            <p:cNvSpPr/>
            <p:nvPr/>
          </p:nvSpPr>
          <p:spPr>
            <a:xfrm>
              <a:off x="-2136975" y="2734675"/>
              <a:ext cx="584100" cy="78650"/>
            </a:xfrm>
            <a:custGeom>
              <a:avLst/>
              <a:gdLst/>
              <a:ahLst/>
              <a:cxnLst/>
              <a:rect l="l" t="t" r="r" b="b"/>
              <a:pathLst>
                <a:path w="23364" h="3146" extrusionOk="0">
                  <a:moveTo>
                    <a:pt x="22843" y="520"/>
                  </a:moveTo>
                  <a:lnTo>
                    <a:pt x="22843" y="2625"/>
                  </a:lnTo>
                  <a:lnTo>
                    <a:pt x="522" y="2625"/>
                  </a:lnTo>
                  <a:lnTo>
                    <a:pt x="522" y="520"/>
                  </a:lnTo>
                  <a:close/>
                  <a:moveTo>
                    <a:pt x="1" y="1"/>
                  </a:moveTo>
                  <a:lnTo>
                    <a:pt x="1" y="3145"/>
                  </a:lnTo>
                  <a:lnTo>
                    <a:pt x="23364" y="3145"/>
                  </a:lnTo>
                  <a:lnTo>
                    <a:pt x="2336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64"/>
            <p:cNvSpPr/>
            <p:nvPr/>
          </p:nvSpPr>
          <p:spPr>
            <a:xfrm>
              <a:off x="-2242125" y="2794275"/>
              <a:ext cx="143600" cy="298450"/>
            </a:xfrm>
            <a:custGeom>
              <a:avLst/>
              <a:gdLst/>
              <a:ahLst/>
              <a:cxnLst/>
              <a:rect l="l" t="t" r="r" b="b"/>
              <a:pathLst>
                <a:path w="5744" h="11938" extrusionOk="0">
                  <a:moveTo>
                    <a:pt x="4085" y="1"/>
                  </a:moveTo>
                  <a:lnTo>
                    <a:pt x="129" y="1625"/>
                  </a:lnTo>
                  <a:cubicBezTo>
                    <a:pt x="129" y="1625"/>
                    <a:pt x="0" y="3499"/>
                    <a:pt x="383" y="4998"/>
                  </a:cubicBezTo>
                  <a:cubicBezTo>
                    <a:pt x="767" y="6497"/>
                    <a:pt x="1277" y="9746"/>
                    <a:pt x="1659" y="10370"/>
                  </a:cubicBezTo>
                  <a:cubicBezTo>
                    <a:pt x="1994" y="10916"/>
                    <a:pt x="3496" y="11938"/>
                    <a:pt x="4041" y="11938"/>
                  </a:cubicBezTo>
                  <a:cubicBezTo>
                    <a:pt x="4120" y="11938"/>
                    <a:pt x="4179" y="11916"/>
                    <a:pt x="4212" y="11869"/>
                  </a:cubicBezTo>
                  <a:cubicBezTo>
                    <a:pt x="4467" y="11494"/>
                    <a:pt x="5744" y="500"/>
                    <a:pt x="5744" y="500"/>
                  </a:cubicBezTo>
                  <a:lnTo>
                    <a:pt x="40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64"/>
            <p:cNvSpPr/>
            <p:nvPr/>
          </p:nvSpPr>
          <p:spPr>
            <a:xfrm>
              <a:off x="-2248575" y="2787375"/>
              <a:ext cx="157125" cy="311875"/>
            </a:xfrm>
            <a:custGeom>
              <a:avLst/>
              <a:gdLst/>
              <a:ahLst/>
              <a:cxnLst/>
              <a:rect l="l" t="t" r="r" b="b"/>
              <a:pathLst>
                <a:path w="6285" h="12475" extrusionOk="0">
                  <a:moveTo>
                    <a:pt x="4356" y="554"/>
                  </a:moveTo>
                  <a:lnTo>
                    <a:pt x="5718" y="964"/>
                  </a:lnTo>
                  <a:cubicBezTo>
                    <a:pt x="5231" y="5136"/>
                    <a:pt x="4472" y="11253"/>
                    <a:pt x="4269" y="11956"/>
                  </a:cubicBezTo>
                  <a:cubicBezTo>
                    <a:pt x="3876" y="11935"/>
                    <a:pt x="2458" y="11031"/>
                    <a:pt x="2140" y="10511"/>
                  </a:cubicBezTo>
                  <a:cubicBezTo>
                    <a:pt x="1918" y="10149"/>
                    <a:pt x="1601" y="8578"/>
                    <a:pt x="1347" y="7313"/>
                  </a:cubicBezTo>
                  <a:cubicBezTo>
                    <a:pt x="1186" y="6512"/>
                    <a:pt x="1033" y="5755"/>
                    <a:pt x="894" y="5210"/>
                  </a:cubicBezTo>
                  <a:cubicBezTo>
                    <a:pt x="590" y="4019"/>
                    <a:pt x="618" y="2558"/>
                    <a:pt x="638" y="2079"/>
                  </a:cubicBezTo>
                  <a:lnTo>
                    <a:pt x="4356" y="554"/>
                  </a:lnTo>
                  <a:close/>
                  <a:moveTo>
                    <a:pt x="4329" y="1"/>
                  </a:moveTo>
                  <a:lnTo>
                    <a:pt x="138" y="1722"/>
                  </a:lnTo>
                  <a:lnTo>
                    <a:pt x="126" y="1883"/>
                  </a:lnTo>
                  <a:cubicBezTo>
                    <a:pt x="121" y="1961"/>
                    <a:pt x="0" y="3816"/>
                    <a:pt x="389" y="5339"/>
                  </a:cubicBezTo>
                  <a:cubicBezTo>
                    <a:pt x="526" y="5870"/>
                    <a:pt x="677" y="6621"/>
                    <a:pt x="837" y="7415"/>
                  </a:cubicBezTo>
                  <a:cubicBezTo>
                    <a:pt x="1193" y="9183"/>
                    <a:pt x="1445" y="10373"/>
                    <a:pt x="1696" y="10783"/>
                  </a:cubicBezTo>
                  <a:cubicBezTo>
                    <a:pt x="2062" y="11382"/>
                    <a:pt x="3618" y="12459"/>
                    <a:pt x="4283" y="12474"/>
                  </a:cubicBezTo>
                  <a:lnTo>
                    <a:pt x="4300" y="12474"/>
                  </a:lnTo>
                  <a:cubicBezTo>
                    <a:pt x="4527" y="12474"/>
                    <a:pt x="4638" y="12362"/>
                    <a:pt x="4685" y="12293"/>
                  </a:cubicBezTo>
                  <a:cubicBezTo>
                    <a:pt x="4948" y="11906"/>
                    <a:pt x="5874" y="4131"/>
                    <a:pt x="6259" y="807"/>
                  </a:cubicBezTo>
                  <a:lnTo>
                    <a:pt x="6285" y="591"/>
                  </a:lnTo>
                  <a:lnTo>
                    <a:pt x="43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64"/>
            <p:cNvSpPr/>
            <p:nvPr/>
          </p:nvSpPr>
          <p:spPr>
            <a:xfrm>
              <a:off x="-1916925" y="1813400"/>
              <a:ext cx="167825" cy="201725"/>
            </a:xfrm>
            <a:custGeom>
              <a:avLst/>
              <a:gdLst/>
              <a:ahLst/>
              <a:cxnLst/>
              <a:rect l="l" t="t" r="r" b="b"/>
              <a:pathLst>
                <a:path w="6713" h="8069" extrusionOk="0">
                  <a:moveTo>
                    <a:pt x="6713" y="0"/>
                  </a:moveTo>
                  <a:lnTo>
                    <a:pt x="1" y="66"/>
                  </a:lnTo>
                  <a:lnTo>
                    <a:pt x="1" y="4620"/>
                  </a:lnTo>
                  <a:lnTo>
                    <a:pt x="3324" y="8069"/>
                  </a:lnTo>
                  <a:lnTo>
                    <a:pt x="6713" y="4555"/>
                  </a:lnTo>
                  <a:lnTo>
                    <a:pt x="67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64"/>
            <p:cNvSpPr/>
            <p:nvPr/>
          </p:nvSpPr>
          <p:spPr>
            <a:xfrm>
              <a:off x="-1923425" y="1806825"/>
              <a:ext cx="180850" cy="217650"/>
            </a:xfrm>
            <a:custGeom>
              <a:avLst/>
              <a:gdLst/>
              <a:ahLst/>
              <a:cxnLst/>
              <a:rect l="l" t="t" r="r" b="b"/>
              <a:pathLst>
                <a:path w="7234" h="8706" extrusionOk="0">
                  <a:moveTo>
                    <a:pt x="6713" y="526"/>
                  </a:moveTo>
                  <a:lnTo>
                    <a:pt x="6713" y="4713"/>
                  </a:lnTo>
                  <a:lnTo>
                    <a:pt x="3584" y="7956"/>
                  </a:lnTo>
                  <a:lnTo>
                    <a:pt x="521" y="4778"/>
                  </a:lnTo>
                  <a:lnTo>
                    <a:pt x="521" y="587"/>
                  </a:lnTo>
                  <a:lnTo>
                    <a:pt x="6713" y="526"/>
                  </a:lnTo>
                  <a:close/>
                  <a:moveTo>
                    <a:pt x="7233" y="1"/>
                  </a:moveTo>
                  <a:lnTo>
                    <a:pt x="1" y="71"/>
                  </a:lnTo>
                  <a:lnTo>
                    <a:pt x="1" y="4987"/>
                  </a:lnTo>
                  <a:lnTo>
                    <a:pt x="3584" y="8706"/>
                  </a:lnTo>
                  <a:lnTo>
                    <a:pt x="7233" y="4923"/>
                  </a:lnTo>
                  <a:lnTo>
                    <a:pt x="72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64"/>
            <p:cNvSpPr/>
            <p:nvPr/>
          </p:nvSpPr>
          <p:spPr>
            <a:xfrm>
              <a:off x="-2009975" y="1689375"/>
              <a:ext cx="64850" cy="83750"/>
            </a:xfrm>
            <a:custGeom>
              <a:avLst/>
              <a:gdLst/>
              <a:ahLst/>
              <a:cxnLst/>
              <a:rect l="l" t="t" r="r" b="b"/>
              <a:pathLst>
                <a:path w="2594" h="3350" extrusionOk="0">
                  <a:moveTo>
                    <a:pt x="706" y="0"/>
                  </a:moveTo>
                  <a:cubicBezTo>
                    <a:pt x="600" y="0"/>
                    <a:pt x="494" y="77"/>
                    <a:pt x="400" y="276"/>
                  </a:cubicBezTo>
                  <a:cubicBezTo>
                    <a:pt x="1" y="1123"/>
                    <a:pt x="466" y="2424"/>
                    <a:pt x="1064" y="2944"/>
                  </a:cubicBezTo>
                  <a:cubicBezTo>
                    <a:pt x="1463" y="3292"/>
                    <a:pt x="2011" y="3349"/>
                    <a:pt x="2331" y="3349"/>
                  </a:cubicBezTo>
                  <a:cubicBezTo>
                    <a:pt x="2490" y="3349"/>
                    <a:pt x="2593" y="3335"/>
                    <a:pt x="2593" y="3335"/>
                  </a:cubicBezTo>
                  <a:lnTo>
                    <a:pt x="2260" y="1383"/>
                  </a:lnTo>
                  <a:lnTo>
                    <a:pt x="1397" y="797"/>
                  </a:lnTo>
                  <a:cubicBezTo>
                    <a:pt x="1397" y="797"/>
                    <a:pt x="1048" y="0"/>
                    <a:pt x="7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64"/>
            <p:cNvSpPr/>
            <p:nvPr/>
          </p:nvSpPr>
          <p:spPr>
            <a:xfrm>
              <a:off x="-2016875" y="1682850"/>
              <a:ext cx="79250" cy="96775"/>
            </a:xfrm>
            <a:custGeom>
              <a:avLst/>
              <a:gdLst/>
              <a:ahLst/>
              <a:cxnLst/>
              <a:rect l="l" t="t" r="r" b="b"/>
              <a:pathLst>
                <a:path w="3170" h="3871" extrusionOk="0">
                  <a:moveTo>
                    <a:pt x="984" y="523"/>
                  </a:moveTo>
                  <a:cubicBezTo>
                    <a:pt x="1084" y="557"/>
                    <a:pt x="1305" y="867"/>
                    <a:pt x="1434" y="1163"/>
                  </a:cubicBezTo>
                  <a:lnTo>
                    <a:pt x="1465" y="1232"/>
                  </a:lnTo>
                  <a:lnTo>
                    <a:pt x="2299" y="1797"/>
                  </a:lnTo>
                  <a:lnTo>
                    <a:pt x="2563" y="3349"/>
                  </a:lnTo>
                  <a:cubicBezTo>
                    <a:pt x="2278" y="3344"/>
                    <a:pt x="1830" y="3287"/>
                    <a:pt x="1511" y="3009"/>
                  </a:cubicBezTo>
                  <a:cubicBezTo>
                    <a:pt x="964" y="2533"/>
                    <a:pt x="581" y="1351"/>
                    <a:pt x="911" y="649"/>
                  </a:cubicBezTo>
                  <a:cubicBezTo>
                    <a:pt x="952" y="563"/>
                    <a:pt x="984" y="531"/>
                    <a:pt x="984" y="523"/>
                  </a:cubicBezTo>
                  <a:close/>
                  <a:moveTo>
                    <a:pt x="987" y="1"/>
                  </a:moveTo>
                  <a:cubicBezTo>
                    <a:pt x="842" y="12"/>
                    <a:pt x="607" y="72"/>
                    <a:pt x="440" y="427"/>
                  </a:cubicBezTo>
                  <a:cubicBezTo>
                    <a:pt x="1" y="1361"/>
                    <a:pt x="470" y="2793"/>
                    <a:pt x="1169" y="3401"/>
                  </a:cubicBezTo>
                  <a:cubicBezTo>
                    <a:pt x="1630" y="3803"/>
                    <a:pt x="2246" y="3871"/>
                    <a:pt x="2606" y="3871"/>
                  </a:cubicBezTo>
                  <a:cubicBezTo>
                    <a:pt x="2706" y="3871"/>
                    <a:pt x="2805" y="3866"/>
                    <a:pt x="2904" y="3854"/>
                  </a:cubicBezTo>
                  <a:lnTo>
                    <a:pt x="3169" y="3816"/>
                  </a:lnTo>
                  <a:lnTo>
                    <a:pt x="2775" y="1490"/>
                  </a:lnTo>
                  <a:lnTo>
                    <a:pt x="1879" y="884"/>
                  </a:lnTo>
                  <a:cubicBezTo>
                    <a:pt x="1750" y="609"/>
                    <a:pt x="1419" y="7"/>
                    <a:pt x="9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64"/>
            <p:cNvSpPr/>
            <p:nvPr/>
          </p:nvSpPr>
          <p:spPr>
            <a:xfrm>
              <a:off x="-1734200" y="1689375"/>
              <a:ext cx="64850" cy="83750"/>
            </a:xfrm>
            <a:custGeom>
              <a:avLst/>
              <a:gdLst/>
              <a:ahLst/>
              <a:cxnLst/>
              <a:rect l="l" t="t" r="r" b="b"/>
              <a:pathLst>
                <a:path w="2594" h="3350" extrusionOk="0">
                  <a:moveTo>
                    <a:pt x="1889" y="0"/>
                  </a:moveTo>
                  <a:cubicBezTo>
                    <a:pt x="1546" y="0"/>
                    <a:pt x="1197" y="797"/>
                    <a:pt x="1197" y="797"/>
                  </a:cubicBezTo>
                  <a:lnTo>
                    <a:pt x="334" y="1383"/>
                  </a:lnTo>
                  <a:lnTo>
                    <a:pt x="1" y="3335"/>
                  </a:lnTo>
                  <a:cubicBezTo>
                    <a:pt x="1" y="3335"/>
                    <a:pt x="104" y="3349"/>
                    <a:pt x="263" y="3349"/>
                  </a:cubicBezTo>
                  <a:cubicBezTo>
                    <a:pt x="583" y="3349"/>
                    <a:pt x="1131" y="3292"/>
                    <a:pt x="1530" y="2944"/>
                  </a:cubicBezTo>
                  <a:cubicBezTo>
                    <a:pt x="2128" y="2424"/>
                    <a:pt x="2593" y="1123"/>
                    <a:pt x="2195" y="276"/>
                  </a:cubicBezTo>
                  <a:cubicBezTo>
                    <a:pt x="2101" y="77"/>
                    <a:pt x="1995" y="0"/>
                    <a:pt x="18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64"/>
            <p:cNvSpPr/>
            <p:nvPr/>
          </p:nvSpPr>
          <p:spPr>
            <a:xfrm>
              <a:off x="-1741700" y="1682850"/>
              <a:ext cx="79275" cy="96775"/>
            </a:xfrm>
            <a:custGeom>
              <a:avLst/>
              <a:gdLst/>
              <a:ahLst/>
              <a:cxnLst/>
              <a:rect l="l" t="t" r="r" b="b"/>
              <a:pathLst>
                <a:path w="3171" h="3871" extrusionOk="0">
                  <a:moveTo>
                    <a:pt x="2171" y="518"/>
                  </a:moveTo>
                  <a:cubicBezTo>
                    <a:pt x="2172" y="518"/>
                    <a:pt x="2208" y="540"/>
                    <a:pt x="2259" y="649"/>
                  </a:cubicBezTo>
                  <a:cubicBezTo>
                    <a:pt x="2590" y="1351"/>
                    <a:pt x="2206" y="2533"/>
                    <a:pt x="1660" y="3009"/>
                  </a:cubicBezTo>
                  <a:cubicBezTo>
                    <a:pt x="1340" y="3286"/>
                    <a:pt x="892" y="3344"/>
                    <a:pt x="607" y="3349"/>
                  </a:cubicBezTo>
                  <a:lnTo>
                    <a:pt x="872" y="1797"/>
                  </a:lnTo>
                  <a:lnTo>
                    <a:pt x="1706" y="1231"/>
                  </a:lnTo>
                  <a:lnTo>
                    <a:pt x="1736" y="1162"/>
                  </a:lnTo>
                  <a:cubicBezTo>
                    <a:pt x="1869" y="859"/>
                    <a:pt x="2097" y="542"/>
                    <a:pt x="2171" y="518"/>
                  </a:cubicBezTo>
                  <a:close/>
                  <a:moveTo>
                    <a:pt x="2183" y="1"/>
                  </a:moveTo>
                  <a:cubicBezTo>
                    <a:pt x="1752" y="7"/>
                    <a:pt x="1420" y="610"/>
                    <a:pt x="1291" y="884"/>
                  </a:cubicBezTo>
                  <a:lnTo>
                    <a:pt x="397" y="1490"/>
                  </a:lnTo>
                  <a:lnTo>
                    <a:pt x="1" y="3816"/>
                  </a:lnTo>
                  <a:lnTo>
                    <a:pt x="266" y="3854"/>
                  </a:lnTo>
                  <a:cubicBezTo>
                    <a:pt x="364" y="3866"/>
                    <a:pt x="464" y="3871"/>
                    <a:pt x="564" y="3871"/>
                  </a:cubicBezTo>
                  <a:cubicBezTo>
                    <a:pt x="925" y="3871"/>
                    <a:pt x="1540" y="3803"/>
                    <a:pt x="2001" y="3401"/>
                  </a:cubicBezTo>
                  <a:cubicBezTo>
                    <a:pt x="2700" y="2793"/>
                    <a:pt x="3171" y="1362"/>
                    <a:pt x="2730" y="427"/>
                  </a:cubicBezTo>
                  <a:cubicBezTo>
                    <a:pt x="2562" y="71"/>
                    <a:pt x="2353" y="1"/>
                    <a:pt x="21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64"/>
            <p:cNvSpPr/>
            <p:nvPr/>
          </p:nvSpPr>
          <p:spPr>
            <a:xfrm>
              <a:off x="-2016600" y="1436150"/>
              <a:ext cx="370500" cy="286175"/>
            </a:xfrm>
            <a:custGeom>
              <a:avLst/>
              <a:gdLst/>
              <a:ahLst/>
              <a:cxnLst/>
              <a:rect l="l" t="t" r="r" b="b"/>
              <a:pathLst>
                <a:path w="14820" h="11447" extrusionOk="0">
                  <a:moveTo>
                    <a:pt x="6624" y="0"/>
                  </a:moveTo>
                  <a:cubicBezTo>
                    <a:pt x="6213" y="0"/>
                    <a:pt x="5819" y="39"/>
                    <a:pt x="5449" y="126"/>
                  </a:cubicBezTo>
                  <a:cubicBezTo>
                    <a:pt x="2126" y="907"/>
                    <a:pt x="2792" y="1883"/>
                    <a:pt x="2792" y="1883"/>
                  </a:cubicBezTo>
                  <a:cubicBezTo>
                    <a:pt x="2792" y="1883"/>
                    <a:pt x="0" y="3054"/>
                    <a:pt x="0" y="5006"/>
                  </a:cubicBezTo>
                  <a:cubicBezTo>
                    <a:pt x="0" y="6958"/>
                    <a:pt x="399" y="9170"/>
                    <a:pt x="1064" y="10015"/>
                  </a:cubicBezTo>
                  <a:cubicBezTo>
                    <a:pt x="1728" y="10862"/>
                    <a:pt x="2259" y="11447"/>
                    <a:pt x="2259" y="11447"/>
                  </a:cubicBezTo>
                  <a:lnTo>
                    <a:pt x="2392" y="8650"/>
                  </a:lnTo>
                  <a:lnTo>
                    <a:pt x="4320" y="5332"/>
                  </a:lnTo>
                  <a:cubicBezTo>
                    <a:pt x="4320" y="5332"/>
                    <a:pt x="7509" y="7348"/>
                    <a:pt x="9104" y="7348"/>
                  </a:cubicBezTo>
                  <a:cubicBezTo>
                    <a:pt x="10699" y="7348"/>
                    <a:pt x="11762" y="7153"/>
                    <a:pt x="11762" y="7153"/>
                  </a:cubicBezTo>
                  <a:lnTo>
                    <a:pt x="12360" y="10471"/>
                  </a:lnTo>
                  <a:lnTo>
                    <a:pt x="13225" y="8065"/>
                  </a:lnTo>
                  <a:lnTo>
                    <a:pt x="13225" y="5852"/>
                  </a:lnTo>
                  <a:cubicBezTo>
                    <a:pt x="13225" y="5852"/>
                    <a:pt x="14819" y="4356"/>
                    <a:pt x="14486" y="3380"/>
                  </a:cubicBezTo>
                  <a:cubicBezTo>
                    <a:pt x="14192" y="2512"/>
                    <a:pt x="9906" y="0"/>
                    <a:pt x="66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64"/>
            <p:cNvSpPr/>
            <p:nvPr/>
          </p:nvSpPr>
          <p:spPr>
            <a:xfrm>
              <a:off x="-2023100" y="1429700"/>
              <a:ext cx="383350" cy="308675"/>
            </a:xfrm>
            <a:custGeom>
              <a:avLst/>
              <a:gdLst/>
              <a:ahLst/>
              <a:cxnLst/>
              <a:rect l="l" t="t" r="r" b="b"/>
              <a:pathLst>
                <a:path w="15334" h="12347" extrusionOk="0">
                  <a:moveTo>
                    <a:pt x="6890" y="517"/>
                  </a:moveTo>
                  <a:cubicBezTo>
                    <a:pt x="10065" y="517"/>
                    <a:pt x="14246" y="2975"/>
                    <a:pt x="14502" y="3721"/>
                  </a:cubicBezTo>
                  <a:cubicBezTo>
                    <a:pt x="14729" y="4386"/>
                    <a:pt x="13691" y="5561"/>
                    <a:pt x="13308" y="5919"/>
                  </a:cubicBezTo>
                  <a:lnTo>
                    <a:pt x="13226" y="5997"/>
                  </a:lnTo>
                  <a:lnTo>
                    <a:pt x="13226" y="8277"/>
                  </a:lnTo>
                  <a:lnTo>
                    <a:pt x="12706" y="9725"/>
                  </a:lnTo>
                  <a:lnTo>
                    <a:pt x="12234" y="7107"/>
                  </a:lnTo>
                  <a:lnTo>
                    <a:pt x="11977" y="7154"/>
                  </a:lnTo>
                  <a:cubicBezTo>
                    <a:pt x="11966" y="7157"/>
                    <a:pt x="10915" y="7345"/>
                    <a:pt x="9365" y="7345"/>
                  </a:cubicBezTo>
                  <a:cubicBezTo>
                    <a:pt x="7864" y="7345"/>
                    <a:pt x="4750" y="5389"/>
                    <a:pt x="4720" y="5369"/>
                  </a:cubicBezTo>
                  <a:lnTo>
                    <a:pt x="4491" y="5224"/>
                  </a:lnTo>
                  <a:lnTo>
                    <a:pt x="2395" y="8831"/>
                  </a:lnTo>
                  <a:lnTo>
                    <a:pt x="2291" y="11045"/>
                  </a:lnTo>
                  <a:cubicBezTo>
                    <a:pt x="2085" y="10803"/>
                    <a:pt x="1819" y="10482"/>
                    <a:pt x="1529" y="10112"/>
                  </a:cubicBezTo>
                  <a:cubicBezTo>
                    <a:pt x="954" y="9381"/>
                    <a:pt x="521" y="7297"/>
                    <a:pt x="521" y="5264"/>
                  </a:cubicBezTo>
                  <a:cubicBezTo>
                    <a:pt x="521" y="3509"/>
                    <a:pt x="3127" y="2392"/>
                    <a:pt x="3153" y="2381"/>
                  </a:cubicBezTo>
                  <a:lnTo>
                    <a:pt x="3452" y="2267"/>
                  </a:lnTo>
                  <a:lnTo>
                    <a:pt x="3273" y="2004"/>
                  </a:lnTo>
                  <a:cubicBezTo>
                    <a:pt x="3270" y="1996"/>
                    <a:pt x="3234" y="1925"/>
                    <a:pt x="3288" y="1807"/>
                  </a:cubicBezTo>
                  <a:cubicBezTo>
                    <a:pt x="3376" y="1609"/>
                    <a:pt x="3795" y="1102"/>
                    <a:pt x="5770" y="637"/>
                  </a:cubicBezTo>
                  <a:cubicBezTo>
                    <a:pt x="6122" y="555"/>
                    <a:pt x="6498" y="517"/>
                    <a:pt x="6890" y="517"/>
                  </a:cubicBezTo>
                  <a:close/>
                  <a:moveTo>
                    <a:pt x="6870" y="0"/>
                  </a:moveTo>
                  <a:cubicBezTo>
                    <a:pt x="6442" y="0"/>
                    <a:pt x="6031" y="41"/>
                    <a:pt x="5649" y="131"/>
                  </a:cubicBezTo>
                  <a:cubicBezTo>
                    <a:pt x="3991" y="521"/>
                    <a:pt x="3031" y="1028"/>
                    <a:pt x="2794" y="1637"/>
                  </a:cubicBezTo>
                  <a:cubicBezTo>
                    <a:pt x="2748" y="1751"/>
                    <a:pt x="2728" y="1875"/>
                    <a:pt x="2739" y="1998"/>
                  </a:cubicBezTo>
                  <a:cubicBezTo>
                    <a:pt x="2060" y="2326"/>
                    <a:pt x="0" y="3472"/>
                    <a:pt x="0" y="5264"/>
                  </a:cubicBezTo>
                  <a:cubicBezTo>
                    <a:pt x="0" y="7068"/>
                    <a:pt x="350" y="9456"/>
                    <a:pt x="1118" y="10436"/>
                  </a:cubicBezTo>
                  <a:cubicBezTo>
                    <a:pt x="1781" y="11278"/>
                    <a:pt x="2321" y="11874"/>
                    <a:pt x="2326" y="11880"/>
                  </a:cubicBezTo>
                  <a:lnTo>
                    <a:pt x="2750" y="12347"/>
                  </a:lnTo>
                  <a:lnTo>
                    <a:pt x="2910" y="8983"/>
                  </a:lnTo>
                  <a:lnTo>
                    <a:pt x="4671" y="5952"/>
                  </a:lnTo>
                  <a:cubicBezTo>
                    <a:pt x="5444" y="6420"/>
                    <a:pt x="7950" y="7867"/>
                    <a:pt x="9364" y="7867"/>
                  </a:cubicBezTo>
                  <a:cubicBezTo>
                    <a:pt x="10524" y="7867"/>
                    <a:pt x="11400" y="7767"/>
                    <a:pt x="11811" y="7708"/>
                  </a:cubicBezTo>
                  <a:lnTo>
                    <a:pt x="12537" y="11733"/>
                  </a:lnTo>
                  <a:lnTo>
                    <a:pt x="13729" y="8410"/>
                  </a:lnTo>
                  <a:lnTo>
                    <a:pt x="13745" y="6221"/>
                  </a:lnTo>
                  <a:cubicBezTo>
                    <a:pt x="14107" y="5862"/>
                    <a:pt x="15334" y="4554"/>
                    <a:pt x="14993" y="3554"/>
                  </a:cubicBezTo>
                  <a:cubicBezTo>
                    <a:pt x="14632" y="2489"/>
                    <a:pt x="10216" y="0"/>
                    <a:pt x="68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64"/>
            <p:cNvSpPr/>
            <p:nvPr/>
          </p:nvSpPr>
          <p:spPr>
            <a:xfrm>
              <a:off x="-1980075" y="1528775"/>
              <a:ext cx="274175" cy="374925"/>
            </a:xfrm>
            <a:custGeom>
              <a:avLst/>
              <a:gdLst/>
              <a:ahLst/>
              <a:cxnLst/>
              <a:rect l="l" t="t" r="r" b="b"/>
              <a:pathLst>
                <a:path w="10967" h="14997" extrusionOk="0">
                  <a:moveTo>
                    <a:pt x="2061" y="0"/>
                  </a:moveTo>
                  <a:cubicBezTo>
                    <a:pt x="2061" y="0"/>
                    <a:pt x="1862" y="2213"/>
                    <a:pt x="1064" y="3513"/>
                  </a:cubicBezTo>
                  <a:cubicBezTo>
                    <a:pt x="340" y="4696"/>
                    <a:pt x="54" y="4750"/>
                    <a:pt x="8" y="4750"/>
                  </a:cubicBezTo>
                  <a:cubicBezTo>
                    <a:pt x="3" y="4750"/>
                    <a:pt x="1" y="4750"/>
                    <a:pt x="1" y="4750"/>
                  </a:cubicBezTo>
                  <a:lnTo>
                    <a:pt x="1" y="4750"/>
                  </a:lnTo>
                  <a:cubicBezTo>
                    <a:pt x="1" y="4750"/>
                    <a:pt x="799" y="9628"/>
                    <a:pt x="1464" y="10930"/>
                  </a:cubicBezTo>
                  <a:cubicBezTo>
                    <a:pt x="2127" y="12232"/>
                    <a:pt x="4188" y="14508"/>
                    <a:pt x="4653" y="14834"/>
                  </a:cubicBezTo>
                  <a:cubicBezTo>
                    <a:pt x="4832" y="14959"/>
                    <a:pt x="5197" y="14997"/>
                    <a:pt x="5616" y="14997"/>
                  </a:cubicBezTo>
                  <a:cubicBezTo>
                    <a:pt x="6288" y="14997"/>
                    <a:pt x="7101" y="14898"/>
                    <a:pt x="7511" y="14898"/>
                  </a:cubicBezTo>
                  <a:cubicBezTo>
                    <a:pt x="8175" y="14898"/>
                    <a:pt x="10102" y="10995"/>
                    <a:pt x="10434" y="10280"/>
                  </a:cubicBezTo>
                  <a:cubicBezTo>
                    <a:pt x="10767" y="9564"/>
                    <a:pt x="10967" y="3449"/>
                    <a:pt x="10967" y="3449"/>
                  </a:cubicBezTo>
                  <a:lnTo>
                    <a:pt x="10369" y="2342"/>
                  </a:lnTo>
                  <a:cubicBezTo>
                    <a:pt x="10369" y="2342"/>
                    <a:pt x="9301" y="2610"/>
                    <a:pt x="7955" y="2610"/>
                  </a:cubicBezTo>
                  <a:cubicBezTo>
                    <a:pt x="7099" y="2610"/>
                    <a:pt x="6130" y="2501"/>
                    <a:pt x="5251" y="2147"/>
                  </a:cubicBezTo>
                  <a:cubicBezTo>
                    <a:pt x="2992" y="1237"/>
                    <a:pt x="2061" y="0"/>
                    <a:pt x="20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64"/>
            <p:cNvSpPr/>
            <p:nvPr/>
          </p:nvSpPr>
          <p:spPr>
            <a:xfrm>
              <a:off x="-1988075" y="1511425"/>
              <a:ext cx="288725" cy="398775"/>
            </a:xfrm>
            <a:custGeom>
              <a:avLst/>
              <a:gdLst/>
              <a:ahLst/>
              <a:cxnLst/>
              <a:rect l="l" t="t" r="r" b="b"/>
              <a:pathLst>
                <a:path w="11549" h="15951" extrusionOk="0">
                  <a:moveTo>
                    <a:pt x="2570" y="1279"/>
                  </a:moveTo>
                  <a:cubicBezTo>
                    <a:pt x="3048" y="1737"/>
                    <a:pt x="3978" y="2478"/>
                    <a:pt x="5475" y="3082"/>
                  </a:cubicBezTo>
                  <a:cubicBezTo>
                    <a:pt x="6394" y="3452"/>
                    <a:pt x="7398" y="3565"/>
                    <a:pt x="8281" y="3565"/>
                  </a:cubicBezTo>
                  <a:cubicBezTo>
                    <a:pt x="9311" y="3565"/>
                    <a:pt x="10176" y="3412"/>
                    <a:pt x="10553" y="3333"/>
                  </a:cubicBezTo>
                  <a:lnTo>
                    <a:pt x="11024" y="4204"/>
                  </a:lnTo>
                  <a:cubicBezTo>
                    <a:pt x="10945" y="6554"/>
                    <a:pt x="10742" y="10382"/>
                    <a:pt x="10519" y="10864"/>
                  </a:cubicBezTo>
                  <a:cubicBezTo>
                    <a:pt x="9709" y="12607"/>
                    <a:pt x="8254" y="15216"/>
                    <a:pt x="7831" y="15332"/>
                  </a:cubicBezTo>
                  <a:cubicBezTo>
                    <a:pt x="7647" y="15332"/>
                    <a:pt x="7383" y="15351"/>
                    <a:pt x="7088" y="15373"/>
                  </a:cubicBezTo>
                  <a:cubicBezTo>
                    <a:pt x="6757" y="15398"/>
                    <a:pt x="6310" y="15431"/>
                    <a:pt x="5920" y="15431"/>
                  </a:cubicBezTo>
                  <a:cubicBezTo>
                    <a:pt x="5560" y="15431"/>
                    <a:pt x="5249" y="15403"/>
                    <a:pt x="5122" y="15314"/>
                  </a:cubicBezTo>
                  <a:cubicBezTo>
                    <a:pt x="4729" y="15039"/>
                    <a:pt x="2669" y="12786"/>
                    <a:pt x="2015" y="11505"/>
                  </a:cubicBezTo>
                  <a:cubicBezTo>
                    <a:pt x="1451" y="10402"/>
                    <a:pt x="769" y="6526"/>
                    <a:pt x="612" y="5601"/>
                  </a:cubicBezTo>
                  <a:cubicBezTo>
                    <a:pt x="830" y="5448"/>
                    <a:pt x="1143" y="5100"/>
                    <a:pt x="1607" y="4343"/>
                  </a:cubicBezTo>
                  <a:cubicBezTo>
                    <a:pt x="2182" y="3402"/>
                    <a:pt x="2456" y="2039"/>
                    <a:pt x="2570" y="1279"/>
                  </a:cubicBezTo>
                  <a:close/>
                  <a:moveTo>
                    <a:pt x="2182" y="1"/>
                  </a:moveTo>
                  <a:lnTo>
                    <a:pt x="2122" y="669"/>
                  </a:lnTo>
                  <a:cubicBezTo>
                    <a:pt x="2120" y="691"/>
                    <a:pt x="1919" y="2835"/>
                    <a:pt x="1163" y="4070"/>
                  </a:cubicBezTo>
                  <a:cubicBezTo>
                    <a:pt x="656" y="4896"/>
                    <a:pt x="395" y="5118"/>
                    <a:pt x="311" y="5172"/>
                  </a:cubicBezTo>
                  <a:lnTo>
                    <a:pt x="0" y="5096"/>
                  </a:lnTo>
                  <a:lnTo>
                    <a:pt x="64" y="5485"/>
                  </a:lnTo>
                  <a:cubicBezTo>
                    <a:pt x="97" y="5686"/>
                    <a:pt x="876" y="10420"/>
                    <a:pt x="1551" y="11743"/>
                  </a:cubicBezTo>
                  <a:cubicBezTo>
                    <a:pt x="2234" y="13080"/>
                    <a:pt x="4317" y="15386"/>
                    <a:pt x="4824" y="15741"/>
                  </a:cubicBezTo>
                  <a:cubicBezTo>
                    <a:pt x="5050" y="15899"/>
                    <a:pt x="5435" y="15951"/>
                    <a:pt x="5931" y="15951"/>
                  </a:cubicBezTo>
                  <a:cubicBezTo>
                    <a:pt x="6280" y="15951"/>
                    <a:pt x="6685" y="15925"/>
                    <a:pt x="7126" y="15891"/>
                  </a:cubicBezTo>
                  <a:cubicBezTo>
                    <a:pt x="7407" y="15871"/>
                    <a:pt x="7657" y="15852"/>
                    <a:pt x="7831" y="15852"/>
                  </a:cubicBezTo>
                  <a:cubicBezTo>
                    <a:pt x="8749" y="15852"/>
                    <a:pt x="10764" y="11571"/>
                    <a:pt x="10990" y="11082"/>
                  </a:cubicBezTo>
                  <a:cubicBezTo>
                    <a:pt x="11335" y="10340"/>
                    <a:pt x="11525" y="4781"/>
                    <a:pt x="11546" y="4149"/>
                  </a:cubicBezTo>
                  <a:lnTo>
                    <a:pt x="11548" y="4079"/>
                  </a:lnTo>
                  <a:lnTo>
                    <a:pt x="10821" y="2734"/>
                  </a:lnTo>
                  <a:lnTo>
                    <a:pt x="10626" y="2783"/>
                  </a:lnTo>
                  <a:cubicBezTo>
                    <a:pt x="10609" y="2787"/>
                    <a:pt x="9569" y="3041"/>
                    <a:pt x="8272" y="3041"/>
                  </a:cubicBezTo>
                  <a:cubicBezTo>
                    <a:pt x="7443" y="3041"/>
                    <a:pt x="6508" y="2937"/>
                    <a:pt x="5668" y="2598"/>
                  </a:cubicBezTo>
                  <a:cubicBezTo>
                    <a:pt x="3514" y="1730"/>
                    <a:pt x="2597" y="548"/>
                    <a:pt x="2589" y="536"/>
                  </a:cubicBezTo>
                  <a:lnTo>
                    <a:pt x="21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64"/>
            <p:cNvSpPr/>
            <p:nvPr/>
          </p:nvSpPr>
          <p:spPr>
            <a:xfrm>
              <a:off x="-1973400" y="1644225"/>
              <a:ext cx="121300" cy="101100"/>
            </a:xfrm>
            <a:custGeom>
              <a:avLst/>
              <a:gdLst/>
              <a:ahLst/>
              <a:cxnLst/>
              <a:rect l="l" t="t" r="r" b="b"/>
              <a:pathLst>
                <a:path w="4852" h="4044" extrusionOk="0">
                  <a:moveTo>
                    <a:pt x="2260" y="1"/>
                  </a:moveTo>
                  <a:cubicBezTo>
                    <a:pt x="797" y="1"/>
                    <a:pt x="0" y="456"/>
                    <a:pt x="0" y="456"/>
                  </a:cubicBezTo>
                  <a:cubicBezTo>
                    <a:pt x="0" y="456"/>
                    <a:pt x="0" y="2668"/>
                    <a:pt x="731" y="3514"/>
                  </a:cubicBezTo>
                  <a:cubicBezTo>
                    <a:pt x="1052" y="3885"/>
                    <a:pt x="1642" y="4043"/>
                    <a:pt x="2254" y="4043"/>
                  </a:cubicBezTo>
                  <a:cubicBezTo>
                    <a:pt x="3035" y="4043"/>
                    <a:pt x="3851" y="3785"/>
                    <a:pt x="4186" y="3384"/>
                  </a:cubicBezTo>
                  <a:cubicBezTo>
                    <a:pt x="4785" y="2668"/>
                    <a:pt x="4851" y="651"/>
                    <a:pt x="4851" y="651"/>
                  </a:cubicBezTo>
                  <a:cubicBezTo>
                    <a:pt x="4851" y="651"/>
                    <a:pt x="3721" y="1"/>
                    <a:pt x="22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64"/>
            <p:cNvSpPr/>
            <p:nvPr/>
          </p:nvSpPr>
          <p:spPr>
            <a:xfrm>
              <a:off x="-1979900" y="1637725"/>
              <a:ext cx="134425" cy="114125"/>
            </a:xfrm>
            <a:custGeom>
              <a:avLst/>
              <a:gdLst/>
              <a:ahLst/>
              <a:cxnLst/>
              <a:rect l="l" t="t" r="r" b="b"/>
              <a:pathLst>
                <a:path w="5377" h="4565" extrusionOk="0">
                  <a:moveTo>
                    <a:pt x="2520" y="520"/>
                  </a:moveTo>
                  <a:cubicBezTo>
                    <a:pt x="3605" y="520"/>
                    <a:pt x="4509" y="904"/>
                    <a:pt x="4844" y="1065"/>
                  </a:cubicBezTo>
                  <a:cubicBezTo>
                    <a:pt x="4806" y="1697"/>
                    <a:pt x="4651" y="2993"/>
                    <a:pt x="4247" y="3477"/>
                  </a:cubicBezTo>
                  <a:cubicBezTo>
                    <a:pt x="3978" y="3799"/>
                    <a:pt x="3261" y="4036"/>
                    <a:pt x="2542" y="4042"/>
                  </a:cubicBezTo>
                  <a:cubicBezTo>
                    <a:pt x="2535" y="4042"/>
                    <a:pt x="2528" y="4043"/>
                    <a:pt x="2521" y="4043"/>
                  </a:cubicBezTo>
                  <a:cubicBezTo>
                    <a:pt x="1914" y="4043"/>
                    <a:pt x="1431" y="3885"/>
                    <a:pt x="1188" y="3604"/>
                  </a:cubicBezTo>
                  <a:cubicBezTo>
                    <a:pt x="685" y="3023"/>
                    <a:pt x="543" y="1569"/>
                    <a:pt x="523" y="880"/>
                  </a:cubicBezTo>
                  <a:cubicBezTo>
                    <a:pt x="797" y="762"/>
                    <a:pt x="1485" y="521"/>
                    <a:pt x="2520" y="520"/>
                  </a:cubicBezTo>
                  <a:close/>
                  <a:moveTo>
                    <a:pt x="2520" y="0"/>
                  </a:moveTo>
                  <a:cubicBezTo>
                    <a:pt x="1005" y="0"/>
                    <a:pt x="166" y="470"/>
                    <a:pt x="131" y="490"/>
                  </a:cubicBezTo>
                  <a:lnTo>
                    <a:pt x="0" y="565"/>
                  </a:lnTo>
                  <a:lnTo>
                    <a:pt x="0" y="716"/>
                  </a:lnTo>
                  <a:cubicBezTo>
                    <a:pt x="0" y="812"/>
                    <a:pt x="9" y="3036"/>
                    <a:pt x="794" y="3944"/>
                  </a:cubicBezTo>
                  <a:cubicBezTo>
                    <a:pt x="1140" y="4345"/>
                    <a:pt x="1749" y="4564"/>
                    <a:pt x="2511" y="4564"/>
                  </a:cubicBezTo>
                  <a:cubicBezTo>
                    <a:pt x="2524" y="4564"/>
                    <a:pt x="2534" y="4564"/>
                    <a:pt x="2547" y="4563"/>
                  </a:cubicBezTo>
                  <a:cubicBezTo>
                    <a:pt x="3284" y="4557"/>
                    <a:pt x="4220" y="4322"/>
                    <a:pt x="4646" y="3811"/>
                  </a:cubicBezTo>
                  <a:cubicBezTo>
                    <a:pt x="5284" y="3048"/>
                    <a:pt x="5364" y="1135"/>
                    <a:pt x="5372" y="920"/>
                  </a:cubicBezTo>
                  <a:lnTo>
                    <a:pt x="5376" y="763"/>
                  </a:lnTo>
                  <a:lnTo>
                    <a:pt x="5241" y="686"/>
                  </a:lnTo>
                  <a:cubicBezTo>
                    <a:pt x="5192" y="658"/>
                    <a:pt x="4034" y="0"/>
                    <a:pt x="25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64"/>
            <p:cNvSpPr/>
            <p:nvPr/>
          </p:nvSpPr>
          <p:spPr>
            <a:xfrm>
              <a:off x="-1828875" y="1644225"/>
              <a:ext cx="121325" cy="101100"/>
            </a:xfrm>
            <a:custGeom>
              <a:avLst/>
              <a:gdLst/>
              <a:ahLst/>
              <a:cxnLst/>
              <a:rect l="l" t="t" r="r" b="b"/>
              <a:pathLst>
                <a:path w="4853" h="4044" extrusionOk="0">
                  <a:moveTo>
                    <a:pt x="2593" y="1"/>
                  </a:moveTo>
                  <a:cubicBezTo>
                    <a:pt x="1130" y="1"/>
                    <a:pt x="0" y="651"/>
                    <a:pt x="0" y="651"/>
                  </a:cubicBezTo>
                  <a:cubicBezTo>
                    <a:pt x="0" y="651"/>
                    <a:pt x="67" y="2668"/>
                    <a:pt x="665" y="3384"/>
                  </a:cubicBezTo>
                  <a:cubicBezTo>
                    <a:pt x="1000" y="3785"/>
                    <a:pt x="1816" y="4043"/>
                    <a:pt x="2597" y="4043"/>
                  </a:cubicBezTo>
                  <a:cubicBezTo>
                    <a:pt x="3209" y="4043"/>
                    <a:pt x="3800" y="3885"/>
                    <a:pt x="4121" y="3514"/>
                  </a:cubicBezTo>
                  <a:cubicBezTo>
                    <a:pt x="4852" y="2668"/>
                    <a:pt x="4852" y="456"/>
                    <a:pt x="4852" y="456"/>
                  </a:cubicBezTo>
                  <a:cubicBezTo>
                    <a:pt x="4852" y="456"/>
                    <a:pt x="4054" y="1"/>
                    <a:pt x="2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64"/>
            <p:cNvSpPr/>
            <p:nvPr/>
          </p:nvSpPr>
          <p:spPr>
            <a:xfrm>
              <a:off x="-1835500" y="1637725"/>
              <a:ext cx="134450" cy="114125"/>
            </a:xfrm>
            <a:custGeom>
              <a:avLst/>
              <a:gdLst/>
              <a:ahLst/>
              <a:cxnLst/>
              <a:rect l="l" t="t" r="r" b="b"/>
              <a:pathLst>
                <a:path w="5378" h="4565" extrusionOk="0">
                  <a:moveTo>
                    <a:pt x="2853" y="522"/>
                  </a:moveTo>
                  <a:cubicBezTo>
                    <a:pt x="2854" y="522"/>
                    <a:pt x="2856" y="522"/>
                    <a:pt x="2858" y="522"/>
                  </a:cubicBezTo>
                  <a:cubicBezTo>
                    <a:pt x="3893" y="522"/>
                    <a:pt x="4580" y="762"/>
                    <a:pt x="4855" y="880"/>
                  </a:cubicBezTo>
                  <a:cubicBezTo>
                    <a:pt x="4834" y="1569"/>
                    <a:pt x="4692" y="3023"/>
                    <a:pt x="4190" y="3604"/>
                  </a:cubicBezTo>
                  <a:cubicBezTo>
                    <a:pt x="3944" y="3889"/>
                    <a:pt x="3444" y="4044"/>
                    <a:pt x="2836" y="4044"/>
                  </a:cubicBezTo>
                  <a:cubicBezTo>
                    <a:pt x="2117" y="4038"/>
                    <a:pt x="1400" y="3799"/>
                    <a:pt x="1131" y="3477"/>
                  </a:cubicBezTo>
                  <a:cubicBezTo>
                    <a:pt x="727" y="2994"/>
                    <a:pt x="572" y="1698"/>
                    <a:pt x="534" y="1066"/>
                  </a:cubicBezTo>
                  <a:lnTo>
                    <a:pt x="533" y="1066"/>
                  </a:lnTo>
                  <a:cubicBezTo>
                    <a:pt x="867" y="904"/>
                    <a:pt x="1769" y="522"/>
                    <a:pt x="2853" y="522"/>
                  </a:cubicBezTo>
                  <a:close/>
                  <a:moveTo>
                    <a:pt x="2858" y="0"/>
                  </a:moveTo>
                  <a:cubicBezTo>
                    <a:pt x="1343" y="0"/>
                    <a:pt x="184" y="658"/>
                    <a:pt x="136" y="686"/>
                  </a:cubicBezTo>
                  <a:lnTo>
                    <a:pt x="0" y="763"/>
                  </a:lnTo>
                  <a:lnTo>
                    <a:pt x="5" y="920"/>
                  </a:lnTo>
                  <a:cubicBezTo>
                    <a:pt x="12" y="1136"/>
                    <a:pt x="93" y="3050"/>
                    <a:pt x="730" y="3811"/>
                  </a:cubicBezTo>
                  <a:cubicBezTo>
                    <a:pt x="1158" y="4322"/>
                    <a:pt x="2094" y="4558"/>
                    <a:pt x="2831" y="4564"/>
                  </a:cubicBezTo>
                  <a:lnTo>
                    <a:pt x="2865" y="4564"/>
                  </a:lnTo>
                  <a:cubicBezTo>
                    <a:pt x="3628" y="4564"/>
                    <a:pt x="4237" y="4345"/>
                    <a:pt x="4583" y="3944"/>
                  </a:cubicBezTo>
                  <a:cubicBezTo>
                    <a:pt x="5368" y="3036"/>
                    <a:pt x="5378" y="811"/>
                    <a:pt x="5378" y="717"/>
                  </a:cubicBezTo>
                  <a:lnTo>
                    <a:pt x="5378" y="566"/>
                  </a:lnTo>
                  <a:lnTo>
                    <a:pt x="5246" y="491"/>
                  </a:lnTo>
                  <a:cubicBezTo>
                    <a:pt x="5211" y="470"/>
                    <a:pt x="4373" y="0"/>
                    <a:pt x="28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64"/>
            <p:cNvSpPr/>
            <p:nvPr/>
          </p:nvSpPr>
          <p:spPr>
            <a:xfrm>
              <a:off x="-1852125" y="1660500"/>
              <a:ext cx="23275" cy="25"/>
            </a:xfrm>
            <a:custGeom>
              <a:avLst/>
              <a:gdLst/>
              <a:ahLst/>
              <a:cxnLst/>
              <a:rect l="l" t="t" r="r" b="b"/>
              <a:pathLst>
                <a:path w="931" h="1" extrusionOk="0">
                  <a:moveTo>
                    <a:pt x="0" y="0"/>
                  </a:moveTo>
                  <a:lnTo>
                    <a:pt x="93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64"/>
            <p:cNvSpPr/>
            <p:nvPr/>
          </p:nvSpPr>
          <p:spPr>
            <a:xfrm>
              <a:off x="-1852125" y="1653975"/>
              <a:ext cx="23275" cy="13050"/>
            </a:xfrm>
            <a:custGeom>
              <a:avLst/>
              <a:gdLst/>
              <a:ahLst/>
              <a:cxnLst/>
              <a:rect l="l" t="t" r="r" b="b"/>
              <a:pathLst>
                <a:path w="931" h="522" extrusionOk="0">
                  <a:moveTo>
                    <a:pt x="0" y="1"/>
                  </a:moveTo>
                  <a:lnTo>
                    <a:pt x="0" y="521"/>
                  </a:lnTo>
                  <a:lnTo>
                    <a:pt x="930" y="521"/>
                  </a:lnTo>
                  <a:lnTo>
                    <a:pt x="9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64"/>
            <p:cNvSpPr/>
            <p:nvPr/>
          </p:nvSpPr>
          <p:spPr>
            <a:xfrm>
              <a:off x="-2238925" y="2688100"/>
              <a:ext cx="229700" cy="146800"/>
            </a:xfrm>
            <a:custGeom>
              <a:avLst/>
              <a:gdLst/>
              <a:ahLst/>
              <a:cxnLst/>
              <a:rect l="l" t="t" r="r" b="b"/>
              <a:pathLst>
                <a:path w="9188" h="5872" extrusionOk="0">
                  <a:moveTo>
                    <a:pt x="5998" y="0"/>
                  </a:moveTo>
                  <a:lnTo>
                    <a:pt x="1787" y="125"/>
                  </a:lnTo>
                  <a:lnTo>
                    <a:pt x="1" y="3248"/>
                  </a:lnTo>
                  <a:cubicBezTo>
                    <a:pt x="1" y="3248"/>
                    <a:pt x="3828" y="5872"/>
                    <a:pt x="5233" y="5872"/>
                  </a:cubicBezTo>
                  <a:cubicBezTo>
                    <a:pt x="6636" y="5872"/>
                    <a:pt x="7402" y="3997"/>
                    <a:pt x="7402" y="3997"/>
                  </a:cubicBezTo>
                  <a:cubicBezTo>
                    <a:pt x="7402" y="3997"/>
                    <a:pt x="7735" y="4079"/>
                    <a:pt x="8092" y="4079"/>
                  </a:cubicBezTo>
                  <a:cubicBezTo>
                    <a:pt x="8360" y="4079"/>
                    <a:pt x="8641" y="4033"/>
                    <a:pt x="8805" y="3873"/>
                  </a:cubicBezTo>
                  <a:cubicBezTo>
                    <a:pt x="9188" y="3498"/>
                    <a:pt x="9188" y="2874"/>
                    <a:pt x="9188" y="2874"/>
                  </a:cubicBezTo>
                  <a:lnTo>
                    <a:pt x="59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64"/>
            <p:cNvSpPr/>
            <p:nvPr/>
          </p:nvSpPr>
          <p:spPr>
            <a:xfrm>
              <a:off x="-2247550" y="2681525"/>
              <a:ext cx="244850" cy="159900"/>
            </a:xfrm>
            <a:custGeom>
              <a:avLst/>
              <a:gdLst/>
              <a:ahLst/>
              <a:cxnLst/>
              <a:rect l="l" t="t" r="r" b="b"/>
              <a:pathLst>
                <a:path w="9794" h="6396" extrusionOk="0">
                  <a:moveTo>
                    <a:pt x="6246" y="527"/>
                  </a:moveTo>
                  <a:lnTo>
                    <a:pt x="9265" y="3246"/>
                  </a:lnTo>
                  <a:cubicBezTo>
                    <a:pt x="9246" y="3414"/>
                    <a:pt x="9183" y="3741"/>
                    <a:pt x="8968" y="3950"/>
                  </a:cubicBezTo>
                  <a:cubicBezTo>
                    <a:pt x="8870" y="4047"/>
                    <a:pt x="8663" y="4083"/>
                    <a:pt x="8435" y="4083"/>
                  </a:cubicBezTo>
                  <a:cubicBezTo>
                    <a:pt x="8220" y="4083"/>
                    <a:pt x="7987" y="4051"/>
                    <a:pt x="7808" y="4008"/>
                  </a:cubicBezTo>
                  <a:lnTo>
                    <a:pt x="7590" y="3955"/>
                  </a:lnTo>
                  <a:lnTo>
                    <a:pt x="7506" y="4162"/>
                  </a:lnTo>
                  <a:cubicBezTo>
                    <a:pt x="7498" y="4179"/>
                    <a:pt x="6791" y="5874"/>
                    <a:pt x="5577" y="5874"/>
                  </a:cubicBezTo>
                  <a:cubicBezTo>
                    <a:pt x="4555" y="5874"/>
                    <a:pt x="1873" y="4222"/>
                    <a:pt x="691" y="3431"/>
                  </a:cubicBezTo>
                  <a:lnTo>
                    <a:pt x="2285" y="643"/>
                  </a:lnTo>
                  <a:lnTo>
                    <a:pt x="6246" y="527"/>
                  </a:lnTo>
                  <a:close/>
                  <a:moveTo>
                    <a:pt x="6440" y="0"/>
                  </a:moveTo>
                  <a:lnTo>
                    <a:pt x="1978" y="132"/>
                  </a:lnTo>
                  <a:lnTo>
                    <a:pt x="0" y="3591"/>
                  </a:lnTo>
                  <a:lnTo>
                    <a:pt x="198" y="3726"/>
                  </a:lnTo>
                  <a:cubicBezTo>
                    <a:pt x="356" y="3835"/>
                    <a:pt x="4110" y="6395"/>
                    <a:pt x="5577" y="6395"/>
                  </a:cubicBezTo>
                  <a:cubicBezTo>
                    <a:pt x="6863" y="6395"/>
                    <a:pt x="7642" y="5069"/>
                    <a:pt x="7897" y="4556"/>
                  </a:cubicBezTo>
                  <a:cubicBezTo>
                    <a:pt x="8036" y="4579"/>
                    <a:pt x="8226" y="4603"/>
                    <a:pt x="8427" y="4603"/>
                  </a:cubicBezTo>
                  <a:cubicBezTo>
                    <a:pt x="8752" y="4603"/>
                    <a:pt x="9109" y="4542"/>
                    <a:pt x="9333" y="4322"/>
                  </a:cubicBezTo>
                  <a:cubicBezTo>
                    <a:pt x="9788" y="3875"/>
                    <a:pt x="9793" y="3167"/>
                    <a:pt x="9793" y="3137"/>
                  </a:cubicBezTo>
                  <a:lnTo>
                    <a:pt x="9793" y="3020"/>
                  </a:lnTo>
                  <a:lnTo>
                    <a:pt x="64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64"/>
            <p:cNvSpPr/>
            <p:nvPr/>
          </p:nvSpPr>
          <p:spPr>
            <a:xfrm>
              <a:off x="-2551575" y="2079025"/>
              <a:ext cx="392425" cy="690300"/>
            </a:xfrm>
            <a:custGeom>
              <a:avLst/>
              <a:gdLst/>
              <a:ahLst/>
              <a:cxnLst/>
              <a:rect l="l" t="t" r="r" b="b"/>
              <a:pathLst>
                <a:path w="15697" h="27612" extrusionOk="0">
                  <a:moveTo>
                    <a:pt x="14166" y="1"/>
                  </a:moveTo>
                  <a:lnTo>
                    <a:pt x="0" y="18616"/>
                  </a:lnTo>
                  <a:lnTo>
                    <a:pt x="12507" y="27612"/>
                  </a:lnTo>
                  <a:lnTo>
                    <a:pt x="14293" y="24488"/>
                  </a:lnTo>
                  <a:lnTo>
                    <a:pt x="10465" y="17117"/>
                  </a:lnTo>
                  <a:lnTo>
                    <a:pt x="15696" y="12369"/>
                  </a:lnTo>
                  <a:lnTo>
                    <a:pt x="14166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64"/>
            <p:cNvSpPr/>
            <p:nvPr/>
          </p:nvSpPr>
          <p:spPr>
            <a:xfrm>
              <a:off x="-2560775" y="2062375"/>
              <a:ext cx="408525" cy="716425"/>
            </a:xfrm>
            <a:custGeom>
              <a:avLst/>
              <a:gdLst/>
              <a:ahLst/>
              <a:cxnLst/>
              <a:rect l="l" t="t" r="r" b="b"/>
              <a:pathLst>
                <a:path w="16341" h="28657" extrusionOk="0">
                  <a:moveTo>
                    <a:pt x="14353" y="1333"/>
                  </a:moveTo>
                  <a:lnTo>
                    <a:pt x="15789" y="12933"/>
                  </a:lnTo>
                  <a:lnTo>
                    <a:pt x="10508" y="17725"/>
                  </a:lnTo>
                  <a:lnTo>
                    <a:pt x="14364" y="25148"/>
                  </a:lnTo>
                  <a:lnTo>
                    <a:pt x="12792" y="27898"/>
                  </a:lnTo>
                  <a:lnTo>
                    <a:pt x="738" y="19228"/>
                  </a:lnTo>
                  <a:lnTo>
                    <a:pt x="14353" y="1333"/>
                  </a:lnTo>
                  <a:close/>
                  <a:moveTo>
                    <a:pt x="14714" y="1"/>
                  </a:moveTo>
                  <a:lnTo>
                    <a:pt x="0" y="19338"/>
                  </a:lnTo>
                  <a:lnTo>
                    <a:pt x="12957" y="28657"/>
                  </a:lnTo>
                  <a:lnTo>
                    <a:pt x="14957" y="25160"/>
                  </a:lnTo>
                  <a:lnTo>
                    <a:pt x="11156" y="17841"/>
                  </a:lnTo>
                  <a:lnTo>
                    <a:pt x="16340" y="13138"/>
                  </a:lnTo>
                  <a:lnTo>
                    <a:pt x="147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64"/>
            <p:cNvSpPr/>
            <p:nvPr/>
          </p:nvSpPr>
          <p:spPr>
            <a:xfrm>
              <a:off x="-2282125" y="2631800"/>
              <a:ext cx="69625" cy="109675"/>
            </a:xfrm>
            <a:custGeom>
              <a:avLst/>
              <a:gdLst/>
              <a:ahLst/>
              <a:cxnLst/>
              <a:rect l="l" t="t" r="r" b="b"/>
              <a:pathLst>
                <a:path w="2785" h="4387" extrusionOk="0">
                  <a:moveTo>
                    <a:pt x="2489" y="1"/>
                  </a:moveTo>
                  <a:cubicBezTo>
                    <a:pt x="2401" y="1"/>
                    <a:pt x="2315" y="45"/>
                    <a:pt x="2266" y="126"/>
                  </a:cubicBezTo>
                  <a:lnTo>
                    <a:pt x="98" y="3999"/>
                  </a:lnTo>
                  <a:cubicBezTo>
                    <a:pt x="1" y="4173"/>
                    <a:pt x="125" y="4387"/>
                    <a:pt x="324" y="4387"/>
                  </a:cubicBezTo>
                  <a:cubicBezTo>
                    <a:pt x="418" y="4387"/>
                    <a:pt x="506" y="4335"/>
                    <a:pt x="552" y="4254"/>
                  </a:cubicBezTo>
                  <a:lnTo>
                    <a:pt x="2720" y="380"/>
                  </a:lnTo>
                  <a:cubicBezTo>
                    <a:pt x="2784" y="255"/>
                    <a:pt x="2738" y="103"/>
                    <a:pt x="2616" y="34"/>
                  </a:cubicBezTo>
                  <a:cubicBezTo>
                    <a:pt x="2576" y="11"/>
                    <a:pt x="2532" y="1"/>
                    <a:pt x="24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64"/>
            <p:cNvSpPr/>
            <p:nvPr/>
          </p:nvSpPr>
          <p:spPr>
            <a:xfrm>
              <a:off x="-2339000" y="2393975"/>
              <a:ext cx="56425" cy="119500"/>
            </a:xfrm>
            <a:custGeom>
              <a:avLst/>
              <a:gdLst/>
              <a:ahLst/>
              <a:cxnLst/>
              <a:rect l="l" t="t" r="r" b="b"/>
              <a:pathLst>
                <a:path w="2257" h="4780" extrusionOk="0">
                  <a:moveTo>
                    <a:pt x="298" y="0"/>
                  </a:moveTo>
                  <a:cubicBezTo>
                    <a:pt x="267" y="0"/>
                    <a:pt x="235" y="6"/>
                    <a:pt x="204" y="18"/>
                  </a:cubicBezTo>
                  <a:cubicBezTo>
                    <a:pt x="66" y="71"/>
                    <a:pt x="0" y="230"/>
                    <a:pt x="61" y="364"/>
                  </a:cubicBezTo>
                  <a:lnTo>
                    <a:pt x="1720" y="4612"/>
                  </a:lnTo>
                  <a:cubicBezTo>
                    <a:pt x="1757" y="4713"/>
                    <a:pt x="1854" y="4779"/>
                    <a:pt x="1962" y="4779"/>
                  </a:cubicBezTo>
                  <a:cubicBezTo>
                    <a:pt x="1993" y="4779"/>
                    <a:pt x="2026" y="4772"/>
                    <a:pt x="2055" y="4761"/>
                  </a:cubicBezTo>
                  <a:cubicBezTo>
                    <a:pt x="2190" y="4708"/>
                    <a:pt x="2256" y="4558"/>
                    <a:pt x="2204" y="4423"/>
                  </a:cubicBezTo>
                  <a:lnTo>
                    <a:pt x="545" y="176"/>
                  </a:lnTo>
                  <a:cubicBezTo>
                    <a:pt x="508" y="68"/>
                    <a:pt x="406" y="0"/>
                    <a:pt x="2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64"/>
            <p:cNvSpPr/>
            <p:nvPr/>
          </p:nvSpPr>
          <p:spPr>
            <a:xfrm>
              <a:off x="-1648725" y="2688100"/>
              <a:ext cx="229725" cy="146800"/>
            </a:xfrm>
            <a:custGeom>
              <a:avLst/>
              <a:gdLst/>
              <a:ahLst/>
              <a:cxnLst/>
              <a:rect l="l" t="t" r="r" b="b"/>
              <a:pathLst>
                <a:path w="9189" h="5872" extrusionOk="0">
                  <a:moveTo>
                    <a:pt x="3191" y="0"/>
                  </a:moveTo>
                  <a:lnTo>
                    <a:pt x="0" y="2874"/>
                  </a:lnTo>
                  <a:cubicBezTo>
                    <a:pt x="0" y="2874"/>
                    <a:pt x="0" y="3498"/>
                    <a:pt x="383" y="3873"/>
                  </a:cubicBezTo>
                  <a:cubicBezTo>
                    <a:pt x="547" y="4033"/>
                    <a:pt x="828" y="4079"/>
                    <a:pt x="1096" y="4079"/>
                  </a:cubicBezTo>
                  <a:cubicBezTo>
                    <a:pt x="1453" y="4079"/>
                    <a:pt x="1786" y="3997"/>
                    <a:pt x="1786" y="3997"/>
                  </a:cubicBezTo>
                  <a:cubicBezTo>
                    <a:pt x="1786" y="3997"/>
                    <a:pt x="2553" y="5872"/>
                    <a:pt x="3956" y="5872"/>
                  </a:cubicBezTo>
                  <a:cubicBezTo>
                    <a:pt x="5360" y="5872"/>
                    <a:pt x="9189" y="3248"/>
                    <a:pt x="9189" y="3248"/>
                  </a:cubicBezTo>
                  <a:lnTo>
                    <a:pt x="7401" y="125"/>
                  </a:lnTo>
                  <a:lnTo>
                    <a:pt x="31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64"/>
            <p:cNvSpPr/>
            <p:nvPr/>
          </p:nvSpPr>
          <p:spPr>
            <a:xfrm>
              <a:off x="-1655250" y="2681525"/>
              <a:ext cx="244875" cy="159900"/>
            </a:xfrm>
            <a:custGeom>
              <a:avLst/>
              <a:gdLst/>
              <a:ahLst/>
              <a:cxnLst/>
              <a:rect l="l" t="t" r="r" b="b"/>
              <a:pathLst>
                <a:path w="9795" h="6396" extrusionOk="0">
                  <a:moveTo>
                    <a:pt x="3548" y="527"/>
                  </a:moveTo>
                  <a:lnTo>
                    <a:pt x="7510" y="643"/>
                  </a:lnTo>
                  <a:lnTo>
                    <a:pt x="9104" y="3431"/>
                  </a:lnTo>
                  <a:cubicBezTo>
                    <a:pt x="7923" y="4222"/>
                    <a:pt x="5241" y="5874"/>
                    <a:pt x="4219" y="5874"/>
                  </a:cubicBezTo>
                  <a:cubicBezTo>
                    <a:pt x="3008" y="5874"/>
                    <a:pt x="2297" y="4179"/>
                    <a:pt x="2290" y="4162"/>
                  </a:cubicBezTo>
                  <a:lnTo>
                    <a:pt x="2205" y="3955"/>
                  </a:lnTo>
                  <a:lnTo>
                    <a:pt x="1987" y="4008"/>
                  </a:lnTo>
                  <a:cubicBezTo>
                    <a:pt x="1809" y="4051"/>
                    <a:pt x="1575" y="4083"/>
                    <a:pt x="1360" y="4083"/>
                  </a:cubicBezTo>
                  <a:cubicBezTo>
                    <a:pt x="1132" y="4083"/>
                    <a:pt x="925" y="4047"/>
                    <a:pt x="827" y="3950"/>
                  </a:cubicBezTo>
                  <a:cubicBezTo>
                    <a:pt x="612" y="3741"/>
                    <a:pt x="548" y="3414"/>
                    <a:pt x="530" y="3246"/>
                  </a:cubicBezTo>
                  <a:lnTo>
                    <a:pt x="3548" y="527"/>
                  </a:lnTo>
                  <a:close/>
                  <a:moveTo>
                    <a:pt x="3355" y="0"/>
                  </a:moveTo>
                  <a:lnTo>
                    <a:pt x="1" y="3020"/>
                  </a:lnTo>
                  <a:lnTo>
                    <a:pt x="1" y="3137"/>
                  </a:lnTo>
                  <a:cubicBezTo>
                    <a:pt x="1" y="3167"/>
                    <a:pt x="6" y="3875"/>
                    <a:pt x="462" y="4322"/>
                  </a:cubicBezTo>
                  <a:cubicBezTo>
                    <a:pt x="687" y="4542"/>
                    <a:pt x="1043" y="4603"/>
                    <a:pt x="1368" y="4603"/>
                  </a:cubicBezTo>
                  <a:cubicBezTo>
                    <a:pt x="1570" y="4603"/>
                    <a:pt x="1759" y="4579"/>
                    <a:pt x="1897" y="4556"/>
                  </a:cubicBezTo>
                  <a:cubicBezTo>
                    <a:pt x="2152" y="5069"/>
                    <a:pt x="2931" y="6395"/>
                    <a:pt x="4217" y="6395"/>
                  </a:cubicBezTo>
                  <a:cubicBezTo>
                    <a:pt x="5685" y="6395"/>
                    <a:pt x="9437" y="3835"/>
                    <a:pt x="9596" y="3726"/>
                  </a:cubicBezTo>
                  <a:lnTo>
                    <a:pt x="9795" y="3591"/>
                  </a:lnTo>
                  <a:lnTo>
                    <a:pt x="7816" y="132"/>
                  </a:lnTo>
                  <a:lnTo>
                    <a:pt x="33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64"/>
            <p:cNvSpPr/>
            <p:nvPr/>
          </p:nvSpPr>
          <p:spPr>
            <a:xfrm>
              <a:off x="-1517925" y="2054050"/>
              <a:ext cx="411575" cy="715275"/>
            </a:xfrm>
            <a:custGeom>
              <a:avLst/>
              <a:gdLst/>
              <a:ahLst/>
              <a:cxnLst/>
              <a:rect l="l" t="t" r="r" b="b"/>
              <a:pathLst>
                <a:path w="16463" h="28611" extrusionOk="0">
                  <a:moveTo>
                    <a:pt x="2169" y="1"/>
                  </a:moveTo>
                  <a:lnTo>
                    <a:pt x="1" y="13243"/>
                  </a:lnTo>
                  <a:lnTo>
                    <a:pt x="5998" y="18116"/>
                  </a:lnTo>
                  <a:lnTo>
                    <a:pt x="2169" y="25487"/>
                  </a:lnTo>
                  <a:lnTo>
                    <a:pt x="3957" y="28611"/>
                  </a:lnTo>
                  <a:lnTo>
                    <a:pt x="16463" y="19615"/>
                  </a:lnTo>
                  <a:lnTo>
                    <a:pt x="2169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64"/>
            <p:cNvSpPr/>
            <p:nvPr/>
          </p:nvSpPr>
          <p:spPr>
            <a:xfrm>
              <a:off x="-1524950" y="2037650"/>
              <a:ext cx="427725" cy="741150"/>
            </a:xfrm>
            <a:custGeom>
              <a:avLst/>
              <a:gdLst/>
              <a:ahLst/>
              <a:cxnLst/>
              <a:rect l="l" t="t" r="r" b="b"/>
              <a:pathLst>
                <a:path w="17109" h="29646" extrusionOk="0">
                  <a:moveTo>
                    <a:pt x="2607" y="1313"/>
                  </a:moveTo>
                  <a:lnTo>
                    <a:pt x="16378" y="20213"/>
                  </a:lnTo>
                  <a:lnTo>
                    <a:pt x="4320" y="28887"/>
                  </a:lnTo>
                  <a:lnTo>
                    <a:pt x="2747" y="26137"/>
                  </a:lnTo>
                  <a:lnTo>
                    <a:pt x="6609" y="18704"/>
                  </a:lnTo>
                  <a:lnTo>
                    <a:pt x="563" y="13793"/>
                  </a:lnTo>
                  <a:lnTo>
                    <a:pt x="2607" y="1313"/>
                  </a:lnTo>
                  <a:close/>
                  <a:moveTo>
                    <a:pt x="2295" y="1"/>
                  </a:moveTo>
                  <a:lnTo>
                    <a:pt x="1" y="14006"/>
                  </a:lnTo>
                  <a:lnTo>
                    <a:pt x="5950" y="18840"/>
                  </a:lnTo>
                  <a:lnTo>
                    <a:pt x="2155" y="26149"/>
                  </a:lnTo>
                  <a:lnTo>
                    <a:pt x="4155" y="29646"/>
                  </a:lnTo>
                  <a:lnTo>
                    <a:pt x="17108" y="20330"/>
                  </a:lnTo>
                  <a:lnTo>
                    <a:pt x="22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64"/>
            <p:cNvSpPr/>
            <p:nvPr/>
          </p:nvSpPr>
          <p:spPr>
            <a:xfrm>
              <a:off x="-1445750" y="2631400"/>
              <a:ext cx="69950" cy="110075"/>
            </a:xfrm>
            <a:custGeom>
              <a:avLst/>
              <a:gdLst/>
              <a:ahLst/>
              <a:cxnLst/>
              <a:rect l="l" t="t" r="r" b="b"/>
              <a:pathLst>
                <a:path w="2798" h="4403" extrusionOk="0">
                  <a:moveTo>
                    <a:pt x="299" y="1"/>
                  </a:moveTo>
                  <a:cubicBezTo>
                    <a:pt x="256" y="1"/>
                    <a:pt x="213" y="12"/>
                    <a:pt x="172" y="34"/>
                  </a:cubicBezTo>
                  <a:cubicBezTo>
                    <a:pt x="44" y="105"/>
                    <a:pt x="0" y="270"/>
                    <a:pt x="77" y="396"/>
                  </a:cubicBezTo>
                  <a:lnTo>
                    <a:pt x="2247" y="4270"/>
                  </a:lnTo>
                  <a:cubicBezTo>
                    <a:pt x="2291" y="4352"/>
                    <a:pt x="2379" y="4403"/>
                    <a:pt x="2473" y="4403"/>
                  </a:cubicBezTo>
                  <a:cubicBezTo>
                    <a:pt x="2672" y="4403"/>
                    <a:pt x="2798" y="4189"/>
                    <a:pt x="2701" y="4015"/>
                  </a:cubicBezTo>
                  <a:lnTo>
                    <a:pt x="531" y="142"/>
                  </a:lnTo>
                  <a:cubicBezTo>
                    <a:pt x="484" y="52"/>
                    <a:pt x="393" y="1"/>
                    <a:pt x="2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64"/>
            <p:cNvSpPr/>
            <p:nvPr/>
          </p:nvSpPr>
          <p:spPr>
            <a:xfrm>
              <a:off x="-1375375" y="2394150"/>
              <a:ext cx="56300" cy="119325"/>
            </a:xfrm>
            <a:custGeom>
              <a:avLst/>
              <a:gdLst/>
              <a:ahLst/>
              <a:cxnLst/>
              <a:rect l="l" t="t" r="r" b="b"/>
              <a:pathLst>
                <a:path w="2252" h="4773" extrusionOk="0">
                  <a:moveTo>
                    <a:pt x="1957" y="1"/>
                  </a:moveTo>
                  <a:cubicBezTo>
                    <a:pt x="1851" y="1"/>
                    <a:pt x="1752" y="65"/>
                    <a:pt x="1713" y="170"/>
                  </a:cubicBezTo>
                  <a:lnTo>
                    <a:pt x="54" y="4418"/>
                  </a:lnTo>
                  <a:cubicBezTo>
                    <a:pt x="1" y="4551"/>
                    <a:pt x="67" y="4702"/>
                    <a:pt x="202" y="4754"/>
                  </a:cubicBezTo>
                  <a:cubicBezTo>
                    <a:pt x="232" y="4766"/>
                    <a:pt x="263" y="4772"/>
                    <a:pt x="296" y="4772"/>
                  </a:cubicBezTo>
                  <a:cubicBezTo>
                    <a:pt x="404" y="4772"/>
                    <a:pt x="500" y="4706"/>
                    <a:pt x="538" y="4607"/>
                  </a:cubicBezTo>
                  <a:lnTo>
                    <a:pt x="2197" y="359"/>
                  </a:lnTo>
                  <a:cubicBezTo>
                    <a:pt x="2252" y="224"/>
                    <a:pt x="2185" y="72"/>
                    <a:pt x="2051" y="18"/>
                  </a:cubicBezTo>
                  <a:cubicBezTo>
                    <a:pt x="2020" y="7"/>
                    <a:pt x="1988" y="1"/>
                    <a:pt x="19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27" name="Google Shape;3927;p64"/>
          <p:cNvSpPr txBox="1"/>
          <p:nvPr/>
        </p:nvSpPr>
        <p:spPr>
          <a:xfrm>
            <a:off x="524044" y="947736"/>
            <a:ext cx="6567575" cy="3570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sq-AL" dirty="0">
                <a:latin typeface="Aptos" panose="020B0004020202020204" pitchFamily="34" charset="0"/>
              </a:rPr>
              <a:t>Ligji zbatohet përmes </a:t>
            </a:r>
            <a:r>
              <a:rPr lang="sq-AL" b="1" dirty="0">
                <a:latin typeface="Aptos" panose="020B0004020202020204" pitchFamily="34" charset="0"/>
              </a:rPr>
              <a:t>detyrimeve për raportim dhe zbatim masash sigurie</a:t>
            </a:r>
            <a:r>
              <a:rPr lang="sq-AL" dirty="0">
                <a:latin typeface="Aptos" panose="020B0004020202020204" pitchFamily="34" charset="0"/>
              </a:rPr>
              <a:t> nga subjektet që administrojnë rrjete dhe sisteme informacioni.</a:t>
            </a:r>
            <a:endParaRPr lang="en-US" b="1" dirty="0">
              <a:latin typeface="Aptos" panose="020B0004020202020204" pitchFamily="34" charset="0"/>
            </a:endParaRPr>
          </a:p>
          <a:p>
            <a:pPr algn="just"/>
            <a:r>
              <a:rPr lang="sq-AL" b="1" dirty="0">
                <a:latin typeface="Aptos" panose="020B0004020202020204" pitchFamily="34" charset="0"/>
              </a:rPr>
              <a:t>Institucionet kryesore</a:t>
            </a:r>
            <a:r>
              <a:rPr lang="sq-AL" dirty="0">
                <a:latin typeface="Aptos" panose="020B0004020202020204" pitchFamily="34" charset="0"/>
              </a:rPr>
              <a:t> për zbatim: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sq-AL" b="1" dirty="0">
                <a:latin typeface="Aptos" panose="020B0004020202020204" pitchFamily="34" charset="0"/>
              </a:rPr>
              <a:t>AKSK</a:t>
            </a:r>
            <a:r>
              <a:rPr lang="sq-AL" dirty="0">
                <a:latin typeface="Aptos" panose="020B0004020202020204" pitchFamily="34" charset="0"/>
              </a:rPr>
              <a:t>: koordinon përgjigjen ndaj incidenteve, harton politika, dhe monitoron pajtueshmërinë.</a:t>
            </a:r>
          </a:p>
          <a:p>
            <a:pPr marL="742950" marR="0" lvl="1" indent="-285750" algn="just">
              <a:lnSpc>
                <a:spcPct val="107000"/>
              </a:lnSpc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sq-AL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Sektori i Krimit </a:t>
            </a:r>
            <a:r>
              <a:rPr lang="sq-AL" b="1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Kibernetik</a:t>
            </a:r>
            <a:r>
              <a:rPr lang="sq-AL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në Policinë e Shtetit</a:t>
            </a:r>
            <a:r>
              <a:rPr lang="en-US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 </a:t>
            </a:r>
            <a:r>
              <a:rPr lang="sq-AL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njësi e specializuar për hetimin e krimeve kibernetike</a:t>
            </a:r>
            <a:r>
              <a:rPr lang="en-US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.</a:t>
            </a:r>
            <a:endParaRPr lang="sq-AL" dirty="0">
              <a:effectLst/>
              <a:latin typeface="Aptos" panose="020B0004020202020204" pitchFamily="34" charset="0"/>
            </a:endParaRPr>
          </a:p>
          <a:p>
            <a:pPr marL="742950" marR="0" lvl="1" indent="-285750" algn="just"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sq-AL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Prokuroria e Posaçme kundër Korrupsionit dhe Krimit të Organizuar (SPAK)</a:t>
            </a:r>
            <a:r>
              <a:rPr lang="sq-AL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 – për rastet e rënda të krimit </a:t>
            </a:r>
            <a:r>
              <a:rPr lang="sq-AL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kibernetik</a:t>
            </a:r>
            <a:r>
              <a:rPr lang="en-US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latin typeface="Aptos" panose="020B0004020202020204" pitchFamily="34" charset="0"/>
              <a:ea typeface="Aptos" panose="020B0004020202020204" pitchFamily="34" charset="0"/>
            </a:endParaRPr>
          </a:p>
          <a:p>
            <a:pPr marL="742950" marR="0" lvl="1" indent="-28575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sq-AL" b="1" dirty="0" err="1">
                <a:solidFill>
                  <a:srgbClr val="1B1C1D"/>
                </a:solidFill>
                <a:effectLst/>
                <a:latin typeface="Aptos" panose="020B0004020202020204" pitchFamily="34" charset="0"/>
                <a:ea typeface="Google Sans Text"/>
                <a:cs typeface="Google Sans Text"/>
              </a:rPr>
              <a:t>Komisioneri</a:t>
            </a:r>
            <a:r>
              <a:rPr lang="sq-AL" b="1" dirty="0">
                <a:solidFill>
                  <a:srgbClr val="1B1C1D"/>
                </a:solidFill>
                <a:effectLst/>
                <a:latin typeface="Aptos" panose="020B0004020202020204" pitchFamily="34" charset="0"/>
                <a:ea typeface="Google Sans Text"/>
                <a:cs typeface="Google Sans Text"/>
              </a:rPr>
              <a:t> për të Drejtën e Informimit dhe Mbrojtjen e të Dhënave Personale </a:t>
            </a:r>
            <a:r>
              <a:rPr lang="sq-AL" dirty="0">
                <a:latin typeface="Aptos" panose="020B0004020202020204" pitchFamily="34" charset="0"/>
              </a:rPr>
              <a:t> mbikëqyr zbatimin e ligjit për privatësinë dhe menaxhon ankesat.</a:t>
            </a:r>
          </a:p>
          <a:p>
            <a:pPr algn="just"/>
            <a:r>
              <a:rPr lang="sq-AL" dirty="0">
                <a:latin typeface="Aptos" panose="020B0004020202020204" pitchFamily="34" charset="0"/>
              </a:rPr>
              <a:t>Shqipëria ka strategji kombëtare për sigurinë kibernetike, por ka mungesë në publikimin e statistikave mbi ndjekjen penale të suksesshme për krimin </a:t>
            </a:r>
            <a:r>
              <a:rPr lang="sq-AL" dirty="0" err="1">
                <a:latin typeface="Aptos" panose="020B0004020202020204" pitchFamily="34" charset="0"/>
              </a:rPr>
              <a:t>kibernetik</a:t>
            </a:r>
            <a:r>
              <a:rPr lang="sq-AL" dirty="0">
                <a:latin typeface="Aptos" panose="020B0004020202020204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34"/>
          <p:cNvSpPr txBox="1">
            <a:spLocks noGrp="1"/>
          </p:cNvSpPr>
          <p:nvPr>
            <p:ph type="title"/>
          </p:nvPr>
        </p:nvSpPr>
        <p:spPr>
          <a:xfrm>
            <a:off x="643559" y="192600"/>
            <a:ext cx="8033751" cy="66677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q-AL" sz="2400" dirty="0">
                <a:latin typeface="Aptos" panose="020B0004020202020204" pitchFamily="34" charset="0"/>
              </a:rPr>
              <a:t>Krahasime ndërkombëtare</a:t>
            </a:r>
            <a:endParaRPr sz="2400" dirty="0">
              <a:latin typeface="Aptos" panose="020B0004020202020204" pitchFamily="34" charset="0"/>
            </a:endParaRPr>
          </a:p>
        </p:txBody>
      </p:sp>
      <p:sp>
        <p:nvSpPr>
          <p:cNvPr id="530" name="Google Shape;530;p34"/>
          <p:cNvSpPr/>
          <p:nvPr/>
        </p:nvSpPr>
        <p:spPr>
          <a:xfrm>
            <a:off x="6361877" y="3050467"/>
            <a:ext cx="2858968" cy="2073700"/>
          </a:xfrm>
          <a:custGeom>
            <a:avLst/>
            <a:gdLst/>
            <a:ahLst/>
            <a:cxnLst/>
            <a:rect l="l" t="t" r="r" b="b"/>
            <a:pathLst>
              <a:path w="209681" h="163217" extrusionOk="0">
                <a:moveTo>
                  <a:pt x="126215" y="0"/>
                </a:moveTo>
                <a:cubicBezTo>
                  <a:pt x="125383" y="0"/>
                  <a:pt x="124543" y="14"/>
                  <a:pt x="123697" y="42"/>
                </a:cubicBezTo>
                <a:cubicBezTo>
                  <a:pt x="87871" y="1241"/>
                  <a:pt x="57324" y="25234"/>
                  <a:pt x="32056" y="44028"/>
                </a:cubicBezTo>
                <a:cubicBezTo>
                  <a:pt x="6790" y="62820"/>
                  <a:pt x="0" y="92011"/>
                  <a:pt x="14709" y="114804"/>
                </a:cubicBezTo>
                <a:cubicBezTo>
                  <a:pt x="29416" y="137597"/>
                  <a:pt x="52798" y="127999"/>
                  <a:pt x="82590" y="142793"/>
                </a:cubicBezTo>
                <a:cubicBezTo>
                  <a:pt x="107746" y="155286"/>
                  <a:pt x="115695" y="163217"/>
                  <a:pt x="137537" y="163217"/>
                </a:cubicBezTo>
                <a:cubicBezTo>
                  <a:pt x="141563" y="163217"/>
                  <a:pt x="146062" y="162947"/>
                  <a:pt x="151227" y="162387"/>
                </a:cubicBezTo>
                <a:cubicBezTo>
                  <a:pt x="184414" y="158788"/>
                  <a:pt x="209680" y="122000"/>
                  <a:pt x="205910" y="82814"/>
                </a:cubicBezTo>
                <a:cubicBezTo>
                  <a:pt x="202138" y="43628"/>
                  <a:pt x="182150" y="23634"/>
                  <a:pt x="182150" y="23634"/>
                </a:cubicBezTo>
                <a:cubicBezTo>
                  <a:pt x="182150" y="23634"/>
                  <a:pt x="160581" y="0"/>
                  <a:pt x="12621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1" name="Google Shape;531;p34"/>
          <p:cNvGrpSpPr/>
          <p:nvPr/>
        </p:nvGrpSpPr>
        <p:grpSpPr>
          <a:xfrm>
            <a:off x="7959349" y="3351249"/>
            <a:ext cx="915533" cy="1693011"/>
            <a:chOff x="5431588" y="1307171"/>
            <a:chExt cx="1423580" cy="2988072"/>
          </a:xfrm>
        </p:grpSpPr>
        <p:sp>
          <p:nvSpPr>
            <p:cNvPr id="532" name="Google Shape;532;p34"/>
            <p:cNvSpPr/>
            <p:nvPr/>
          </p:nvSpPr>
          <p:spPr>
            <a:xfrm>
              <a:off x="5536047" y="1312545"/>
              <a:ext cx="1313785" cy="2977344"/>
            </a:xfrm>
            <a:custGeom>
              <a:avLst/>
              <a:gdLst/>
              <a:ahLst/>
              <a:cxnLst/>
              <a:rect l="l" t="t" r="r" b="b"/>
              <a:pathLst>
                <a:path w="68947" h="156250" extrusionOk="0">
                  <a:moveTo>
                    <a:pt x="145" y="0"/>
                  </a:moveTo>
                  <a:cubicBezTo>
                    <a:pt x="65" y="0"/>
                    <a:pt x="0" y="64"/>
                    <a:pt x="0" y="145"/>
                  </a:cubicBezTo>
                  <a:lnTo>
                    <a:pt x="0" y="156105"/>
                  </a:lnTo>
                  <a:cubicBezTo>
                    <a:pt x="0" y="156185"/>
                    <a:pt x="65" y="156249"/>
                    <a:pt x="145" y="156249"/>
                  </a:cubicBezTo>
                  <a:lnTo>
                    <a:pt x="63378" y="156249"/>
                  </a:lnTo>
                  <a:cubicBezTo>
                    <a:pt x="66452" y="156249"/>
                    <a:pt x="68946" y="153757"/>
                    <a:pt x="68946" y="150682"/>
                  </a:cubicBezTo>
                  <a:lnTo>
                    <a:pt x="68946" y="5305"/>
                  </a:lnTo>
                  <a:cubicBezTo>
                    <a:pt x="68946" y="2375"/>
                    <a:pt x="66570" y="0"/>
                    <a:pt x="636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4"/>
            <p:cNvSpPr/>
            <p:nvPr/>
          </p:nvSpPr>
          <p:spPr>
            <a:xfrm>
              <a:off x="5530674" y="1307171"/>
              <a:ext cx="1324494" cy="2988072"/>
            </a:xfrm>
            <a:custGeom>
              <a:avLst/>
              <a:gdLst/>
              <a:ahLst/>
              <a:cxnLst/>
              <a:rect l="l" t="t" r="r" b="b"/>
              <a:pathLst>
                <a:path w="69509" h="156813" extrusionOk="0">
                  <a:moveTo>
                    <a:pt x="64778" y="564"/>
                  </a:moveTo>
                  <a:cubicBezTo>
                    <a:pt x="67077" y="564"/>
                    <a:pt x="68947" y="2433"/>
                    <a:pt x="68947" y="4732"/>
                  </a:cubicBezTo>
                  <a:lnTo>
                    <a:pt x="68947" y="152083"/>
                  </a:lnTo>
                  <a:cubicBezTo>
                    <a:pt x="68947" y="154380"/>
                    <a:pt x="67077" y="156250"/>
                    <a:pt x="64778" y="156250"/>
                  </a:cubicBezTo>
                  <a:lnTo>
                    <a:pt x="4731" y="156250"/>
                  </a:lnTo>
                  <a:cubicBezTo>
                    <a:pt x="2432" y="156250"/>
                    <a:pt x="562" y="154380"/>
                    <a:pt x="562" y="152083"/>
                  </a:cubicBezTo>
                  <a:lnTo>
                    <a:pt x="562" y="4732"/>
                  </a:lnTo>
                  <a:cubicBezTo>
                    <a:pt x="562" y="2433"/>
                    <a:pt x="2432" y="564"/>
                    <a:pt x="4731" y="564"/>
                  </a:cubicBezTo>
                  <a:close/>
                  <a:moveTo>
                    <a:pt x="4731" y="1"/>
                  </a:moveTo>
                  <a:cubicBezTo>
                    <a:pt x="2123" y="1"/>
                    <a:pt x="1" y="2123"/>
                    <a:pt x="1" y="4732"/>
                  </a:cubicBezTo>
                  <a:lnTo>
                    <a:pt x="1" y="152083"/>
                  </a:lnTo>
                  <a:cubicBezTo>
                    <a:pt x="1" y="154691"/>
                    <a:pt x="2123" y="156813"/>
                    <a:pt x="4731" y="156813"/>
                  </a:cubicBezTo>
                  <a:lnTo>
                    <a:pt x="64778" y="156813"/>
                  </a:lnTo>
                  <a:cubicBezTo>
                    <a:pt x="67386" y="156813"/>
                    <a:pt x="69508" y="154691"/>
                    <a:pt x="69508" y="152083"/>
                  </a:cubicBezTo>
                  <a:lnTo>
                    <a:pt x="69508" y="4732"/>
                  </a:lnTo>
                  <a:cubicBezTo>
                    <a:pt x="69508" y="2123"/>
                    <a:pt x="67386" y="1"/>
                    <a:pt x="64778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4"/>
            <p:cNvSpPr/>
            <p:nvPr/>
          </p:nvSpPr>
          <p:spPr>
            <a:xfrm>
              <a:off x="6788418" y="1565043"/>
              <a:ext cx="35004" cy="268733"/>
            </a:xfrm>
            <a:custGeom>
              <a:avLst/>
              <a:gdLst/>
              <a:ahLst/>
              <a:cxnLst/>
              <a:rect l="l" t="t" r="r" b="b"/>
              <a:pathLst>
                <a:path w="1837" h="14103" extrusionOk="0">
                  <a:moveTo>
                    <a:pt x="919" y="1"/>
                  </a:moveTo>
                  <a:cubicBezTo>
                    <a:pt x="416" y="1"/>
                    <a:pt x="8" y="403"/>
                    <a:pt x="0" y="906"/>
                  </a:cubicBezTo>
                  <a:lnTo>
                    <a:pt x="0" y="13185"/>
                  </a:lnTo>
                  <a:cubicBezTo>
                    <a:pt x="0" y="13691"/>
                    <a:pt x="412" y="14103"/>
                    <a:pt x="919" y="14103"/>
                  </a:cubicBezTo>
                  <a:cubicBezTo>
                    <a:pt x="1425" y="14103"/>
                    <a:pt x="1837" y="13691"/>
                    <a:pt x="1837" y="13184"/>
                  </a:cubicBezTo>
                  <a:lnTo>
                    <a:pt x="1837" y="906"/>
                  </a:lnTo>
                  <a:cubicBezTo>
                    <a:pt x="1829" y="403"/>
                    <a:pt x="1421" y="1"/>
                    <a:pt x="919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4"/>
            <p:cNvSpPr/>
            <p:nvPr/>
          </p:nvSpPr>
          <p:spPr>
            <a:xfrm>
              <a:off x="6788418" y="1885033"/>
              <a:ext cx="35004" cy="165512"/>
            </a:xfrm>
            <a:custGeom>
              <a:avLst/>
              <a:gdLst/>
              <a:ahLst/>
              <a:cxnLst/>
              <a:rect l="l" t="t" r="r" b="b"/>
              <a:pathLst>
                <a:path w="1837" h="8686" extrusionOk="0">
                  <a:moveTo>
                    <a:pt x="919" y="0"/>
                  </a:moveTo>
                  <a:cubicBezTo>
                    <a:pt x="416" y="0"/>
                    <a:pt x="8" y="403"/>
                    <a:pt x="0" y="906"/>
                  </a:cubicBezTo>
                  <a:lnTo>
                    <a:pt x="0" y="7767"/>
                  </a:lnTo>
                  <a:cubicBezTo>
                    <a:pt x="0" y="8274"/>
                    <a:pt x="412" y="8686"/>
                    <a:pt x="919" y="8686"/>
                  </a:cubicBezTo>
                  <a:cubicBezTo>
                    <a:pt x="1425" y="8684"/>
                    <a:pt x="1837" y="8274"/>
                    <a:pt x="1837" y="7767"/>
                  </a:cubicBezTo>
                  <a:lnTo>
                    <a:pt x="1837" y="906"/>
                  </a:lnTo>
                  <a:cubicBezTo>
                    <a:pt x="1829" y="403"/>
                    <a:pt x="1421" y="0"/>
                    <a:pt x="919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4"/>
            <p:cNvSpPr/>
            <p:nvPr/>
          </p:nvSpPr>
          <p:spPr>
            <a:xfrm>
              <a:off x="5436923" y="1312545"/>
              <a:ext cx="1313766" cy="2977344"/>
            </a:xfrm>
            <a:custGeom>
              <a:avLst/>
              <a:gdLst/>
              <a:ahLst/>
              <a:cxnLst/>
              <a:rect l="l" t="t" r="r" b="b"/>
              <a:pathLst>
                <a:path w="68946" h="156250" extrusionOk="0">
                  <a:moveTo>
                    <a:pt x="4728" y="0"/>
                  </a:moveTo>
                  <a:cubicBezTo>
                    <a:pt x="2118" y="0"/>
                    <a:pt x="0" y="2118"/>
                    <a:pt x="0" y="4730"/>
                  </a:cubicBezTo>
                  <a:lnTo>
                    <a:pt x="0" y="151516"/>
                  </a:lnTo>
                  <a:cubicBezTo>
                    <a:pt x="0" y="154130"/>
                    <a:pt x="2119" y="156249"/>
                    <a:pt x="4734" y="156249"/>
                  </a:cubicBezTo>
                  <a:lnTo>
                    <a:pt x="63850" y="156249"/>
                  </a:lnTo>
                  <a:cubicBezTo>
                    <a:pt x="66663" y="156249"/>
                    <a:pt x="68946" y="153968"/>
                    <a:pt x="68946" y="151153"/>
                  </a:cubicBezTo>
                  <a:lnTo>
                    <a:pt x="68946" y="4485"/>
                  </a:lnTo>
                  <a:cubicBezTo>
                    <a:pt x="68946" y="2009"/>
                    <a:pt x="66938" y="0"/>
                    <a:pt x="64461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4"/>
            <p:cNvSpPr/>
            <p:nvPr/>
          </p:nvSpPr>
          <p:spPr>
            <a:xfrm>
              <a:off x="5431588" y="1307171"/>
              <a:ext cx="1324475" cy="2988072"/>
            </a:xfrm>
            <a:custGeom>
              <a:avLst/>
              <a:gdLst/>
              <a:ahLst/>
              <a:cxnLst/>
              <a:rect l="l" t="t" r="r" b="b"/>
              <a:pathLst>
                <a:path w="69508" h="156813" extrusionOk="0">
                  <a:moveTo>
                    <a:pt x="64778" y="564"/>
                  </a:moveTo>
                  <a:cubicBezTo>
                    <a:pt x="67075" y="564"/>
                    <a:pt x="68944" y="2433"/>
                    <a:pt x="68944" y="4732"/>
                  </a:cubicBezTo>
                  <a:lnTo>
                    <a:pt x="68944" y="152083"/>
                  </a:lnTo>
                  <a:cubicBezTo>
                    <a:pt x="68944" y="154380"/>
                    <a:pt x="67075" y="156250"/>
                    <a:pt x="64778" y="156250"/>
                  </a:cubicBezTo>
                  <a:lnTo>
                    <a:pt x="4730" y="156250"/>
                  </a:lnTo>
                  <a:cubicBezTo>
                    <a:pt x="2431" y="156250"/>
                    <a:pt x="562" y="154380"/>
                    <a:pt x="562" y="152083"/>
                  </a:cubicBezTo>
                  <a:lnTo>
                    <a:pt x="562" y="4732"/>
                  </a:lnTo>
                  <a:cubicBezTo>
                    <a:pt x="562" y="2433"/>
                    <a:pt x="2431" y="564"/>
                    <a:pt x="4730" y="564"/>
                  </a:cubicBezTo>
                  <a:close/>
                  <a:moveTo>
                    <a:pt x="4730" y="1"/>
                  </a:moveTo>
                  <a:cubicBezTo>
                    <a:pt x="2121" y="1"/>
                    <a:pt x="0" y="2123"/>
                    <a:pt x="0" y="4732"/>
                  </a:cubicBezTo>
                  <a:lnTo>
                    <a:pt x="0" y="152083"/>
                  </a:lnTo>
                  <a:cubicBezTo>
                    <a:pt x="0" y="154691"/>
                    <a:pt x="2121" y="156813"/>
                    <a:pt x="4730" y="156813"/>
                  </a:cubicBezTo>
                  <a:lnTo>
                    <a:pt x="64778" y="156813"/>
                  </a:lnTo>
                  <a:cubicBezTo>
                    <a:pt x="67385" y="156813"/>
                    <a:pt x="69507" y="154691"/>
                    <a:pt x="69507" y="152083"/>
                  </a:cubicBezTo>
                  <a:lnTo>
                    <a:pt x="69507" y="4732"/>
                  </a:lnTo>
                  <a:cubicBezTo>
                    <a:pt x="69507" y="2123"/>
                    <a:pt x="67385" y="1"/>
                    <a:pt x="64778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4"/>
            <p:cNvSpPr/>
            <p:nvPr/>
          </p:nvSpPr>
          <p:spPr>
            <a:xfrm>
              <a:off x="5524405" y="1510774"/>
              <a:ext cx="1138841" cy="2553675"/>
            </a:xfrm>
            <a:custGeom>
              <a:avLst/>
              <a:gdLst/>
              <a:ahLst/>
              <a:cxnLst/>
              <a:rect l="l" t="t" r="r" b="b"/>
              <a:pathLst>
                <a:path w="59766" h="134016" extrusionOk="0">
                  <a:moveTo>
                    <a:pt x="0" y="0"/>
                  </a:moveTo>
                  <a:lnTo>
                    <a:pt x="0" y="134015"/>
                  </a:lnTo>
                  <a:lnTo>
                    <a:pt x="59765" y="134015"/>
                  </a:lnTo>
                  <a:lnTo>
                    <a:pt x="5976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4"/>
            <p:cNvSpPr/>
            <p:nvPr/>
          </p:nvSpPr>
          <p:spPr>
            <a:xfrm>
              <a:off x="5908897" y="1413079"/>
              <a:ext cx="334834" cy="32146"/>
            </a:xfrm>
            <a:custGeom>
              <a:avLst/>
              <a:gdLst/>
              <a:ahLst/>
              <a:cxnLst/>
              <a:rect l="l" t="t" r="r" b="b"/>
              <a:pathLst>
                <a:path w="17572" h="1687" extrusionOk="0">
                  <a:moveTo>
                    <a:pt x="831" y="1"/>
                  </a:moveTo>
                  <a:cubicBezTo>
                    <a:pt x="371" y="8"/>
                    <a:pt x="0" y="383"/>
                    <a:pt x="0" y="844"/>
                  </a:cubicBezTo>
                  <a:cubicBezTo>
                    <a:pt x="0" y="1305"/>
                    <a:pt x="371" y="1680"/>
                    <a:pt x="831" y="1687"/>
                  </a:cubicBezTo>
                  <a:lnTo>
                    <a:pt x="16742" y="1687"/>
                  </a:lnTo>
                  <a:cubicBezTo>
                    <a:pt x="17203" y="1680"/>
                    <a:pt x="17572" y="1305"/>
                    <a:pt x="17572" y="844"/>
                  </a:cubicBezTo>
                  <a:cubicBezTo>
                    <a:pt x="17572" y="383"/>
                    <a:pt x="17203" y="8"/>
                    <a:pt x="167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4"/>
            <p:cNvSpPr/>
            <p:nvPr/>
          </p:nvSpPr>
          <p:spPr>
            <a:xfrm>
              <a:off x="5994701" y="4116888"/>
              <a:ext cx="58308" cy="75839"/>
            </a:xfrm>
            <a:custGeom>
              <a:avLst/>
              <a:gdLst/>
              <a:ahLst/>
              <a:cxnLst/>
              <a:rect l="l" t="t" r="r" b="b"/>
              <a:pathLst>
                <a:path w="3060" h="3980" extrusionOk="0">
                  <a:moveTo>
                    <a:pt x="1531" y="1"/>
                  </a:moveTo>
                  <a:cubicBezTo>
                    <a:pt x="685" y="1"/>
                    <a:pt x="1" y="892"/>
                    <a:pt x="1" y="1990"/>
                  </a:cubicBezTo>
                  <a:cubicBezTo>
                    <a:pt x="1" y="3088"/>
                    <a:pt x="685" y="3979"/>
                    <a:pt x="1529" y="3979"/>
                  </a:cubicBezTo>
                  <a:cubicBezTo>
                    <a:pt x="2374" y="3979"/>
                    <a:pt x="3059" y="3088"/>
                    <a:pt x="3059" y="1990"/>
                  </a:cubicBezTo>
                  <a:cubicBezTo>
                    <a:pt x="3059" y="892"/>
                    <a:pt x="2375" y="1"/>
                    <a:pt x="1531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4"/>
            <p:cNvSpPr/>
            <p:nvPr/>
          </p:nvSpPr>
          <p:spPr>
            <a:xfrm>
              <a:off x="5896301" y="1685680"/>
              <a:ext cx="395010" cy="460597"/>
            </a:xfrm>
            <a:custGeom>
              <a:avLst/>
              <a:gdLst/>
              <a:ahLst/>
              <a:cxnLst/>
              <a:rect l="l" t="t" r="r" b="b"/>
              <a:pathLst>
                <a:path w="20730" h="24172" extrusionOk="0">
                  <a:moveTo>
                    <a:pt x="10366" y="1"/>
                  </a:moveTo>
                  <a:cubicBezTo>
                    <a:pt x="7617" y="1"/>
                    <a:pt x="4980" y="1274"/>
                    <a:pt x="3036" y="3541"/>
                  </a:cubicBezTo>
                  <a:cubicBezTo>
                    <a:pt x="1093" y="5807"/>
                    <a:pt x="0" y="8881"/>
                    <a:pt x="0" y="12086"/>
                  </a:cubicBezTo>
                  <a:cubicBezTo>
                    <a:pt x="0" y="15291"/>
                    <a:pt x="1093" y="18366"/>
                    <a:pt x="3036" y="20632"/>
                  </a:cubicBezTo>
                  <a:cubicBezTo>
                    <a:pt x="4980" y="22899"/>
                    <a:pt x="7617" y="24172"/>
                    <a:pt x="10366" y="24172"/>
                  </a:cubicBezTo>
                  <a:cubicBezTo>
                    <a:pt x="13113" y="24172"/>
                    <a:pt x="15750" y="22899"/>
                    <a:pt x="17694" y="20632"/>
                  </a:cubicBezTo>
                  <a:cubicBezTo>
                    <a:pt x="19639" y="18366"/>
                    <a:pt x="20730" y="15291"/>
                    <a:pt x="20730" y="12086"/>
                  </a:cubicBezTo>
                  <a:cubicBezTo>
                    <a:pt x="20730" y="8881"/>
                    <a:pt x="19639" y="5807"/>
                    <a:pt x="17694" y="3541"/>
                  </a:cubicBezTo>
                  <a:cubicBezTo>
                    <a:pt x="15750" y="1274"/>
                    <a:pt x="13113" y="1"/>
                    <a:pt x="103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4"/>
            <p:cNvSpPr/>
            <p:nvPr/>
          </p:nvSpPr>
          <p:spPr>
            <a:xfrm>
              <a:off x="6018806" y="1738157"/>
              <a:ext cx="150001" cy="174906"/>
            </a:xfrm>
            <a:custGeom>
              <a:avLst/>
              <a:gdLst/>
              <a:ahLst/>
              <a:cxnLst/>
              <a:rect l="l" t="t" r="r" b="b"/>
              <a:pathLst>
                <a:path w="7872" h="9179" extrusionOk="0">
                  <a:moveTo>
                    <a:pt x="3937" y="1"/>
                  </a:moveTo>
                  <a:cubicBezTo>
                    <a:pt x="1762" y="1"/>
                    <a:pt x="0" y="2055"/>
                    <a:pt x="0" y="4590"/>
                  </a:cubicBezTo>
                  <a:cubicBezTo>
                    <a:pt x="0" y="7125"/>
                    <a:pt x="1762" y="9179"/>
                    <a:pt x="3937" y="9179"/>
                  </a:cubicBezTo>
                  <a:cubicBezTo>
                    <a:pt x="6110" y="9179"/>
                    <a:pt x="7872" y="7125"/>
                    <a:pt x="7872" y="4590"/>
                  </a:cubicBezTo>
                  <a:cubicBezTo>
                    <a:pt x="7872" y="2055"/>
                    <a:pt x="6110" y="1"/>
                    <a:pt x="3937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4"/>
            <p:cNvSpPr/>
            <p:nvPr/>
          </p:nvSpPr>
          <p:spPr>
            <a:xfrm>
              <a:off x="6013432" y="1732803"/>
              <a:ext cx="160748" cy="185634"/>
            </a:xfrm>
            <a:custGeom>
              <a:avLst/>
              <a:gdLst/>
              <a:ahLst/>
              <a:cxnLst/>
              <a:rect l="l" t="t" r="r" b="b"/>
              <a:pathLst>
                <a:path w="8436" h="9742" extrusionOk="0">
                  <a:moveTo>
                    <a:pt x="4219" y="562"/>
                  </a:moveTo>
                  <a:cubicBezTo>
                    <a:pt x="6234" y="562"/>
                    <a:pt x="7874" y="2494"/>
                    <a:pt x="7874" y="4871"/>
                  </a:cubicBezTo>
                  <a:cubicBezTo>
                    <a:pt x="7874" y="7247"/>
                    <a:pt x="6234" y="9180"/>
                    <a:pt x="4219" y="9180"/>
                  </a:cubicBezTo>
                  <a:cubicBezTo>
                    <a:pt x="2203" y="9180"/>
                    <a:pt x="562" y="7247"/>
                    <a:pt x="562" y="4871"/>
                  </a:cubicBezTo>
                  <a:cubicBezTo>
                    <a:pt x="562" y="2494"/>
                    <a:pt x="2203" y="562"/>
                    <a:pt x="4219" y="562"/>
                  </a:cubicBezTo>
                  <a:close/>
                  <a:moveTo>
                    <a:pt x="4219" y="0"/>
                  </a:moveTo>
                  <a:cubicBezTo>
                    <a:pt x="1892" y="0"/>
                    <a:pt x="1" y="2185"/>
                    <a:pt x="1" y="4871"/>
                  </a:cubicBezTo>
                  <a:cubicBezTo>
                    <a:pt x="1" y="7556"/>
                    <a:pt x="1892" y="9741"/>
                    <a:pt x="4219" y="9741"/>
                  </a:cubicBezTo>
                  <a:cubicBezTo>
                    <a:pt x="6544" y="9741"/>
                    <a:pt x="8435" y="7556"/>
                    <a:pt x="8435" y="4871"/>
                  </a:cubicBezTo>
                  <a:cubicBezTo>
                    <a:pt x="8435" y="2185"/>
                    <a:pt x="6544" y="0"/>
                    <a:pt x="4219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4"/>
            <p:cNvSpPr/>
            <p:nvPr/>
          </p:nvSpPr>
          <p:spPr>
            <a:xfrm>
              <a:off x="5957544" y="1936386"/>
              <a:ext cx="272525" cy="209891"/>
            </a:xfrm>
            <a:custGeom>
              <a:avLst/>
              <a:gdLst/>
              <a:ahLst/>
              <a:cxnLst/>
              <a:rect l="l" t="t" r="r" b="b"/>
              <a:pathLst>
                <a:path w="14302" h="11015" extrusionOk="0">
                  <a:moveTo>
                    <a:pt x="7152" y="1"/>
                  </a:moveTo>
                  <a:cubicBezTo>
                    <a:pt x="3202" y="1"/>
                    <a:pt x="1" y="3014"/>
                    <a:pt x="1" y="6731"/>
                  </a:cubicBezTo>
                  <a:cubicBezTo>
                    <a:pt x="4" y="7077"/>
                    <a:pt x="34" y="7421"/>
                    <a:pt x="93" y="7763"/>
                  </a:cubicBezTo>
                  <a:cubicBezTo>
                    <a:pt x="1945" y="9775"/>
                    <a:pt x="4421" y="11015"/>
                    <a:pt x="7152" y="11015"/>
                  </a:cubicBezTo>
                  <a:cubicBezTo>
                    <a:pt x="9882" y="11015"/>
                    <a:pt x="12358" y="9775"/>
                    <a:pt x="14209" y="7763"/>
                  </a:cubicBezTo>
                  <a:cubicBezTo>
                    <a:pt x="14268" y="7421"/>
                    <a:pt x="14298" y="7077"/>
                    <a:pt x="14301" y="6731"/>
                  </a:cubicBezTo>
                  <a:cubicBezTo>
                    <a:pt x="14301" y="3014"/>
                    <a:pt x="11100" y="1"/>
                    <a:pt x="7152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4"/>
            <p:cNvSpPr/>
            <p:nvPr/>
          </p:nvSpPr>
          <p:spPr>
            <a:xfrm>
              <a:off x="5952190" y="1931032"/>
              <a:ext cx="283234" cy="220619"/>
            </a:xfrm>
            <a:custGeom>
              <a:avLst/>
              <a:gdLst/>
              <a:ahLst/>
              <a:cxnLst/>
              <a:rect l="l" t="t" r="r" b="b"/>
              <a:pathLst>
                <a:path w="14864" h="11578" extrusionOk="0">
                  <a:moveTo>
                    <a:pt x="7433" y="562"/>
                  </a:moveTo>
                  <a:cubicBezTo>
                    <a:pt x="11220" y="562"/>
                    <a:pt x="14302" y="3455"/>
                    <a:pt x="14302" y="7012"/>
                  </a:cubicBezTo>
                  <a:cubicBezTo>
                    <a:pt x="14299" y="7314"/>
                    <a:pt x="14274" y="7616"/>
                    <a:pt x="14226" y="7915"/>
                  </a:cubicBezTo>
                  <a:cubicBezTo>
                    <a:pt x="12358" y="9913"/>
                    <a:pt x="9949" y="11014"/>
                    <a:pt x="7433" y="11014"/>
                  </a:cubicBezTo>
                  <a:cubicBezTo>
                    <a:pt x="4917" y="11014"/>
                    <a:pt x="2506" y="9915"/>
                    <a:pt x="638" y="7915"/>
                  </a:cubicBezTo>
                  <a:cubicBezTo>
                    <a:pt x="590" y="7616"/>
                    <a:pt x="565" y="7314"/>
                    <a:pt x="563" y="7012"/>
                  </a:cubicBezTo>
                  <a:cubicBezTo>
                    <a:pt x="563" y="3455"/>
                    <a:pt x="3644" y="562"/>
                    <a:pt x="7433" y="562"/>
                  </a:cubicBezTo>
                  <a:close/>
                  <a:moveTo>
                    <a:pt x="7433" y="0"/>
                  </a:moveTo>
                  <a:cubicBezTo>
                    <a:pt x="3334" y="0"/>
                    <a:pt x="0" y="3146"/>
                    <a:pt x="0" y="7012"/>
                  </a:cubicBezTo>
                  <a:cubicBezTo>
                    <a:pt x="0" y="7345"/>
                    <a:pt x="31" y="7688"/>
                    <a:pt x="97" y="8089"/>
                  </a:cubicBezTo>
                  <a:cubicBezTo>
                    <a:pt x="105" y="8143"/>
                    <a:pt x="130" y="8194"/>
                    <a:pt x="167" y="8235"/>
                  </a:cubicBezTo>
                  <a:cubicBezTo>
                    <a:pt x="2152" y="10390"/>
                    <a:pt x="4732" y="11577"/>
                    <a:pt x="7433" y="11577"/>
                  </a:cubicBezTo>
                  <a:cubicBezTo>
                    <a:pt x="10134" y="11577"/>
                    <a:pt x="12714" y="10390"/>
                    <a:pt x="14697" y="8235"/>
                  </a:cubicBezTo>
                  <a:cubicBezTo>
                    <a:pt x="14734" y="8194"/>
                    <a:pt x="14759" y="8143"/>
                    <a:pt x="14767" y="8089"/>
                  </a:cubicBezTo>
                  <a:cubicBezTo>
                    <a:pt x="14833" y="7688"/>
                    <a:pt x="14864" y="7345"/>
                    <a:pt x="14864" y="7012"/>
                  </a:cubicBezTo>
                  <a:cubicBezTo>
                    <a:pt x="14864" y="3146"/>
                    <a:pt x="11530" y="0"/>
                    <a:pt x="7433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4"/>
            <p:cNvSpPr/>
            <p:nvPr/>
          </p:nvSpPr>
          <p:spPr>
            <a:xfrm>
              <a:off x="5807695" y="2262875"/>
              <a:ext cx="572222" cy="655835"/>
            </a:xfrm>
            <a:custGeom>
              <a:avLst/>
              <a:gdLst/>
              <a:ahLst/>
              <a:cxnLst/>
              <a:rect l="l" t="t" r="r" b="b"/>
              <a:pathLst>
                <a:path w="30030" h="34418" extrusionOk="0">
                  <a:moveTo>
                    <a:pt x="15016" y="5228"/>
                  </a:moveTo>
                  <a:cubicBezTo>
                    <a:pt x="20632" y="5228"/>
                    <a:pt x="25203" y="10176"/>
                    <a:pt x="25203" y="16261"/>
                  </a:cubicBezTo>
                  <a:lnTo>
                    <a:pt x="25203" y="29190"/>
                  </a:lnTo>
                  <a:lnTo>
                    <a:pt x="4827" y="29190"/>
                  </a:lnTo>
                  <a:lnTo>
                    <a:pt x="4827" y="16261"/>
                  </a:lnTo>
                  <a:cubicBezTo>
                    <a:pt x="4827" y="10176"/>
                    <a:pt x="9398" y="5228"/>
                    <a:pt x="15016" y="5228"/>
                  </a:cubicBezTo>
                  <a:close/>
                  <a:moveTo>
                    <a:pt x="15016" y="1"/>
                  </a:moveTo>
                  <a:cubicBezTo>
                    <a:pt x="6736" y="1"/>
                    <a:pt x="1" y="7294"/>
                    <a:pt x="1" y="16261"/>
                  </a:cubicBezTo>
                  <a:lnTo>
                    <a:pt x="1" y="31804"/>
                  </a:lnTo>
                  <a:cubicBezTo>
                    <a:pt x="1" y="33248"/>
                    <a:pt x="1082" y="34417"/>
                    <a:pt x="2415" y="34417"/>
                  </a:cubicBezTo>
                  <a:lnTo>
                    <a:pt x="27617" y="34417"/>
                  </a:lnTo>
                  <a:cubicBezTo>
                    <a:pt x="28950" y="34417"/>
                    <a:pt x="30029" y="33248"/>
                    <a:pt x="30029" y="31804"/>
                  </a:cubicBezTo>
                  <a:lnTo>
                    <a:pt x="30029" y="16261"/>
                  </a:lnTo>
                  <a:cubicBezTo>
                    <a:pt x="30029" y="7294"/>
                    <a:pt x="23294" y="1"/>
                    <a:pt x="15016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4"/>
            <p:cNvSpPr/>
            <p:nvPr/>
          </p:nvSpPr>
          <p:spPr>
            <a:xfrm>
              <a:off x="5760458" y="2716555"/>
              <a:ext cx="666715" cy="630778"/>
            </a:xfrm>
            <a:custGeom>
              <a:avLst/>
              <a:gdLst/>
              <a:ahLst/>
              <a:cxnLst/>
              <a:rect l="l" t="t" r="r" b="b"/>
              <a:pathLst>
                <a:path w="34989" h="33103" extrusionOk="0">
                  <a:moveTo>
                    <a:pt x="1" y="1"/>
                  </a:moveTo>
                  <a:lnTo>
                    <a:pt x="1" y="33102"/>
                  </a:lnTo>
                  <a:lnTo>
                    <a:pt x="34989" y="33102"/>
                  </a:lnTo>
                  <a:lnTo>
                    <a:pt x="349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4"/>
            <p:cNvSpPr/>
            <p:nvPr/>
          </p:nvSpPr>
          <p:spPr>
            <a:xfrm>
              <a:off x="6003181" y="2875188"/>
              <a:ext cx="187806" cy="275745"/>
            </a:xfrm>
            <a:custGeom>
              <a:avLst/>
              <a:gdLst/>
              <a:ahLst/>
              <a:cxnLst/>
              <a:rect l="l" t="t" r="r" b="b"/>
              <a:pathLst>
                <a:path w="9856" h="14471" extrusionOk="0">
                  <a:moveTo>
                    <a:pt x="4927" y="1"/>
                  </a:moveTo>
                  <a:cubicBezTo>
                    <a:pt x="2633" y="1"/>
                    <a:pt x="772" y="2016"/>
                    <a:pt x="772" y="4502"/>
                  </a:cubicBezTo>
                  <a:cubicBezTo>
                    <a:pt x="772" y="6052"/>
                    <a:pt x="1496" y="7417"/>
                    <a:pt x="2595" y="8227"/>
                  </a:cubicBezTo>
                  <a:lnTo>
                    <a:pt x="1" y="14470"/>
                  </a:lnTo>
                  <a:lnTo>
                    <a:pt x="9856" y="14470"/>
                  </a:lnTo>
                  <a:lnTo>
                    <a:pt x="7261" y="8227"/>
                  </a:lnTo>
                  <a:cubicBezTo>
                    <a:pt x="8361" y="7417"/>
                    <a:pt x="9084" y="6050"/>
                    <a:pt x="9084" y="4502"/>
                  </a:cubicBezTo>
                  <a:cubicBezTo>
                    <a:pt x="9084" y="2016"/>
                    <a:pt x="7223" y="1"/>
                    <a:pt x="4927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4"/>
            <p:cNvSpPr/>
            <p:nvPr/>
          </p:nvSpPr>
          <p:spPr>
            <a:xfrm>
              <a:off x="5996759" y="2869853"/>
              <a:ext cx="200611" cy="286435"/>
            </a:xfrm>
            <a:custGeom>
              <a:avLst/>
              <a:gdLst/>
              <a:ahLst/>
              <a:cxnLst/>
              <a:rect l="l" t="t" r="r" b="b"/>
              <a:pathLst>
                <a:path w="10528" h="15032" extrusionOk="0">
                  <a:moveTo>
                    <a:pt x="5264" y="562"/>
                  </a:moveTo>
                  <a:cubicBezTo>
                    <a:pt x="7401" y="562"/>
                    <a:pt x="9139" y="2455"/>
                    <a:pt x="9139" y="4782"/>
                  </a:cubicBezTo>
                  <a:cubicBezTo>
                    <a:pt x="9139" y="6185"/>
                    <a:pt x="8501" y="7493"/>
                    <a:pt x="7430" y="8280"/>
                  </a:cubicBezTo>
                  <a:cubicBezTo>
                    <a:pt x="7327" y="8356"/>
                    <a:pt x="7287" y="8495"/>
                    <a:pt x="7337" y="8614"/>
                  </a:cubicBezTo>
                  <a:lnTo>
                    <a:pt x="9771" y="14469"/>
                  </a:lnTo>
                  <a:lnTo>
                    <a:pt x="759" y="14469"/>
                  </a:lnTo>
                  <a:lnTo>
                    <a:pt x="3192" y="8614"/>
                  </a:lnTo>
                  <a:cubicBezTo>
                    <a:pt x="3241" y="8495"/>
                    <a:pt x="3204" y="8356"/>
                    <a:pt x="3099" y="8280"/>
                  </a:cubicBezTo>
                  <a:cubicBezTo>
                    <a:pt x="2028" y="7493"/>
                    <a:pt x="1391" y="6185"/>
                    <a:pt x="1391" y="4782"/>
                  </a:cubicBezTo>
                  <a:cubicBezTo>
                    <a:pt x="1391" y="2455"/>
                    <a:pt x="3129" y="562"/>
                    <a:pt x="5264" y="562"/>
                  </a:cubicBezTo>
                  <a:close/>
                  <a:moveTo>
                    <a:pt x="5264" y="1"/>
                  </a:moveTo>
                  <a:cubicBezTo>
                    <a:pt x="2819" y="1"/>
                    <a:pt x="828" y="2146"/>
                    <a:pt x="828" y="4782"/>
                  </a:cubicBezTo>
                  <a:cubicBezTo>
                    <a:pt x="828" y="6285"/>
                    <a:pt x="1483" y="7696"/>
                    <a:pt x="2591" y="8598"/>
                  </a:cubicBezTo>
                  <a:lnTo>
                    <a:pt x="78" y="14642"/>
                  </a:lnTo>
                  <a:cubicBezTo>
                    <a:pt x="1" y="14827"/>
                    <a:pt x="136" y="15030"/>
                    <a:pt x="338" y="15032"/>
                  </a:cubicBezTo>
                  <a:lnTo>
                    <a:pt x="10193" y="15032"/>
                  </a:lnTo>
                  <a:cubicBezTo>
                    <a:pt x="10392" y="15032"/>
                    <a:pt x="10528" y="14827"/>
                    <a:pt x="10452" y="14642"/>
                  </a:cubicBezTo>
                  <a:lnTo>
                    <a:pt x="7939" y="8598"/>
                  </a:lnTo>
                  <a:cubicBezTo>
                    <a:pt x="9046" y="7696"/>
                    <a:pt x="9701" y="6285"/>
                    <a:pt x="9701" y="4782"/>
                  </a:cubicBezTo>
                  <a:cubicBezTo>
                    <a:pt x="9701" y="2146"/>
                    <a:pt x="7712" y="1"/>
                    <a:pt x="5264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4"/>
            <p:cNvSpPr/>
            <p:nvPr/>
          </p:nvSpPr>
          <p:spPr>
            <a:xfrm>
              <a:off x="5887574" y="2853485"/>
              <a:ext cx="775672" cy="1061878"/>
            </a:xfrm>
            <a:custGeom>
              <a:avLst/>
              <a:gdLst/>
              <a:ahLst/>
              <a:cxnLst/>
              <a:rect l="l" t="t" r="r" b="b"/>
              <a:pathLst>
                <a:path w="40707" h="55727" extrusionOk="0">
                  <a:moveTo>
                    <a:pt x="40706" y="1"/>
                  </a:moveTo>
                  <a:lnTo>
                    <a:pt x="100" y="55240"/>
                  </a:lnTo>
                  <a:cubicBezTo>
                    <a:pt x="1" y="55375"/>
                    <a:pt x="30" y="55568"/>
                    <a:pt x="165" y="55667"/>
                  </a:cubicBezTo>
                  <a:cubicBezTo>
                    <a:pt x="220" y="55707"/>
                    <a:pt x="283" y="55727"/>
                    <a:pt x="346" y="55727"/>
                  </a:cubicBezTo>
                  <a:cubicBezTo>
                    <a:pt x="441" y="55727"/>
                    <a:pt x="534" y="55683"/>
                    <a:pt x="594" y="55601"/>
                  </a:cubicBezTo>
                  <a:lnTo>
                    <a:pt x="40706" y="1035"/>
                  </a:lnTo>
                  <a:lnTo>
                    <a:pt x="407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4"/>
            <p:cNvSpPr/>
            <p:nvPr/>
          </p:nvSpPr>
          <p:spPr>
            <a:xfrm>
              <a:off x="6507643" y="1676190"/>
              <a:ext cx="155603" cy="218351"/>
            </a:xfrm>
            <a:custGeom>
              <a:avLst/>
              <a:gdLst/>
              <a:ahLst/>
              <a:cxnLst/>
              <a:rect l="l" t="t" r="r" b="b"/>
              <a:pathLst>
                <a:path w="8166" h="11459" extrusionOk="0">
                  <a:moveTo>
                    <a:pt x="8165" y="0"/>
                  </a:moveTo>
                  <a:lnTo>
                    <a:pt x="95" y="10977"/>
                  </a:lnTo>
                  <a:cubicBezTo>
                    <a:pt x="1" y="11112"/>
                    <a:pt x="31" y="11300"/>
                    <a:pt x="165" y="11398"/>
                  </a:cubicBezTo>
                  <a:cubicBezTo>
                    <a:pt x="220" y="11438"/>
                    <a:pt x="284" y="11458"/>
                    <a:pt x="347" y="11458"/>
                  </a:cubicBezTo>
                  <a:cubicBezTo>
                    <a:pt x="439" y="11458"/>
                    <a:pt x="529" y="11417"/>
                    <a:pt x="590" y="11338"/>
                  </a:cubicBezTo>
                  <a:lnTo>
                    <a:pt x="8165" y="1034"/>
                  </a:lnTo>
                  <a:lnTo>
                    <a:pt x="81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4"/>
            <p:cNvSpPr/>
            <p:nvPr/>
          </p:nvSpPr>
          <p:spPr>
            <a:xfrm>
              <a:off x="5524405" y="1952545"/>
              <a:ext cx="945204" cy="1292558"/>
            </a:xfrm>
            <a:custGeom>
              <a:avLst/>
              <a:gdLst/>
              <a:ahLst/>
              <a:cxnLst/>
              <a:rect l="l" t="t" r="r" b="b"/>
              <a:pathLst>
                <a:path w="49604" h="67833" extrusionOk="0">
                  <a:moveTo>
                    <a:pt x="49258" y="0"/>
                  </a:moveTo>
                  <a:cubicBezTo>
                    <a:pt x="49164" y="0"/>
                    <a:pt x="49071" y="44"/>
                    <a:pt x="49010" y="125"/>
                  </a:cubicBezTo>
                  <a:lnTo>
                    <a:pt x="0" y="66799"/>
                  </a:lnTo>
                  <a:lnTo>
                    <a:pt x="0" y="67833"/>
                  </a:lnTo>
                  <a:lnTo>
                    <a:pt x="49505" y="489"/>
                  </a:lnTo>
                  <a:cubicBezTo>
                    <a:pt x="49604" y="352"/>
                    <a:pt x="49575" y="160"/>
                    <a:pt x="49439" y="60"/>
                  </a:cubicBezTo>
                  <a:cubicBezTo>
                    <a:pt x="49384" y="20"/>
                    <a:pt x="49321" y="0"/>
                    <a:pt x="492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4"/>
            <p:cNvSpPr/>
            <p:nvPr/>
          </p:nvSpPr>
          <p:spPr>
            <a:xfrm>
              <a:off x="5795367" y="3956807"/>
              <a:ext cx="66388" cy="83975"/>
            </a:xfrm>
            <a:custGeom>
              <a:avLst/>
              <a:gdLst/>
              <a:ahLst/>
              <a:cxnLst/>
              <a:rect l="l" t="t" r="r" b="b"/>
              <a:pathLst>
                <a:path w="3484" h="4407" extrusionOk="0">
                  <a:moveTo>
                    <a:pt x="3136" y="0"/>
                  </a:moveTo>
                  <a:cubicBezTo>
                    <a:pt x="3042" y="0"/>
                    <a:pt x="2949" y="44"/>
                    <a:pt x="2890" y="125"/>
                  </a:cubicBezTo>
                  <a:lnTo>
                    <a:pt x="100" y="3920"/>
                  </a:lnTo>
                  <a:cubicBezTo>
                    <a:pt x="0" y="4057"/>
                    <a:pt x="30" y="4248"/>
                    <a:pt x="165" y="4349"/>
                  </a:cubicBezTo>
                  <a:cubicBezTo>
                    <a:pt x="218" y="4387"/>
                    <a:pt x="282" y="4407"/>
                    <a:pt x="347" y="4407"/>
                  </a:cubicBezTo>
                  <a:cubicBezTo>
                    <a:pt x="444" y="4407"/>
                    <a:pt x="536" y="4360"/>
                    <a:pt x="594" y="4283"/>
                  </a:cubicBezTo>
                  <a:lnTo>
                    <a:pt x="3383" y="488"/>
                  </a:lnTo>
                  <a:cubicBezTo>
                    <a:pt x="3483" y="351"/>
                    <a:pt x="3454" y="160"/>
                    <a:pt x="3317" y="59"/>
                  </a:cubicBezTo>
                  <a:cubicBezTo>
                    <a:pt x="3263" y="20"/>
                    <a:pt x="3199" y="0"/>
                    <a:pt x="31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4"/>
            <p:cNvSpPr/>
            <p:nvPr/>
          </p:nvSpPr>
          <p:spPr>
            <a:xfrm>
              <a:off x="6033802" y="3081344"/>
              <a:ext cx="629444" cy="862906"/>
            </a:xfrm>
            <a:custGeom>
              <a:avLst/>
              <a:gdLst/>
              <a:ahLst/>
              <a:cxnLst/>
              <a:rect l="l" t="t" r="r" b="b"/>
              <a:pathLst>
                <a:path w="33033" h="45285" extrusionOk="0">
                  <a:moveTo>
                    <a:pt x="33032" y="1"/>
                  </a:moveTo>
                  <a:lnTo>
                    <a:pt x="102" y="44797"/>
                  </a:lnTo>
                  <a:cubicBezTo>
                    <a:pt x="1" y="44934"/>
                    <a:pt x="32" y="45125"/>
                    <a:pt x="167" y="45224"/>
                  </a:cubicBezTo>
                  <a:cubicBezTo>
                    <a:pt x="222" y="45265"/>
                    <a:pt x="286" y="45284"/>
                    <a:pt x="349" y="45284"/>
                  </a:cubicBezTo>
                  <a:cubicBezTo>
                    <a:pt x="443" y="45284"/>
                    <a:pt x="535" y="45241"/>
                    <a:pt x="595" y="45159"/>
                  </a:cubicBezTo>
                  <a:lnTo>
                    <a:pt x="33032" y="1036"/>
                  </a:lnTo>
                  <a:lnTo>
                    <a:pt x="330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5" name="Google Shape;555;p34"/>
          <p:cNvGrpSpPr/>
          <p:nvPr/>
        </p:nvGrpSpPr>
        <p:grpSpPr>
          <a:xfrm>
            <a:off x="7171686" y="3605159"/>
            <a:ext cx="1066780" cy="1446657"/>
            <a:chOff x="3605604" y="1716301"/>
            <a:chExt cx="1765941" cy="2696187"/>
          </a:xfrm>
        </p:grpSpPr>
        <p:sp>
          <p:nvSpPr>
            <p:cNvPr id="556" name="Google Shape;556;p34"/>
            <p:cNvSpPr/>
            <p:nvPr/>
          </p:nvSpPr>
          <p:spPr>
            <a:xfrm>
              <a:off x="3611854" y="1721637"/>
              <a:ext cx="862372" cy="1070872"/>
            </a:xfrm>
            <a:custGeom>
              <a:avLst/>
              <a:gdLst/>
              <a:ahLst/>
              <a:cxnLst/>
              <a:rect l="l" t="t" r="r" b="b"/>
              <a:pathLst>
                <a:path w="45257" h="56199" extrusionOk="0">
                  <a:moveTo>
                    <a:pt x="37476" y="1"/>
                  </a:moveTo>
                  <a:cubicBezTo>
                    <a:pt x="34727" y="1"/>
                    <a:pt x="33541" y="1233"/>
                    <a:pt x="34009" y="2053"/>
                  </a:cubicBezTo>
                  <a:cubicBezTo>
                    <a:pt x="34538" y="2979"/>
                    <a:pt x="35994" y="4038"/>
                    <a:pt x="35994" y="4038"/>
                  </a:cubicBezTo>
                  <a:cubicBezTo>
                    <a:pt x="35994" y="4038"/>
                    <a:pt x="34170" y="3024"/>
                    <a:pt x="32260" y="3024"/>
                  </a:cubicBezTo>
                  <a:cubicBezTo>
                    <a:pt x="31497" y="3024"/>
                    <a:pt x="30719" y="3186"/>
                    <a:pt x="30039" y="3640"/>
                  </a:cubicBezTo>
                  <a:cubicBezTo>
                    <a:pt x="27657" y="5228"/>
                    <a:pt x="31098" y="4566"/>
                    <a:pt x="30436" y="6154"/>
                  </a:cubicBezTo>
                  <a:cubicBezTo>
                    <a:pt x="29774" y="7743"/>
                    <a:pt x="26069" y="7081"/>
                    <a:pt x="25143" y="11316"/>
                  </a:cubicBezTo>
                  <a:cubicBezTo>
                    <a:pt x="24217" y="15550"/>
                    <a:pt x="26864" y="19785"/>
                    <a:pt x="24481" y="21637"/>
                  </a:cubicBezTo>
                  <a:cubicBezTo>
                    <a:pt x="22099" y="23490"/>
                    <a:pt x="14954" y="20975"/>
                    <a:pt x="12837" y="25607"/>
                  </a:cubicBezTo>
                  <a:cubicBezTo>
                    <a:pt x="10719" y="30239"/>
                    <a:pt x="13712" y="32291"/>
                    <a:pt x="8684" y="35202"/>
                  </a:cubicBezTo>
                  <a:cubicBezTo>
                    <a:pt x="3657" y="38112"/>
                    <a:pt x="1" y="40958"/>
                    <a:pt x="1456" y="48103"/>
                  </a:cubicBezTo>
                  <a:cubicBezTo>
                    <a:pt x="2544" y="53444"/>
                    <a:pt x="5480" y="56198"/>
                    <a:pt x="10818" y="56198"/>
                  </a:cubicBezTo>
                  <a:cubicBezTo>
                    <a:pt x="12621" y="56198"/>
                    <a:pt x="14698" y="55884"/>
                    <a:pt x="17070" y="55249"/>
                  </a:cubicBezTo>
                  <a:cubicBezTo>
                    <a:pt x="26466" y="52736"/>
                    <a:pt x="25805" y="47045"/>
                    <a:pt x="28848" y="41223"/>
                  </a:cubicBezTo>
                  <a:cubicBezTo>
                    <a:pt x="31891" y="35399"/>
                    <a:pt x="36655" y="36591"/>
                    <a:pt x="38112" y="33283"/>
                  </a:cubicBezTo>
                  <a:cubicBezTo>
                    <a:pt x="39567" y="29974"/>
                    <a:pt x="37714" y="26004"/>
                    <a:pt x="37846" y="22962"/>
                  </a:cubicBezTo>
                  <a:cubicBezTo>
                    <a:pt x="37979" y="19918"/>
                    <a:pt x="41023" y="19256"/>
                    <a:pt x="42213" y="15683"/>
                  </a:cubicBezTo>
                  <a:cubicBezTo>
                    <a:pt x="43404" y="12111"/>
                    <a:pt x="44471" y="8399"/>
                    <a:pt x="44471" y="8399"/>
                  </a:cubicBezTo>
                  <a:cubicBezTo>
                    <a:pt x="44471" y="8399"/>
                    <a:pt x="45257" y="6949"/>
                    <a:pt x="45257" y="4435"/>
                  </a:cubicBezTo>
                  <a:cubicBezTo>
                    <a:pt x="45257" y="1921"/>
                    <a:pt x="42213" y="465"/>
                    <a:pt x="38640" y="68"/>
                  </a:cubicBezTo>
                  <a:cubicBezTo>
                    <a:pt x="38225" y="22"/>
                    <a:pt x="37837" y="1"/>
                    <a:pt x="37476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4"/>
            <p:cNvSpPr/>
            <p:nvPr/>
          </p:nvSpPr>
          <p:spPr>
            <a:xfrm>
              <a:off x="3605604" y="1716301"/>
              <a:ext cx="873958" cy="1081600"/>
            </a:xfrm>
            <a:custGeom>
              <a:avLst/>
              <a:gdLst/>
              <a:ahLst/>
              <a:cxnLst/>
              <a:rect l="l" t="t" r="r" b="b"/>
              <a:pathLst>
                <a:path w="45865" h="56762" extrusionOk="0">
                  <a:moveTo>
                    <a:pt x="37811" y="562"/>
                  </a:moveTo>
                  <a:cubicBezTo>
                    <a:pt x="38161" y="562"/>
                    <a:pt x="38537" y="582"/>
                    <a:pt x="38937" y="627"/>
                  </a:cubicBezTo>
                  <a:cubicBezTo>
                    <a:pt x="42014" y="968"/>
                    <a:pt x="45303" y="2222"/>
                    <a:pt x="45303" y="4715"/>
                  </a:cubicBezTo>
                  <a:cubicBezTo>
                    <a:pt x="45303" y="7117"/>
                    <a:pt x="44558" y="8530"/>
                    <a:pt x="44551" y="8545"/>
                  </a:cubicBezTo>
                  <a:cubicBezTo>
                    <a:pt x="44540" y="8562"/>
                    <a:pt x="44533" y="8581"/>
                    <a:pt x="44527" y="8600"/>
                  </a:cubicBezTo>
                  <a:cubicBezTo>
                    <a:pt x="44516" y="8638"/>
                    <a:pt x="43449" y="12347"/>
                    <a:pt x="42274" y="15874"/>
                  </a:cubicBezTo>
                  <a:cubicBezTo>
                    <a:pt x="41733" y="17498"/>
                    <a:pt x="40810" y="18483"/>
                    <a:pt x="39917" y="19435"/>
                  </a:cubicBezTo>
                  <a:cubicBezTo>
                    <a:pt x="38914" y="20504"/>
                    <a:pt x="37967" y="21515"/>
                    <a:pt x="37893" y="23229"/>
                  </a:cubicBezTo>
                  <a:cubicBezTo>
                    <a:pt x="37845" y="24365"/>
                    <a:pt x="38059" y="25596"/>
                    <a:pt x="38285" y="26899"/>
                  </a:cubicBezTo>
                  <a:cubicBezTo>
                    <a:pt x="38673" y="29122"/>
                    <a:pt x="39074" y="31421"/>
                    <a:pt x="38182" y="33449"/>
                  </a:cubicBezTo>
                  <a:cubicBezTo>
                    <a:pt x="37589" y="34794"/>
                    <a:pt x="36424" y="35337"/>
                    <a:pt x="34948" y="36022"/>
                  </a:cubicBezTo>
                  <a:cubicBezTo>
                    <a:pt x="33049" y="36906"/>
                    <a:pt x="30688" y="38003"/>
                    <a:pt x="28926" y="41372"/>
                  </a:cubicBezTo>
                  <a:cubicBezTo>
                    <a:pt x="28171" y="42819"/>
                    <a:pt x="27644" y="44246"/>
                    <a:pt x="27135" y="45628"/>
                  </a:cubicBezTo>
                  <a:cubicBezTo>
                    <a:pt x="25599" y="49797"/>
                    <a:pt x="24272" y="53398"/>
                    <a:pt x="17326" y="55258"/>
                  </a:cubicBezTo>
                  <a:cubicBezTo>
                    <a:pt x="14977" y="55886"/>
                    <a:pt x="12922" y="56201"/>
                    <a:pt x="11140" y="56201"/>
                  </a:cubicBezTo>
                  <a:cubicBezTo>
                    <a:pt x="9077" y="56201"/>
                    <a:pt x="7379" y="55779"/>
                    <a:pt x="6015" y="54935"/>
                  </a:cubicBezTo>
                  <a:cubicBezTo>
                    <a:pt x="4005" y="53691"/>
                    <a:pt x="2712" y="51530"/>
                    <a:pt x="2058" y="48329"/>
                  </a:cubicBezTo>
                  <a:cubicBezTo>
                    <a:pt x="625" y="41289"/>
                    <a:pt x="4256" y="38561"/>
                    <a:pt x="9152" y="35726"/>
                  </a:cubicBezTo>
                  <a:cubicBezTo>
                    <a:pt x="12377" y="33859"/>
                    <a:pt x="12441" y="32288"/>
                    <a:pt x="12523" y="30301"/>
                  </a:cubicBezTo>
                  <a:cubicBezTo>
                    <a:pt x="12571" y="29100"/>
                    <a:pt x="12626" y="27740"/>
                    <a:pt x="13420" y="26005"/>
                  </a:cubicBezTo>
                  <a:cubicBezTo>
                    <a:pt x="14654" y="23303"/>
                    <a:pt x="17779" y="23170"/>
                    <a:pt x="20537" y="23052"/>
                  </a:cubicBezTo>
                  <a:cubicBezTo>
                    <a:pt x="22318" y="22976"/>
                    <a:pt x="23998" y="22903"/>
                    <a:pt x="24982" y="22139"/>
                  </a:cubicBezTo>
                  <a:cubicBezTo>
                    <a:pt x="26461" y="20988"/>
                    <a:pt x="26181" y="19076"/>
                    <a:pt x="25858" y="16862"/>
                  </a:cubicBezTo>
                  <a:cubicBezTo>
                    <a:pt x="25621" y="15258"/>
                    <a:pt x="25354" y="13439"/>
                    <a:pt x="25745" y="11656"/>
                  </a:cubicBezTo>
                  <a:cubicBezTo>
                    <a:pt x="26299" y="9122"/>
                    <a:pt x="27905" y="8438"/>
                    <a:pt x="29195" y="7890"/>
                  </a:cubicBezTo>
                  <a:cubicBezTo>
                    <a:pt x="30021" y="7537"/>
                    <a:pt x="30736" y="7234"/>
                    <a:pt x="31023" y="6542"/>
                  </a:cubicBezTo>
                  <a:cubicBezTo>
                    <a:pt x="31429" y="5570"/>
                    <a:pt x="30609" y="5189"/>
                    <a:pt x="30169" y="4985"/>
                  </a:cubicBezTo>
                  <a:cubicBezTo>
                    <a:pt x="30032" y="4921"/>
                    <a:pt x="29825" y="4824"/>
                    <a:pt x="29797" y="4794"/>
                  </a:cubicBezTo>
                  <a:cubicBezTo>
                    <a:pt x="29800" y="4776"/>
                    <a:pt x="29846" y="4606"/>
                    <a:pt x="30523" y="4155"/>
                  </a:cubicBezTo>
                  <a:cubicBezTo>
                    <a:pt x="31147" y="3738"/>
                    <a:pt x="31871" y="3588"/>
                    <a:pt x="32585" y="3588"/>
                  </a:cubicBezTo>
                  <a:cubicBezTo>
                    <a:pt x="34395" y="3588"/>
                    <a:pt x="36160" y="4550"/>
                    <a:pt x="36185" y="4562"/>
                  </a:cubicBezTo>
                  <a:cubicBezTo>
                    <a:pt x="36228" y="4586"/>
                    <a:pt x="36276" y="4598"/>
                    <a:pt x="36322" y="4598"/>
                  </a:cubicBezTo>
                  <a:cubicBezTo>
                    <a:pt x="36415" y="4598"/>
                    <a:pt x="36505" y="4552"/>
                    <a:pt x="36558" y="4468"/>
                  </a:cubicBezTo>
                  <a:cubicBezTo>
                    <a:pt x="36638" y="4343"/>
                    <a:pt x="36606" y="4177"/>
                    <a:pt x="36487" y="4089"/>
                  </a:cubicBezTo>
                  <a:cubicBezTo>
                    <a:pt x="36472" y="4080"/>
                    <a:pt x="35074" y="3057"/>
                    <a:pt x="34581" y="2193"/>
                  </a:cubicBezTo>
                  <a:cubicBezTo>
                    <a:pt x="34455" y="1974"/>
                    <a:pt x="34543" y="1756"/>
                    <a:pt x="34637" y="1611"/>
                  </a:cubicBezTo>
                  <a:cubicBezTo>
                    <a:pt x="35008" y="1048"/>
                    <a:pt x="36104" y="562"/>
                    <a:pt x="37811" y="562"/>
                  </a:cubicBezTo>
                  <a:close/>
                  <a:moveTo>
                    <a:pt x="37814" y="0"/>
                  </a:moveTo>
                  <a:cubicBezTo>
                    <a:pt x="35780" y="0"/>
                    <a:pt x="34592" y="659"/>
                    <a:pt x="34168" y="1304"/>
                  </a:cubicBezTo>
                  <a:cubicBezTo>
                    <a:pt x="33916" y="1689"/>
                    <a:pt x="33888" y="2114"/>
                    <a:pt x="34092" y="2473"/>
                  </a:cubicBezTo>
                  <a:cubicBezTo>
                    <a:pt x="34268" y="2782"/>
                    <a:pt x="34537" y="3100"/>
                    <a:pt x="34823" y="3392"/>
                  </a:cubicBezTo>
                  <a:cubicBezTo>
                    <a:pt x="34176" y="3190"/>
                    <a:pt x="33397" y="3021"/>
                    <a:pt x="32598" y="3021"/>
                  </a:cubicBezTo>
                  <a:cubicBezTo>
                    <a:pt x="31784" y="3021"/>
                    <a:pt x="30949" y="3196"/>
                    <a:pt x="30211" y="3688"/>
                  </a:cubicBezTo>
                  <a:cubicBezTo>
                    <a:pt x="29492" y="4167"/>
                    <a:pt x="29209" y="4498"/>
                    <a:pt x="29235" y="4830"/>
                  </a:cubicBezTo>
                  <a:cubicBezTo>
                    <a:pt x="29262" y="5183"/>
                    <a:pt x="29603" y="5342"/>
                    <a:pt x="29931" y="5495"/>
                  </a:cubicBezTo>
                  <a:cubicBezTo>
                    <a:pt x="30491" y="5753"/>
                    <a:pt x="30685" y="5893"/>
                    <a:pt x="30504" y="6326"/>
                  </a:cubicBezTo>
                  <a:cubicBezTo>
                    <a:pt x="30304" y="6806"/>
                    <a:pt x="29717" y="7056"/>
                    <a:pt x="28974" y="7374"/>
                  </a:cubicBezTo>
                  <a:cubicBezTo>
                    <a:pt x="27638" y="7941"/>
                    <a:pt x="25811" y="8720"/>
                    <a:pt x="25195" y="11536"/>
                  </a:cubicBezTo>
                  <a:cubicBezTo>
                    <a:pt x="24784" y="13419"/>
                    <a:pt x="25058" y="15292"/>
                    <a:pt x="25300" y="16944"/>
                  </a:cubicBezTo>
                  <a:cubicBezTo>
                    <a:pt x="25611" y="19069"/>
                    <a:pt x="25858" y="20746"/>
                    <a:pt x="24635" y="21696"/>
                  </a:cubicBezTo>
                  <a:cubicBezTo>
                    <a:pt x="23794" y="22351"/>
                    <a:pt x="22200" y="22418"/>
                    <a:pt x="20512" y="22491"/>
                  </a:cubicBezTo>
                  <a:cubicBezTo>
                    <a:pt x="17594" y="22616"/>
                    <a:pt x="14286" y="22757"/>
                    <a:pt x="12908" y="25771"/>
                  </a:cubicBezTo>
                  <a:cubicBezTo>
                    <a:pt x="12069" y="27605"/>
                    <a:pt x="12011" y="29026"/>
                    <a:pt x="11960" y="30279"/>
                  </a:cubicBezTo>
                  <a:cubicBezTo>
                    <a:pt x="11883" y="32165"/>
                    <a:pt x="11827" y="33527"/>
                    <a:pt x="8871" y="35240"/>
                  </a:cubicBezTo>
                  <a:cubicBezTo>
                    <a:pt x="3950" y="38087"/>
                    <a:pt x="1" y="41047"/>
                    <a:pt x="1507" y="48439"/>
                  </a:cubicBezTo>
                  <a:cubicBezTo>
                    <a:pt x="2193" y="51803"/>
                    <a:pt x="3569" y="54082"/>
                    <a:pt x="5719" y="55412"/>
                  </a:cubicBezTo>
                  <a:cubicBezTo>
                    <a:pt x="7173" y="56312"/>
                    <a:pt x="8969" y="56761"/>
                    <a:pt x="11142" y="56761"/>
                  </a:cubicBezTo>
                  <a:cubicBezTo>
                    <a:pt x="12975" y="56761"/>
                    <a:pt x="15078" y="56441"/>
                    <a:pt x="17471" y="55800"/>
                  </a:cubicBezTo>
                  <a:cubicBezTo>
                    <a:pt x="24698" y="53866"/>
                    <a:pt x="26138" y="49959"/>
                    <a:pt x="27662" y="45821"/>
                  </a:cubicBezTo>
                  <a:cubicBezTo>
                    <a:pt x="28165" y="44458"/>
                    <a:pt x="28684" y="43048"/>
                    <a:pt x="29423" y="41633"/>
                  </a:cubicBezTo>
                  <a:cubicBezTo>
                    <a:pt x="31098" y="38433"/>
                    <a:pt x="33269" y="37422"/>
                    <a:pt x="35184" y="36533"/>
                  </a:cubicBezTo>
                  <a:cubicBezTo>
                    <a:pt x="36706" y="35825"/>
                    <a:pt x="38020" y="35214"/>
                    <a:pt x="38696" y="33675"/>
                  </a:cubicBezTo>
                  <a:cubicBezTo>
                    <a:pt x="39657" y="31492"/>
                    <a:pt x="39240" y="29108"/>
                    <a:pt x="38839" y="26803"/>
                  </a:cubicBezTo>
                  <a:cubicBezTo>
                    <a:pt x="38618" y="25531"/>
                    <a:pt x="38409" y="24328"/>
                    <a:pt x="38454" y="23253"/>
                  </a:cubicBezTo>
                  <a:cubicBezTo>
                    <a:pt x="38520" y="21747"/>
                    <a:pt x="39359" y="20854"/>
                    <a:pt x="40327" y="19820"/>
                  </a:cubicBezTo>
                  <a:cubicBezTo>
                    <a:pt x="41217" y="18869"/>
                    <a:pt x="42227" y="17793"/>
                    <a:pt x="42806" y="16051"/>
                  </a:cubicBezTo>
                  <a:cubicBezTo>
                    <a:pt x="43932" y="12675"/>
                    <a:pt x="44960" y="9130"/>
                    <a:pt x="45060" y="8784"/>
                  </a:cubicBezTo>
                  <a:cubicBezTo>
                    <a:pt x="45175" y="8558"/>
                    <a:pt x="45865" y="7111"/>
                    <a:pt x="45865" y="4715"/>
                  </a:cubicBezTo>
                  <a:cubicBezTo>
                    <a:pt x="45865" y="2320"/>
                    <a:pt x="43234" y="539"/>
                    <a:pt x="38998" y="68"/>
                  </a:cubicBezTo>
                  <a:cubicBezTo>
                    <a:pt x="38576" y="21"/>
                    <a:pt x="38181" y="0"/>
                    <a:pt x="37814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4"/>
            <p:cNvSpPr/>
            <p:nvPr/>
          </p:nvSpPr>
          <p:spPr>
            <a:xfrm>
              <a:off x="3675879" y="1804945"/>
              <a:ext cx="751834" cy="809971"/>
            </a:xfrm>
            <a:custGeom>
              <a:avLst/>
              <a:gdLst/>
              <a:ahLst/>
              <a:cxnLst/>
              <a:rect l="l" t="t" r="r" b="b"/>
              <a:pathLst>
                <a:path w="39456" h="42507" extrusionOk="0">
                  <a:moveTo>
                    <a:pt x="36226" y="0"/>
                  </a:moveTo>
                  <a:cubicBezTo>
                    <a:pt x="35872" y="0"/>
                    <a:pt x="35644" y="89"/>
                    <a:pt x="35530" y="269"/>
                  </a:cubicBezTo>
                  <a:cubicBezTo>
                    <a:pt x="35258" y="700"/>
                    <a:pt x="35854" y="1411"/>
                    <a:pt x="35924" y="1491"/>
                  </a:cubicBezTo>
                  <a:cubicBezTo>
                    <a:pt x="35951" y="1522"/>
                    <a:pt x="35990" y="1539"/>
                    <a:pt x="36029" y="1539"/>
                  </a:cubicBezTo>
                  <a:cubicBezTo>
                    <a:pt x="36061" y="1539"/>
                    <a:pt x="36095" y="1527"/>
                    <a:pt x="36121" y="1504"/>
                  </a:cubicBezTo>
                  <a:cubicBezTo>
                    <a:pt x="36181" y="1454"/>
                    <a:pt x="36187" y="1365"/>
                    <a:pt x="36136" y="1307"/>
                  </a:cubicBezTo>
                  <a:cubicBezTo>
                    <a:pt x="35961" y="1104"/>
                    <a:pt x="35641" y="620"/>
                    <a:pt x="35768" y="419"/>
                  </a:cubicBezTo>
                  <a:cubicBezTo>
                    <a:pt x="35803" y="364"/>
                    <a:pt x="35909" y="281"/>
                    <a:pt x="36224" y="281"/>
                  </a:cubicBezTo>
                  <a:cubicBezTo>
                    <a:pt x="36486" y="281"/>
                    <a:pt x="36892" y="338"/>
                    <a:pt x="37521" y="514"/>
                  </a:cubicBezTo>
                  <a:cubicBezTo>
                    <a:pt x="38426" y="767"/>
                    <a:pt x="38917" y="1221"/>
                    <a:pt x="38983" y="1861"/>
                  </a:cubicBezTo>
                  <a:cubicBezTo>
                    <a:pt x="39161" y="3622"/>
                    <a:pt x="36257" y="6288"/>
                    <a:pt x="34984" y="6942"/>
                  </a:cubicBezTo>
                  <a:cubicBezTo>
                    <a:pt x="33616" y="7645"/>
                    <a:pt x="32046" y="8003"/>
                    <a:pt x="30529" y="8348"/>
                  </a:cubicBezTo>
                  <a:cubicBezTo>
                    <a:pt x="28040" y="8914"/>
                    <a:pt x="25464" y="9501"/>
                    <a:pt x="23691" y="11628"/>
                  </a:cubicBezTo>
                  <a:cubicBezTo>
                    <a:pt x="22232" y="13380"/>
                    <a:pt x="22683" y="15200"/>
                    <a:pt x="23080" y="16807"/>
                  </a:cubicBezTo>
                  <a:cubicBezTo>
                    <a:pt x="23395" y="18079"/>
                    <a:pt x="23692" y="19281"/>
                    <a:pt x="23043" y="20308"/>
                  </a:cubicBezTo>
                  <a:cubicBezTo>
                    <a:pt x="22346" y="21410"/>
                    <a:pt x="20602" y="21689"/>
                    <a:pt x="18755" y="21985"/>
                  </a:cubicBezTo>
                  <a:cubicBezTo>
                    <a:pt x="16645" y="22323"/>
                    <a:pt x="14463" y="22672"/>
                    <a:pt x="13363" y="24253"/>
                  </a:cubicBezTo>
                  <a:cubicBezTo>
                    <a:pt x="12532" y="25446"/>
                    <a:pt x="12932" y="27145"/>
                    <a:pt x="13355" y="28942"/>
                  </a:cubicBezTo>
                  <a:cubicBezTo>
                    <a:pt x="13998" y="31678"/>
                    <a:pt x="14727" y="34779"/>
                    <a:pt x="11241" y="36825"/>
                  </a:cubicBezTo>
                  <a:cubicBezTo>
                    <a:pt x="9299" y="37964"/>
                    <a:pt x="7241" y="38794"/>
                    <a:pt x="5426" y="39526"/>
                  </a:cubicBezTo>
                  <a:cubicBezTo>
                    <a:pt x="3227" y="40413"/>
                    <a:pt x="1327" y="41178"/>
                    <a:pt x="97" y="42262"/>
                  </a:cubicBezTo>
                  <a:cubicBezTo>
                    <a:pt x="1" y="42346"/>
                    <a:pt x="61" y="42507"/>
                    <a:pt x="191" y="42507"/>
                  </a:cubicBezTo>
                  <a:cubicBezTo>
                    <a:pt x="226" y="42507"/>
                    <a:pt x="258" y="42494"/>
                    <a:pt x="284" y="42472"/>
                  </a:cubicBezTo>
                  <a:cubicBezTo>
                    <a:pt x="1475" y="41420"/>
                    <a:pt x="3355" y="40662"/>
                    <a:pt x="5530" y="39785"/>
                  </a:cubicBezTo>
                  <a:cubicBezTo>
                    <a:pt x="7356" y="39050"/>
                    <a:pt x="9423" y="38218"/>
                    <a:pt x="11383" y="37067"/>
                  </a:cubicBezTo>
                  <a:cubicBezTo>
                    <a:pt x="15046" y="34916"/>
                    <a:pt x="14292" y="31708"/>
                    <a:pt x="13627" y="28878"/>
                  </a:cubicBezTo>
                  <a:cubicBezTo>
                    <a:pt x="13219" y="27142"/>
                    <a:pt x="12834" y="25503"/>
                    <a:pt x="13592" y="24412"/>
                  </a:cubicBezTo>
                  <a:cubicBezTo>
                    <a:pt x="14623" y="22930"/>
                    <a:pt x="16746" y="22590"/>
                    <a:pt x="18798" y="22262"/>
                  </a:cubicBezTo>
                  <a:cubicBezTo>
                    <a:pt x="20710" y="21956"/>
                    <a:pt x="22515" y="21667"/>
                    <a:pt x="23279" y="20456"/>
                  </a:cubicBezTo>
                  <a:cubicBezTo>
                    <a:pt x="23993" y="19328"/>
                    <a:pt x="23681" y="18070"/>
                    <a:pt x="23351" y="16739"/>
                  </a:cubicBezTo>
                  <a:cubicBezTo>
                    <a:pt x="22951" y="15121"/>
                    <a:pt x="22537" y="13450"/>
                    <a:pt x="23907" y="11808"/>
                  </a:cubicBezTo>
                  <a:cubicBezTo>
                    <a:pt x="25619" y="9751"/>
                    <a:pt x="28034" y="9203"/>
                    <a:pt x="30591" y="8621"/>
                  </a:cubicBezTo>
                  <a:cubicBezTo>
                    <a:pt x="32126" y="8273"/>
                    <a:pt x="33713" y="7912"/>
                    <a:pt x="35112" y="7192"/>
                  </a:cubicBezTo>
                  <a:cubicBezTo>
                    <a:pt x="36474" y="6492"/>
                    <a:pt x="39455" y="3741"/>
                    <a:pt x="39261" y="1832"/>
                  </a:cubicBezTo>
                  <a:cubicBezTo>
                    <a:pt x="39184" y="1065"/>
                    <a:pt x="38624" y="531"/>
                    <a:pt x="37597" y="244"/>
                  </a:cubicBezTo>
                  <a:cubicBezTo>
                    <a:pt x="37017" y="81"/>
                    <a:pt x="36564" y="0"/>
                    <a:pt x="362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4"/>
            <p:cNvSpPr/>
            <p:nvPr/>
          </p:nvSpPr>
          <p:spPr>
            <a:xfrm>
              <a:off x="3755434" y="2044505"/>
              <a:ext cx="476127" cy="739029"/>
            </a:xfrm>
            <a:custGeom>
              <a:avLst/>
              <a:gdLst/>
              <a:ahLst/>
              <a:cxnLst/>
              <a:rect l="l" t="t" r="r" b="b"/>
              <a:pathLst>
                <a:path w="24987" h="38784" extrusionOk="0">
                  <a:moveTo>
                    <a:pt x="22347" y="0"/>
                  </a:moveTo>
                  <a:cubicBezTo>
                    <a:pt x="22292" y="0"/>
                    <a:pt x="22239" y="33"/>
                    <a:pt x="22217" y="88"/>
                  </a:cubicBezTo>
                  <a:cubicBezTo>
                    <a:pt x="21838" y="1113"/>
                    <a:pt x="21734" y="2007"/>
                    <a:pt x="21908" y="2745"/>
                  </a:cubicBezTo>
                  <a:cubicBezTo>
                    <a:pt x="22037" y="3298"/>
                    <a:pt x="22322" y="3974"/>
                    <a:pt x="22624" y="4689"/>
                  </a:cubicBezTo>
                  <a:cubicBezTo>
                    <a:pt x="23525" y="6829"/>
                    <a:pt x="24647" y="9489"/>
                    <a:pt x="22717" y="11143"/>
                  </a:cubicBezTo>
                  <a:cubicBezTo>
                    <a:pt x="21595" y="12105"/>
                    <a:pt x="20143" y="12629"/>
                    <a:pt x="18740" y="13136"/>
                  </a:cubicBezTo>
                  <a:cubicBezTo>
                    <a:pt x="16872" y="13812"/>
                    <a:pt x="15105" y="14449"/>
                    <a:pt x="14647" y="16053"/>
                  </a:cubicBezTo>
                  <a:cubicBezTo>
                    <a:pt x="14369" y="17028"/>
                    <a:pt x="14388" y="18575"/>
                    <a:pt x="14410" y="20366"/>
                  </a:cubicBezTo>
                  <a:cubicBezTo>
                    <a:pt x="14449" y="23472"/>
                    <a:pt x="14496" y="27340"/>
                    <a:pt x="12886" y="29513"/>
                  </a:cubicBezTo>
                  <a:cubicBezTo>
                    <a:pt x="11443" y="31460"/>
                    <a:pt x="9206" y="32204"/>
                    <a:pt x="7042" y="32925"/>
                  </a:cubicBezTo>
                  <a:cubicBezTo>
                    <a:pt x="5410" y="33467"/>
                    <a:pt x="3869" y="33979"/>
                    <a:pt x="2714" y="34969"/>
                  </a:cubicBezTo>
                  <a:cubicBezTo>
                    <a:pt x="0" y="37296"/>
                    <a:pt x="360" y="38630"/>
                    <a:pt x="378" y="38684"/>
                  </a:cubicBezTo>
                  <a:cubicBezTo>
                    <a:pt x="395" y="38744"/>
                    <a:pt x="449" y="38783"/>
                    <a:pt x="512" y="38783"/>
                  </a:cubicBezTo>
                  <a:cubicBezTo>
                    <a:pt x="524" y="38783"/>
                    <a:pt x="537" y="38782"/>
                    <a:pt x="550" y="38778"/>
                  </a:cubicBezTo>
                  <a:cubicBezTo>
                    <a:pt x="624" y="38756"/>
                    <a:pt x="667" y="38678"/>
                    <a:pt x="646" y="38604"/>
                  </a:cubicBezTo>
                  <a:cubicBezTo>
                    <a:pt x="643" y="38592"/>
                    <a:pt x="347" y="37367"/>
                    <a:pt x="2897" y="35182"/>
                  </a:cubicBezTo>
                  <a:cubicBezTo>
                    <a:pt x="4009" y="34229"/>
                    <a:pt x="5525" y="33724"/>
                    <a:pt x="7129" y="33190"/>
                  </a:cubicBezTo>
                  <a:cubicBezTo>
                    <a:pt x="9336" y="32457"/>
                    <a:pt x="11615" y="31698"/>
                    <a:pt x="13110" y="29681"/>
                  </a:cubicBezTo>
                  <a:cubicBezTo>
                    <a:pt x="14777" y="27431"/>
                    <a:pt x="14729" y="23510"/>
                    <a:pt x="14690" y="20362"/>
                  </a:cubicBezTo>
                  <a:cubicBezTo>
                    <a:pt x="14668" y="18592"/>
                    <a:pt x="14649" y="17065"/>
                    <a:pt x="14917" y="16131"/>
                  </a:cubicBezTo>
                  <a:cubicBezTo>
                    <a:pt x="15336" y="14665"/>
                    <a:pt x="16958" y="14079"/>
                    <a:pt x="18835" y="13400"/>
                  </a:cubicBezTo>
                  <a:cubicBezTo>
                    <a:pt x="20262" y="12884"/>
                    <a:pt x="21740" y="12352"/>
                    <a:pt x="22901" y="11357"/>
                  </a:cubicBezTo>
                  <a:cubicBezTo>
                    <a:pt x="24986" y="9569"/>
                    <a:pt x="23820" y="6802"/>
                    <a:pt x="22883" y="4581"/>
                  </a:cubicBezTo>
                  <a:cubicBezTo>
                    <a:pt x="22586" y="3877"/>
                    <a:pt x="22306" y="3210"/>
                    <a:pt x="22180" y="2681"/>
                  </a:cubicBezTo>
                  <a:cubicBezTo>
                    <a:pt x="22020" y="1998"/>
                    <a:pt x="22121" y="1158"/>
                    <a:pt x="22481" y="185"/>
                  </a:cubicBezTo>
                  <a:cubicBezTo>
                    <a:pt x="22506" y="114"/>
                    <a:pt x="22468" y="35"/>
                    <a:pt x="22396" y="9"/>
                  </a:cubicBezTo>
                  <a:cubicBezTo>
                    <a:pt x="22380" y="3"/>
                    <a:pt x="22364" y="0"/>
                    <a:pt x="22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4"/>
            <p:cNvSpPr/>
            <p:nvPr/>
          </p:nvSpPr>
          <p:spPr>
            <a:xfrm>
              <a:off x="4191431" y="1996448"/>
              <a:ext cx="18617" cy="24695"/>
            </a:xfrm>
            <a:custGeom>
              <a:avLst/>
              <a:gdLst/>
              <a:ahLst/>
              <a:cxnLst/>
              <a:rect l="l" t="t" r="r" b="b"/>
              <a:pathLst>
                <a:path w="977" h="1296" extrusionOk="0">
                  <a:moveTo>
                    <a:pt x="818" y="1"/>
                  </a:moveTo>
                  <a:cubicBezTo>
                    <a:pt x="775" y="1"/>
                    <a:pt x="734" y="20"/>
                    <a:pt x="707" y="56"/>
                  </a:cubicBezTo>
                  <a:cubicBezTo>
                    <a:pt x="694" y="73"/>
                    <a:pt x="402" y="471"/>
                    <a:pt x="53" y="1086"/>
                  </a:cubicBezTo>
                  <a:cubicBezTo>
                    <a:pt x="1" y="1179"/>
                    <a:pt x="68" y="1296"/>
                    <a:pt x="176" y="1296"/>
                  </a:cubicBezTo>
                  <a:cubicBezTo>
                    <a:pt x="227" y="1296"/>
                    <a:pt x="274" y="1268"/>
                    <a:pt x="298" y="1224"/>
                  </a:cubicBezTo>
                  <a:cubicBezTo>
                    <a:pt x="491" y="878"/>
                    <a:pt x="702" y="544"/>
                    <a:pt x="933" y="224"/>
                  </a:cubicBezTo>
                  <a:cubicBezTo>
                    <a:pt x="977" y="161"/>
                    <a:pt x="963" y="73"/>
                    <a:pt x="902" y="28"/>
                  </a:cubicBezTo>
                  <a:cubicBezTo>
                    <a:pt x="877" y="10"/>
                    <a:pt x="847" y="1"/>
                    <a:pt x="8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4"/>
            <p:cNvSpPr/>
            <p:nvPr/>
          </p:nvSpPr>
          <p:spPr>
            <a:xfrm>
              <a:off x="4388670" y="2630732"/>
              <a:ext cx="395296" cy="343219"/>
            </a:xfrm>
            <a:custGeom>
              <a:avLst/>
              <a:gdLst/>
              <a:ahLst/>
              <a:cxnLst/>
              <a:rect l="l" t="t" r="r" b="b"/>
              <a:pathLst>
                <a:path w="20745" h="18012" extrusionOk="0">
                  <a:moveTo>
                    <a:pt x="5074" y="0"/>
                  </a:moveTo>
                  <a:cubicBezTo>
                    <a:pt x="3271" y="0"/>
                    <a:pt x="0" y="5987"/>
                    <a:pt x="609" y="6838"/>
                  </a:cubicBezTo>
                  <a:cubicBezTo>
                    <a:pt x="1258" y="7749"/>
                    <a:pt x="2817" y="10735"/>
                    <a:pt x="4895" y="11256"/>
                  </a:cubicBezTo>
                  <a:cubicBezTo>
                    <a:pt x="6975" y="11777"/>
                    <a:pt x="17496" y="18012"/>
                    <a:pt x="17496" y="18012"/>
                  </a:cubicBezTo>
                  <a:lnTo>
                    <a:pt x="20744" y="17102"/>
                  </a:lnTo>
                  <a:cubicBezTo>
                    <a:pt x="20744" y="17102"/>
                    <a:pt x="14378" y="12685"/>
                    <a:pt x="11910" y="10606"/>
                  </a:cubicBezTo>
                  <a:cubicBezTo>
                    <a:pt x="9443" y="8527"/>
                    <a:pt x="6065" y="5150"/>
                    <a:pt x="6065" y="5150"/>
                  </a:cubicBezTo>
                  <a:lnTo>
                    <a:pt x="5416" y="84"/>
                  </a:lnTo>
                  <a:cubicBezTo>
                    <a:pt x="5310" y="27"/>
                    <a:pt x="5195" y="0"/>
                    <a:pt x="50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4"/>
            <p:cNvSpPr/>
            <p:nvPr/>
          </p:nvSpPr>
          <p:spPr>
            <a:xfrm>
              <a:off x="4384249" y="2625301"/>
              <a:ext cx="406500" cy="353985"/>
            </a:xfrm>
            <a:custGeom>
              <a:avLst/>
              <a:gdLst/>
              <a:ahLst/>
              <a:cxnLst/>
              <a:rect l="l" t="t" r="r" b="b"/>
              <a:pathLst>
                <a:path w="21333" h="18577" extrusionOk="0">
                  <a:moveTo>
                    <a:pt x="5320" y="567"/>
                  </a:moveTo>
                  <a:cubicBezTo>
                    <a:pt x="5344" y="567"/>
                    <a:pt x="5367" y="570"/>
                    <a:pt x="5390" y="574"/>
                  </a:cubicBezTo>
                  <a:lnTo>
                    <a:pt x="6018" y="5471"/>
                  </a:lnTo>
                  <a:cubicBezTo>
                    <a:pt x="6026" y="5532"/>
                    <a:pt x="6053" y="5591"/>
                    <a:pt x="6098" y="5634"/>
                  </a:cubicBezTo>
                  <a:cubicBezTo>
                    <a:pt x="6132" y="5668"/>
                    <a:pt x="9513" y="9044"/>
                    <a:pt x="11961" y="11107"/>
                  </a:cubicBezTo>
                  <a:cubicBezTo>
                    <a:pt x="14012" y="12833"/>
                    <a:pt x="18786" y="16198"/>
                    <a:pt x="20327" y="17276"/>
                  </a:cubicBezTo>
                  <a:lnTo>
                    <a:pt x="17768" y="17993"/>
                  </a:lnTo>
                  <a:cubicBezTo>
                    <a:pt x="16608" y="17308"/>
                    <a:pt x="7203" y="11770"/>
                    <a:pt x="5196" y="11268"/>
                  </a:cubicBezTo>
                  <a:cubicBezTo>
                    <a:pt x="3571" y="10861"/>
                    <a:pt x="2207" y="8726"/>
                    <a:pt x="1475" y="7577"/>
                  </a:cubicBezTo>
                  <a:cubicBezTo>
                    <a:pt x="1315" y="7328"/>
                    <a:pt x="1179" y="7115"/>
                    <a:pt x="1070" y="6962"/>
                  </a:cubicBezTo>
                  <a:cubicBezTo>
                    <a:pt x="806" y="6558"/>
                    <a:pt x="2134" y="3419"/>
                    <a:pt x="3858" y="1542"/>
                  </a:cubicBezTo>
                  <a:cubicBezTo>
                    <a:pt x="4440" y="908"/>
                    <a:pt x="4952" y="568"/>
                    <a:pt x="5305" y="568"/>
                  </a:cubicBezTo>
                  <a:cubicBezTo>
                    <a:pt x="5310" y="567"/>
                    <a:pt x="5315" y="567"/>
                    <a:pt x="5320" y="567"/>
                  </a:cubicBezTo>
                  <a:close/>
                  <a:moveTo>
                    <a:pt x="5302" y="1"/>
                  </a:moveTo>
                  <a:cubicBezTo>
                    <a:pt x="4746" y="1"/>
                    <a:pt x="4084" y="433"/>
                    <a:pt x="3326" y="1293"/>
                  </a:cubicBezTo>
                  <a:cubicBezTo>
                    <a:pt x="1870" y="2945"/>
                    <a:pt x="1" y="6431"/>
                    <a:pt x="612" y="7288"/>
                  </a:cubicBezTo>
                  <a:cubicBezTo>
                    <a:pt x="718" y="7436"/>
                    <a:pt x="848" y="7640"/>
                    <a:pt x="1001" y="7880"/>
                  </a:cubicBezTo>
                  <a:cubicBezTo>
                    <a:pt x="1831" y="9178"/>
                    <a:pt x="3218" y="11353"/>
                    <a:pt x="5060" y="11814"/>
                  </a:cubicBezTo>
                  <a:cubicBezTo>
                    <a:pt x="7076" y="12317"/>
                    <a:pt x="17480" y="18476"/>
                    <a:pt x="17585" y="18537"/>
                  </a:cubicBezTo>
                  <a:cubicBezTo>
                    <a:pt x="17629" y="18564"/>
                    <a:pt x="17679" y="18577"/>
                    <a:pt x="17728" y="18577"/>
                  </a:cubicBezTo>
                  <a:cubicBezTo>
                    <a:pt x="17754" y="18577"/>
                    <a:pt x="17781" y="18574"/>
                    <a:pt x="17805" y="18567"/>
                  </a:cubicBezTo>
                  <a:lnTo>
                    <a:pt x="21052" y="17656"/>
                  </a:lnTo>
                  <a:cubicBezTo>
                    <a:pt x="21281" y="17592"/>
                    <a:pt x="21332" y="17292"/>
                    <a:pt x="21137" y="17156"/>
                  </a:cubicBezTo>
                  <a:cubicBezTo>
                    <a:pt x="21074" y="17112"/>
                    <a:pt x="14754" y="12722"/>
                    <a:pt x="12325" y="10676"/>
                  </a:cubicBezTo>
                  <a:cubicBezTo>
                    <a:pt x="10084" y="8790"/>
                    <a:pt x="7054" y="5792"/>
                    <a:pt x="6564" y="5305"/>
                  </a:cubicBezTo>
                  <a:lnTo>
                    <a:pt x="5926" y="333"/>
                  </a:lnTo>
                  <a:cubicBezTo>
                    <a:pt x="5915" y="244"/>
                    <a:pt x="5861" y="164"/>
                    <a:pt x="5781" y="121"/>
                  </a:cubicBezTo>
                  <a:cubicBezTo>
                    <a:pt x="5631" y="41"/>
                    <a:pt x="5471" y="1"/>
                    <a:pt x="5302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4"/>
            <p:cNvSpPr/>
            <p:nvPr/>
          </p:nvSpPr>
          <p:spPr>
            <a:xfrm>
              <a:off x="4508811" y="4188573"/>
              <a:ext cx="245352" cy="128126"/>
            </a:xfrm>
            <a:custGeom>
              <a:avLst/>
              <a:gdLst/>
              <a:ahLst/>
              <a:cxnLst/>
              <a:rect l="l" t="t" r="r" b="b"/>
              <a:pathLst>
                <a:path w="12876" h="6724" extrusionOk="0">
                  <a:moveTo>
                    <a:pt x="1681" y="0"/>
                  </a:moveTo>
                  <a:cubicBezTo>
                    <a:pt x="1681" y="0"/>
                    <a:pt x="0" y="3882"/>
                    <a:pt x="1061" y="4534"/>
                  </a:cubicBezTo>
                  <a:cubicBezTo>
                    <a:pt x="1589" y="4860"/>
                    <a:pt x="2199" y="4921"/>
                    <a:pt x="2749" y="4921"/>
                  </a:cubicBezTo>
                  <a:cubicBezTo>
                    <a:pt x="3080" y="4921"/>
                    <a:pt x="3389" y="4899"/>
                    <a:pt x="3645" y="4899"/>
                  </a:cubicBezTo>
                  <a:cubicBezTo>
                    <a:pt x="3815" y="4899"/>
                    <a:pt x="3961" y="4909"/>
                    <a:pt x="4075" y="4941"/>
                  </a:cubicBezTo>
                  <a:cubicBezTo>
                    <a:pt x="4646" y="5105"/>
                    <a:pt x="5543" y="6163"/>
                    <a:pt x="8639" y="6572"/>
                  </a:cubicBezTo>
                  <a:cubicBezTo>
                    <a:pt x="9448" y="6678"/>
                    <a:pt x="10090" y="6723"/>
                    <a:pt x="10602" y="6723"/>
                  </a:cubicBezTo>
                  <a:cubicBezTo>
                    <a:pt x="12048" y="6723"/>
                    <a:pt x="12450" y="6362"/>
                    <a:pt x="12631" y="6002"/>
                  </a:cubicBezTo>
                  <a:cubicBezTo>
                    <a:pt x="12876" y="5512"/>
                    <a:pt x="11328" y="5105"/>
                    <a:pt x="10024" y="4208"/>
                  </a:cubicBezTo>
                  <a:cubicBezTo>
                    <a:pt x="8721" y="3312"/>
                    <a:pt x="5543" y="623"/>
                    <a:pt x="5543" y="623"/>
                  </a:cubicBezTo>
                  <a:cubicBezTo>
                    <a:pt x="4966" y="952"/>
                    <a:pt x="4433" y="1076"/>
                    <a:pt x="3960" y="1076"/>
                  </a:cubicBezTo>
                  <a:cubicBezTo>
                    <a:pt x="2562" y="1076"/>
                    <a:pt x="1681" y="0"/>
                    <a:pt x="16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4"/>
            <p:cNvSpPr/>
            <p:nvPr/>
          </p:nvSpPr>
          <p:spPr>
            <a:xfrm>
              <a:off x="4503228" y="4183200"/>
              <a:ext cx="256366" cy="138854"/>
            </a:xfrm>
            <a:custGeom>
              <a:avLst/>
              <a:gdLst/>
              <a:ahLst/>
              <a:cxnLst/>
              <a:rect l="l" t="t" r="r" b="b"/>
              <a:pathLst>
                <a:path w="13454" h="7287" extrusionOk="0">
                  <a:moveTo>
                    <a:pt x="2076" y="772"/>
                  </a:moveTo>
                  <a:cubicBezTo>
                    <a:pt x="2481" y="1121"/>
                    <a:pt x="3252" y="1636"/>
                    <a:pt x="4264" y="1636"/>
                  </a:cubicBezTo>
                  <a:cubicBezTo>
                    <a:pt x="4729" y="1636"/>
                    <a:pt x="5245" y="1527"/>
                    <a:pt x="5801" y="1243"/>
                  </a:cubicBezTo>
                  <a:cubicBezTo>
                    <a:pt x="6448" y="1787"/>
                    <a:pt x="9002" y="3928"/>
                    <a:pt x="10158" y="4722"/>
                  </a:cubicBezTo>
                  <a:cubicBezTo>
                    <a:pt x="10672" y="5074"/>
                    <a:pt x="11206" y="5346"/>
                    <a:pt x="11677" y="5585"/>
                  </a:cubicBezTo>
                  <a:cubicBezTo>
                    <a:pt x="12075" y="5786"/>
                    <a:pt x="12617" y="6063"/>
                    <a:pt x="12673" y="6157"/>
                  </a:cubicBezTo>
                  <a:cubicBezTo>
                    <a:pt x="12586" y="6331"/>
                    <a:pt x="12390" y="6724"/>
                    <a:pt x="10903" y="6724"/>
                  </a:cubicBezTo>
                  <a:cubicBezTo>
                    <a:pt x="10413" y="6724"/>
                    <a:pt x="9782" y="6681"/>
                    <a:pt x="8968" y="6574"/>
                  </a:cubicBezTo>
                  <a:cubicBezTo>
                    <a:pt x="6737" y="6281"/>
                    <a:pt x="5687" y="5645"/>
                    <a:pt x="5060" y="5266"/>
                  </a:cubicBezTo>
                  <a:cubicBezTo>
                    <a:pt x="4821" y="5121"/>
                    <a:pt x="4631" y="5006"/>
                    <a:pt x="4446" y="4953"/>
                  </a:cubicBezTo>
                  <a:cubicBezTo>
                    <a:pt x="4301" y="4913"/>
                    <a:pt x="4129" y="4899"/>
                    <a:pt x="3937" y="4899"/>
                  </a:cubicBezTo>
                  <a:cubicBezTo>
                    <a:pt x="3813" y="4899"/>
                    <a:pt x="3679" y="4905"/>
                    <a:pt x="3537" y="4910"/>
                  </a:cubicBezTo>
                  <a:cubicBezTo>
                    <a:pt x="3379" y="4916"/>
                    <a:pt x="3212" y="4922"/>
                    <a:pt x="3040" y="4922"/>
                  </a:cubicBezTo>
                  <a:cubicBezTo>
                    <a:pt x="2526" y="4922"/>
                    <a:pt x="1969" y="4865"/>
                    <a:pt x="1501" y="4577"/>
                  </a:cubicBezTo>
                  <a:cubicBezTo>
                    <a:pt x="967" y="4249"/>
                    <a:pt x="1492" y="2241"/>
                    <a:pt x="2076" y="772"/>
                  </a:cubicBezTo>
                  <a:close/>
                  <a:moveTo>
                    <a:pt x="1977" y="0"/>
                  </a:moveTo>
                  <a:cubicBezTo>
                    <a:pt x="1963" y="0"/>
                    <a:pt x="1949" y="1"/>
                    <a:pt x="1936" y="3"/>
                  </a:cubicBezTo>
                  <a:cubicBezTo>
                    <a:pt x="1838" y="17"/>
                    <a:pt x="1756" y="81"/>
                    <a:pt x="1717" y="170"/>
                  </a:cubicBezTo>
                  <a:cubicBezTo>
                    <a:pt x="1419" y="855"/>
                    <a:pt x="0" y="4313"/>
                    <a:pt x="1206" y="5056"/>
                  </a:cubicBezTo>
                  <a:cubicBezTo>
                    <a:pt x="1796" y="5419"/>
                    <a:pt x="2469" y="5484"/>
                    <a:pt x="3052" y="5484"/>
                  </a:cubicBezTo>
                  <a:cubicBezTo>
                    <a:pt x="3231" y="5484"/>
                    <a:pt x="3401" y="5478"/>
                    <a:pt x="3557" y="5473"/>
                  </a:cubicBezTo>
                  <a:cubicBezTo>
                    <a:pt x="3690" y="5467"/>
                    <a:pt x="3820" y="5463"/>
                    <a:pt x="3937" y="5463"/>
                  </a:cubicBezTo>
                  <a:cubicBezTo>
                    <a:pt x="4082" y="5463"/>
                    <a:pt x="4207" y="5470"/>
                    <a:pt x="4291" y="5495"/>
                  </a:cubicBezTo>
                  <a:cubicBezTo>
                    <a:pt x="4405" y="5527"/>
                    <a:pt x="4565" y="5623"/>
                    <a:pt x="4769" y="5747"/>
                  </a:cubicBezTo>
                  <a:cubicBezTo>
                    <a:pt x="5435" y="6149"/>
                    <a:pt x="6547" y="6822"/>
                    <a:pt x="8895" y="7132"/>
                  </a:cubicBezTo>
                  <a:cubicBezTo>
                    <a:pt x="9712" y="7240"/>
                    <a:pt x="10370" y="7287"/>
                    <a:pt x="10902" y="7287"/>
                  </a:cubicBezTo>
                  <a:cubicBezTo>
                    <a:pt x="12472" y="7287"/>
                    <a:pt x="12941" y="6877"/>
                    <a:pt x="13177" y="6409"/>
                  </a:cubicBezTo>
                  <a:cubicBezTo>
                    <a:pt x="13453" y="5856"/>
                    <a:pt x="12782" y="5516"/>
                    <a:pt x="11932" y="5085"/>
                  </a:cubicBezTo>
                  <a:cubicBezTo>
                    <a:pt x="11477" y="4853"/>
                    <a:pt x="10959" y="4590"/>
                    <a:pt x="10476" y="4259"/>
                  </a:cubicBezTo>
                  <a:cubicBezTo>
                    <a:pt x="9200" y="3381"/>
                    <a:pt x="6049" y="717"/>
                    <a:pt x="6018" y="690"/>
                  </a:cubicBezTo>
                  <a:cubicBezTo>
                    <a:pt x="5966" y="647"/>
                    <a:pt x="5901" y="624"/>
                    <a:pt x="5836" y="624"/>
                  </a:cubicBezTo>
                  <a:cubicBezTo>
                    <a:pt x="5788" y="624"/>
                    <a:pt x="5740" y="636"/>
                    <a:pt x="5697" y="661"/>
                  </a:cubicBezTo>
                  <a:cubicBezTo>
                    <a:pt x="5168" y="964"/>
                    <a:pt x="4681" y="1077"/>
                    <a:pt x="4250" y="1077"/>
                  </a:cubicBezTo>
                  <a:cubicBezTo>
                    <a:pt x="3017" y="1077"/>
                    <a:pt x="2236" y="154"/>
                    <a:pt x="2192" y="103"/>
                  </a:cubicBezTo>
                  <a:cubicBezTo>
                    <a:pt x="2139" y="38"/>
                    <a:pt x="2059" y="0"/>
                    <a:pt x="1977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4"/>
            <p:cNvSpPr/>
            <p:nvPr/>
          </p:nvSpPr>
          <p:spPr>
            <a:xfrm>
              <a:off x="4521483" y="4255837"/>
              <a:ext cx="228431" cy="60843"/>
            </a:xfrm>
            <a:custGeom>
              <a:avLst/>
              <a:gdLst/>
              <a:ahLst/>
              <a:cxnLst/>
              <a:rect l="l" t="t" r="r" b="b"/>
              <a:pathLst>
                <a:path w="11988" h="3193" extrusionOk="0">
                  <a:moveTo>
                    <a:pt x="1" y="1"/>
                  </a:moveTo>
                  <a:lnTo>
                    <a:pt x="1" y="1"/>
                  </a:lnTo>
                  <a:cubicBezTo>
                    <a:pt x="11" y="457"/>
                    <a:pt x="117" y="834"/>
                    <a:pt x="396" y="1003"/>
                  </a:cubicBezTo>
                  <a:cubicBezTo>
                    <a:pt x="926" y="1329"/>
                    <a:pt x="1538" y="1390"/>
                    <a:pt x="2089" y="1390"/>
                  </a:cubicBezTo>
                  <a:cubicBezTo>
                    <a:pt x="2417" y="1390"/>
                    <a:pt x="2723" y="1369"/>
                    <a:pt x="2977" y="1369"/>
                  </a:cubicBezTo>
                  <a:cubicBezTo>
                    <a:pt x="3148" y="1369"/>
                    <a:pt x="3296" y="1378"/>
                    <a:pt x="3410" y="1411"/>
                  </a:cubicBezTo>
                  <a:cubicBezTo>
                    <a:pt x="3981" y="1573"/>
                    <a:pt x="4878" y="2633"/>
                    <a:pt x="7974" y="3040"/>
                  </a:cubicBezTo>
                  <a:cubicBezTo>
                    <a:pt x="8784" y="3147"/>
                    <a:pt x="9427" y="3192"/>
                    <a:pt x="9940" y="3192"/>
                  </a:cubicBezTo>
                  <a:cubicBezTo>
                    <a:pt x="11384" y="3192"/>
                    <a:pt x="11786" y="2832"/>
                    <a:pt x="11967" y="2472"/>
                  </a:cubicBezTo>
                  <a:cubicBezTo>
                    <a:pt x="11977" y="2447"/>
                    <a:pt x="11985" y="2422"/>
                    <a:pt x="11988" y="2396"/>
                  </a:cubicBezTo>
                  <a:lnTo>
                    <a:pt x="11988" y="2396"/>
                  </a:lnTo>
                  <a:cubicBezTo>
                    <a:pt x="11557" y="2454"/>
                    <a:pt x="11130" y="2480"/>
                    <a:pt x="10710" y="2480"/>
                  </a:cubicBezTo>
                  <a:cubicBezTo>
                    <a:pt x="9291" y="2480"/>
                    <a:pt x="7936" y="2190"/>
                    <a:pt x="6676" y="1893"/>
                  </a:cubicBezTo>
                  <a:cubicBezTo>
                    <a:pt x="4670" y="1421"/>
                    <a:pt x="4081" y="360"/>
                    <a:pt x="2195" y="360"/>
                  </a:cubicBezTo>
                  <a:cubicBezTo>
                    <a:pt x="1242" y="360"/>
                    <a:pt x="501" y="179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4"/>
            <p:cNvSpPr/>
            <p:nvPr/>
          </p:nvSpPr>
          <p:spPr>
            <a:xfrm>
              <a:off x="4516052" y="4250483"/>
              <a:ext cx="239426" cy="71571"/>
            </a:xfrm>
            <a:custGeom>
              <a:avLst/>
              <a:gdLst/>
              <a:ahLst/>
              <a:cxnLst/>
              <a:rect l="l" t="t" r="r" b="b"/>
              <a:pathLst>
                <a:path w="12565" h="3756" extrusionOk="0">
                  <a:moveTo>
                    <a:pt x="612" y="679"/>
                  </a:moveTo>
                  <a:cubicBezTo>
                    <a:pt x="1196" y="841"/>
                    <a:pt x="1821" y="922"/>
                    <a:pt x="2480" y="922"/>
                  </a:cubicBezTo>
                  <a:cubicBezTo>
                    <a:pt x="3481" y="922"/>
                    <a:pt x="4092" y="1242"/>
                    <a:pt x="4801" y="1612"/>
                  </a:cubicBezTo>
                  <a:cubicBezTo>
                    <a:pt x="5359" y="1904"/>
                    <a:pt x="5994" y="2235"/>
                    <a:pt x="6895" y="2446"/>
                  </a:cubicBezTo>
                  <a:cubicBezTo>
                    <a:pt x="8194" y="2753"/>
                    <a:pt x="9561" y="3041"/>
                    <a:pt x="10990" y="3041"/>
                  </a:cubicBezTo>
                  <a:cubicBezTo>
                    <a:pt x="11164" y="3041"/>
                    <a:pt x="11338" y="3037"/>
                    <a:pt x="11514" y="3028"/>
                  </a:cubicBezTo>
                  <a:lnTo>
                    <a:pt x="11514" y="3028"/>
                  </a:lnTo>
                  <a:cubicBezTo>
                    <a:pt x="11258" y="3122"/>
                    <a:pt x="10860" y="3193"/>
                    <a:pt x="10231" y="3193"/>
                  </a:cubicBezTo>
                  <a:cubicBezTo>
                    <a:pt x="9740" y="3193"/>
                    <a:pt x="9109" y="3150"/>
                    <a:pt x="8295" y="3043"/>
                  </a:cubicBezTo>
                  <a:cubicBezTo>
                    <a:pt x="6064" y="2750"/>
                    <a:pt x="5014" y="2114"/>
                    <a:pt x="4387" y="1735"/>
                  </a:cubicBezTo>
                  <a:cubicBezTo>
                    <a:pt x="4148" y="1590"/>
                    <a:pt x="3958" y="1475"/>
                    <a:pt x="3773" y="1422"/>
                  </a:cubicBezTo>
                  <a:cubicBezTo>
                    <a:pt x="3628" y="1382"/>
                    <a:pt x="3456" y="1368"/>
                    <a:pt x="3264" y="1368"/>
                  </a:cubicBezTo>
                  <a:cubicBezTo>
                    <a:pt x="3140" y="1368"/>
                    <a:pt x="3006" y="1374"/>
                    <a:pt x="2864" y="1379"/>
                  </a:cubicBezTo>
                  <a:cubicBezTo>
                    <a:pt x="2706" y="1385"/>
                    <a:pt x="2538" y="1391"/>
                    <a:pt x="2366" y="1391"/>
                  </a:cubicBezTo>
                  <a:cubicBezTo>
                    <a:pt x="1852" y="1391"/>
                    <a:pt x="1296" y="1334"/>
                    <a:pt x="828" y="1046"/>
                  </a:cubicBezTo>
                  <a:cubicBezTo>
                    <a:pt x="716" y="976"/>
                    <a:pt x="650" y="838"/>
                    <a:pt x="612" y="679"/>
                  </a:cubicBezTo>
                  <a:close/>
                  <a:moveTo>
                    <a:pt x="286" y="0"/>
                  </a:moveTo>
                  <a:cubicBezTo>
                    <a:pt x="134" y="0"/>
                    <a:pt x="0" y="124"/>
                    <a:pt x="4" y="288"/>
                  </a:cubicBezTo>
                  <a:cubicBezTo>
                    <a:pt x="19" y="900"/>
                    <a:pt x="197" y="1316"/>
                    <a:pt x="533" y="1525"/>
                  </a:cubicBezTo>
                  <a:cubicBezTo>
                    <a:pt x="1123" y="1888"/>
                    <a:pt x="1796" y="1953"/>
                    <a:pt x="2379" y="1953"/>
                  </a:cubicBezTo>
                  <a:cubicBezTo>
                    <a:pt x="2558" y="1953"/>
                    <a:pt x="2728" y="1947"/>
                    <a:pt x="2884" y="1942"/>
                  </a:cubicBezTo>
                  <a:cubicBezTo>
                    <a:pt x="3017" y="1936"/>
                    <a:pt x="3147" y="1932"/>
                    <a:pt x="3264" y="1932"/>
                  </a:cubicBezTo>
                  <a:cubicBezTo>
                    <a:pt x="3409" y="1932"/>
                    <a:pt x="3534" y="1939"/>
                    <a:pt x="3618" y="1964"/>
                  </a:cubicBezTo>
                  <a:cubicBezTo>
                    <a:pt x="3732" y="1996"/>
                    <a:pt x="3892" y="2092"/>
                    <a:pt x="4096" y="2216"/>
                  </a:cubicBezTo>
                  <a:cubicBezTo>
                    <a:pt x="4762" y="2618"/>
                    <a:pt x="5874" y="3291"/>
                    <a:pt x="8222" y="3601"/>
                  </a:cubicBezTo>
                  <a:cubicBezTo>
                    <a:pt x="9039" y="3709"/>
                    <a:pt x="9697" y="3756"/>
                    <a:pt x="10229" y="3756"/>
                  </a:cubicBezTo>
                  <a:cubicBezTo>
                    <a:pt x="11799" y="3756"/>
                    <a:pt x="12268" y="3346"/>
                    <a:pt x="12504" y="2879"/>
                  </a:cubicBezTo>
                  <a:cubicBezTo>
                    <a:pt x="12529" y="2827"/>
                    <a:pt x="12545" y="2772"/>
                    <a:pt x="12553" y="2715"/>
                  </a:cubicBezTo>
                  <a:cubicBezTo>
                    <a:pt x="12564" y="2627"/>
                    <a:pt x="12535" y="2540"/>
                    <a:pt x="12472" y="2478"/>
                  </a:cubicBezTo>
                  <a:cubicBezTo>
                    <a:pt x="12418" y="2425"/>
                    <a:pt x="12346" y="2396"/>
                    <a:pt x="12270" y="2396"/>
                  </a:cubicBezTo>
                  <a:cubicBezTo>
                    <a:pt x="12259" y="2396"/>
                    <a:pt x="12248" y="2397"/>
                    <a:pt x="12236" y="2398"/>
                  </a:cubicBezTo>
                  <a:cubicBezTo>
                    <a:pt x="11822" y="2454"/>
                    <a:pt x="11410" y="2479"/>
                    <a:pt x="11003" y="2479"/>
                  </a:cubicBezTo>
                  <a:cubicBezTo>
                    <a:pt x="9627" y="2479"/>
                    <a:pt x="8293" y="2199"/>
                    <a:pt x="7025" y="1899"/>
                  </a:cubicBezTo>
                  <a:cubicBezTo>
                    <a:pt x="6192" y="1704"/>
                    <a:pt x="5618" y="1403"/>
                    <a:pt x="5062" y="1115"/>
                  </a:cubicBezTo>
                  <a:cubicBezTo>
                    <a:pt x="4321" y="727"/>
                    <a:pt x="3620" y="361"/>
                    <a:pt x="2482" y="361"/>
                  </a:cubicBezTo>
                  <a:cubicBezTo>
                    <a:pt x="1540" y="361"/>
                    <a:pt x="819" y="174"/>
                    <a:pt x="380" y="16"/>
                  </a:cubicBezTo>
                  <a:cubicBezTo>
                    <a:pt x="349" y="5"/>
                    <a:pt x="317" y="0"/>
                    <a:pt x="286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4"/>
            <p:cNvSpPr/>
            <p:nvPr/>
          </p:nvSpPr>
          <p:spPr>
            <a:xfrm>
              <a:off x="3818982" y="2130728"/>
              <a:ext cx="867593" cy="2102071"/>
            </a:xfrm>
            <a:custGeom>
              <a:avLst/>
              <a:gdLst/>
              <a:ahLst/>
              <a:cxnLst/>
              <a:rect l="l" t="t" r="r" b="b"/>
              <a:pathLst>
                <a:path w="45531" h="110316" extrusionOk="0">
                  <a:moveTo>
                    <a:pt x="25090" y="1"/>
                  </a:moveTo>
                  <a:cubicBezTo>
                    <a:pt x="25090" y="1"/>
                    <a:pt x="25704" y="4124"/>
                    <a:pt x="24915" y="5791"/>
                  </a:cubicBezTo>
                  <a:cubicBezTo>
                    <a:pt x="24125" y="7458"/>
                    <a:pt x="21670" y="7631"/>
                    <a:pt x="19564" y="7984"/>
                  </a:cubicBezTo>
                  <a:cubicBezTo>
                    <a:pt x="17458" y="8336"/>
                    <a:pt x="12634" y="10176"/>
                    <a:pt x="13160" y="14913"/>
                  </a:cubicBezTo>
                  <a:cubicBezTo>
                    <a:pt x="13687" y="19650"/>
                    <a:pt x="19739" y="29915"/>
                    <a:pt x="19739" y="32810"/>
                  </a:cubicBezTo>
                  <a:cubicBezTo>
                    <a:pt x="19739" y="35705"/>
                    <a:pt x="17897" y="37196"/>
                    <a:pt x="15879" y="42811"/>
                  </a:cubicBezTo>
                  <a:cubicBezTo>
                    <a:pt x="13862" y="48426"/>
                    <a:pt x="14124" y="58864"/>
                    <a:pt x="14738" y="65620"/>
                  </a:cubicBezTo>
                  <a:cubicBezTo>
                    <a:pt x="15352" y="72374"/>
                    <a:pt x="17371" y="78778"/>
                    <a:pt x="17371" y="78778"/>
                  </a:cubicBezTo>
                  <a:cubicBezTo>
                    <a:pt x="17371" y="78778"/>
                    <a:pt x="12282" y="86936"/>
                    <a:pt x="10090" y="90445"/>
                  </a:cubicBezTo>
                  <a:cubicBezTo>
                    <a:pt x="7897" y="93956"/>
                    <a:pt x="1" y="109219"/>
                    <a:pt x="1" y="109219"/>
                  </a:cubicBezTo>
                  <a:cubicBezTo>
                    <a:pt x="1" y="109219"/>
                    <a:pt x="1" y="109745"/>
                    <a:pt x="1229" y="110097"/>
                  </a:cubicBezTo>
                  <a:cubicBezTo>
                    <a:pt x="1841" y="110272"/>
                    <a:pt x="2498" y="110316"/>
                    <a:pt x="3002" y="110316"/>
                  </a:cubicBezTo>
                  <a:cubicBezTo>
                    <a:pt x="3509" y="110316"/>
                    <a:pt x="3861" y="110272"/>
                    <a:pt x="3861" y="110272"/>
                  </a:cubicBezTo>
                  <a:cubicBezTo>
                    <a:pt x="3861" y="110272"/>
                    <a:pt x="18950" y="92112"/>
                    <a:pt x="21756" y="89042"/>
                  </a:cubicBezTo>
                  <a:cubicBezTo>
                    <a:pt x="24564" y="85972"/>
                    <a:pt x="27196" y="80621"/>
                    <a:pt x="27546" y="78164"/>
                  </a:cubicBezTo>
                  <a:cubicBezTo>
                    <a:pt x="27898" y="75706"/>
                    <a:pt x="27459" y="60707"/>
                    <a:pt x="27459" y="60706"/>
                  </a:cubicBezTo>
                  <a:lnTo>
                    <a:pt x="27459" y="60706"/>
                  </a:lnTo>
                  <a:cubicBezTo>
                    <a:pt x="27459" y="60706"/>
                    <a:pt x="30618" y="68251"/>
                    <a:pt x="33074" y="72111"/>
                  </a:cubicBezTo>
                  <a:cubicBezTo>
                    <a:pt x="35532" y="75972"/>
                    <a:pt x="37191" y="79392"/>
                    <a:pt x="37191" y="79392"/>
                  </a:cubicBezTo>
                  <a:cubicBezTo>
                    <a:pt x="37191" y="79392"/>
                    <a:pt x="36583" y="84568"/>
                    <a:pt x="37197" y="88955"/>
                  </a:cubicBezTo>
                  <a:cubicBezTo>
                    <a:pt x="37811" y="93340"/>
                    <a:pt x="37293" y="107423"/>
                    <a:pt x="37907" y="108564"/>
                  </a:cubicBezTo>
                  <a:cubicBezTo>
                    <a:pt x="38185" y="109079"/>
                    <a:pt x="38821" y="109264"/>
                    <a:pt x="39484" y="109264"/>
                  </a:cubicBezTo>
                  <a:cubicBezTo>
                    <a:pt x="40288" y="109264"/>
                    <a:pt x="41132" y="108991"/>
                    <a:pt x="41421" y="108702"/>
                  </a:cubicBezTo>
                  <a:cubicBezTo>
                    <a:pt x="41947" y="108176"/>
                    <a:pt x="42198" y="104746"/>
                    <a:pt x="42198" y="104746"/>
                  </a:cubicBezTo>
                  <a:cubicBezTo>
                    <a:pt x="42198" y="104746"/>
                    <a:pt x="43250" y="94043"/>
                    <a:pt x="43864" y="89042"/>
                  </a:cubicBezTo>
                  <a:cubicBezTo>
                    <a:pt x="44479" y="84043"/>
                    <a:pt x="45531" y="79743"/>
                    <a:pt x="45181" y="78603"/>
                  </a:cubicBezTo>
                  <a:cubicBezTo>
                    <a:pt x="44829" y="77462"/>
                    <a:pt x="42636" y="65270"/>
                    <a:pt x="40969" y="59479"/>
                  </a:cubicBezTo>
                  <a:cubicBezTo>
                    <a:pt x="39302" y="53689"/>
                    <a:pt x="34215" y="42900"/>
                    <a:pt x="33074" y="40092"/>
                  </a:cubicBezTo>
                  <a:cubicBezTo>
                    <a:pt x="31934" y="37285"/>
                    <a:pt x="31320" y="34741"/>
                    <a:pt x="31495" y="33863"/>
                  </a:cubicBezTo>
                  <a:cubicBezTo>
                    <a:pt x="31670" y="32987"/>
                    <a:pt x="35091" y="27723"/>
                    <a:pt x="35969" y="26319"/>
                  </a:cubicBezTo>
                  <a:cubicBezTo>
                    <a:pt x="36846" y="24915"/>
                    <a:pt x="37197" y="22372"/>
                    <a:pt x="36144" y="20091"/>
                  </a:cubicBezTo>
                  <a:cubicBezTo>
                    <a:pt x="35091" y="17810"/>
                    <a:pt x="36144" y="14740"/>
                    <a:pt x="35969" y="12898"/>
                  </a:cubicBezTo>
                  <a:cubicBezTo>
                    <a:pt x="35793" y="11054"/>
                    <a:pt x="33074" y="10265"/>
                    <a:pt x="31670" y="9564"/>
                  </a:cubicBezTo>
                  <a:cubicBezTo>
                    <a:pt x="30267" y="8862"/>
                    <a:pt x="29740" y="7281"/>
                    <a:pt x="29740" y="5967"/>
                  </a:cubicBezTo>
                  <a:cubicBezTo>
                    <a:pt x="29740" y="4652"/>
                    <a:pt x="30529" y="2808"/>
                    <a:pt x="30529" y="2808"/>
                  </a:cubicBezTo>
                  <a:cubicBezTo>
                    <a:pt x="30529" y="2808"/>
                    <a:pt x="26231" y="1"/>
                    <a:pt x="250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4"/>
            <p:cNvSpPr/>
            <p:nvPr/>
          </p:nvSpPr>
          <p:spPr>
            <a:xfrm>
              <a:off x="3813647" y="2125393"/>
              <a:ext cx="875825" cy="2112780"/>
            </a:xfrm>
            <a:custGeom>
              <a:avLst/>
              <a:gdLst/>
              <a:ahLst/>
              <a:cxnLst/>
              <a:rect l="l" t="t" r="r" b="b"/>
              <a:pathLst>
                <a:path w="45963" h="110878" extrusionOk="0">
                  <a:moveTo>
                    <a:pt x="25697" y="619"/>
                  </a:moveTo>
                  <a:lnTo>
                    <a:pt x="25697" y="619"/>
                  </a:lnTo>
                  <a:cubicBezTo>
                    <a:pt x="26709" y="908"/>
                    <a:pt x="28945" y="2219"/>
                    <a:pt x="30460" y="3196"/>
                  </a:cubicBezTo>
                  <a:cubicBezTo>
                    <a:pt x="30248" y="3736"/>
                    <a:pt x="29737" y="5146"/>
                    <a:pt x="29737" y="6246"/>
                  </a:cubicBezTo>
                  <a:cubicBezTo>
                    <a:pt x="29737" y="7602"/>
                    <a:pt x="30285" y="9325"/>
                    <a:pt x="31823" y="10093"/>
                  </a:cubicBezTo>
                  <a:cubicBezTo>
                    <a:pt x="32084" y="10224"/>
                    <a:pt x="32390" y="10359"/>
                    <a:pt x="32718" y="10502"/>
                  </a:cubicBezTo>
                  <a:cubicBezTo>
                    <a:pt x="34110" y="11108"/>
                    <a:pt x="35839" y="11864"/>
                    <a:pt x="35968" y="13203"/>
                  </a:cubicBezTo>
                  <a:cubicBezTo>
                    <a:pt x="36026" y="13820"/>
                    <a:pt x="35937" y="14611"/>
                    <a:pt x="35842" y="15450"/>
                  </a:cubicBezTo>
                  <a:cubicBezTo>
                    <a:pt x="35658" y="17084"/>
                    <a:pt x="35451" y="18936"/>
                    <a:pt x="36167" y="20488"/>
                  </a:cubicBezTo>
                  <a:cubicBezTo>
                    <a:pt x="37209" y="22742"/>
                    <a:pt x="36815" y="25159"/>
                    <a:pt x="36008" y="26448"/>
                  </a:cubicBezTo>
                  <a:cubicBezTo>
                    <a:pt x="35864" y="26680"/>
                    <a:pt x="35651" y="27016"/>
                    <a:pt x="35394" y="27418"/>
                  </a:cubicBezTo>
                  <a:cubicBezTo>
                    <a:pt x="33584" y="30265"/>
                    <a:pt x="31642" y="33363"/>
                    <a:pt x="31497" y="34086"/>
                  </a:cubicBezTo>
                  <a:cubicBezTo>
                    <a:pt x="31303" y="35059"/>
                    <a:pt x="31958" y="37687"/>
                    <a:pt x="33092" y="40476"/>
                  </a:cubicBezTo>
                  <a:cubicBezTo>
                    <a:pt x="33383" y="41192"/>
                    <a:pt x="33923" y="42408"/>
                    <a:pt x="34605" y="43947"/>
                  </a:cubicBezTo>
                  <a:cubicBezTo>
                    <a:pt x="36649" y="48560"/>
                    <a:pt x="39738" y="55531"/>
                    <a:pt x="40977" y="59835"/>
                  </a:cubicBezTo>
                  <a:cubicBezTo>
                    <a:pt x="42093" y="63707"/>
                    <a:pt x="43435" y="70406"/>
                    <a:pt x="44322" y="74838"/>
                  </a:cubicBezTo>
                  <a:cubicBezTo>
                    <a:pt x="44756" y="77007"/>
                    <a:pt x="45070" y="78576"/>
                    <a:pt x="45189" y="78964"/>
                  </a:cubicBezTo>
                  <a:cubicBezTo>
                    <a:pt x="45386" y="79602"/>
                    <a:pt x="45054" y="81609"/>
                    <a:pt x="44669" y="83932"/>
                  </a:cubicBezTo>
                  <a:cubicBezTo>
                    <a:pt x="44403" y="85533"/>
                    <a:pt x="44101" y="87349"/>
                    <a:pt x="43864" y="89287"/>
                  </a:cubicBezTo>
                  <a:cubicBezTo>
                    <a:pt x="43257" y="94233"/>
                    <a:pt x="42207" y="104890"/>
                    <a:pt x="42197" y="105004"/>
                  </a:cubicBezTo>
                  <a:cubicBezTo>
                    <a:pt x="42076" y="106639"/>
                    <a:pt x="41784" y="108498"/>
                    <a:pt x="41501" y="108783"/>
                  </a:cubicBezTo>
                  <a:cubicBezTo>
                    <a:pt x="41278" y="109004"/>
                    <a:pt x="40505" y="109262"/>
                    <a:pt x="39761" y="109262"/>
                  </a:cubicBezTo>
                  <a:cubicBezTo>
                    <a:pt x="39623" y="109262"/>
                    <a:pt x="39486" y="109253"/>
                    <a:pt x="39354" y="109233"/>
                  </a:cubicBezTo>
                  <a:cubicBezTo>
                    <a:pt x="39038" y="109187"/>
                    <a:pt x="38621" y="109058"/>
                    <a:pt x="38434" y="108710"/>
                  </a:cubicBezTo>
                  <a:cubicBezTo>
                    <a:pt x="38157" y="108196"/>
                    <a:pt x="38132" y="103924"/>
                    <a:pt x="38112" y="100156"/>
                  </a:cubicBezTo>
                  <a:cubicBezTo>
                    <a:pt x="38088" y="96047"/>
                    <a:pt x="38062" y="91389"/>
                    <a:pt x="37754" y="89195"/>
                  </a:cubicBezTo>
                  <a:cubicBezTo>
                    <a:pt x="37152" y="84896"/>
                    <a:pt x="37743" y="79755"/>
                    <a:pt x="37748" y="79704"/>
                  </a:cubicBezTo>
                  <a:cubicBezTo>
                    <a:pt x="37756" y="79651"/>
                    <a:pt x="37747" y="79597"/>
                    <a:pt x="37722" y="79548"/>
                  </a:cubicBezTo>
                  <a:cubicBezTo>
                    <a:pt x="37706" y="79514"/>
                    <a:pt x="36027" y="76068"/>
                    <a:pt x="33590" y="72239"/>
                  </a:cubicBezTo>
                  <a:cubicBezTo>
                    <a:pt x="31175" y="68445"/>
                    <a:pt x="28029" y="60952"/>
                    <a:pt x="27999" y="60878"/>
                  </a:cubicBezTo>
                  <a:cubicBezTo>
                    <a:pt x="27953" y="60772"/>
                    <a:pt x="27850" y="60705"/>
                    <a:pt x="27739" y="60705"/>
                  </a:cubicBezTo>
                  <a:cubicBezTo>
                    <a:pt x="27720" y="60705"/>
                    <a:pt x="27699" y="60707"/>
                    <a:pt x="27679" y="60712"/>
                  </a:cubicBezTo>
                  <a:cubicBezTo>
                    <a:pt x="27546" y="60741"/>
                    <a:pt x="27453" y="60859"/>
                    <a:pt x="27458" y="60995"/>
                  </a:cubicBezTo>
                  <a:cubicBezTo>
                    <a:pt x="27463" y="61145"/>
                    <a:pt x="27892" y="75999"/>
                    <a:pt x="27549" y="78404"/>
                  </a:cubicBezTo>
                  <a:cubicBezTo>
                    <a:pt x="27205" y="80805"/>
                    <a:pt x="24579" y="86127"/>
                    <a:pt x="21829" y="89133"/>
                  </a:cubicBezTo>
                  <a:cubicBezTo>
                    <a:pt x="19152" y="92063"/>
                    <a:pt x="5143" y="108907"/>
                    <a:pt x="3998" y="110283"/>
                  </a:cubicBezTo>
                  <a:cubicBezTo>
                    <a:pt x="3861" y="110296"/>
                    <a:pt x="3604" y="110314"/>
                    <a:pt x="3282" y="110314"/>
                  </a:cubicBezTo>
                  <a:cubicBezTo>
                    <a:pt x="2798" y="110314"/>
                    <a:pt x="2169" y="110272"/>
                    <a:pt x="1586" y="110107"/>
                  </a:cubicBezTo>
                  <a:cubicBezTo>
                    <a:pt x="835" y="109891"/>
                    <a:pt x="632" y="109628"/>
                    <a:pt x="580" y="109534"/>
                  </a:cubicBezTo>
                  <a:cubicBezTo>
                    <a:pt x="1249" y="108243"/>
                    <a:pt x="8535" y="94192"/>
                    <a:pt x="10606" y="90874"/>
                  </a:cubicBezTo>
                  <a:cubicBezTo>
                    <a:pt x="12799" y="87365"/>
                    <a:pt x="17887" y="79207"/>
                    <a:pt x="17887" y="79207"/>
                  </a:cubicBezTo>
                  <a:cubicBezTo>
                    <a:pt x="17931" y="79137"/>
                    <a:pt x="17943" y="79050"/>
                    <a:pt x="17918" y="78973"/>
                  </a:cubicBezTo>
                  <a:cubicBezTo>
                    <a:pt x="17897" y="78909"/>
                    <a:pt x="15902" y="72521"/>
                    <a:pt x="15297" y="65873"/>
                  </a:cubicBezTo>
                  <a:cubicBezTo>
                    <a:pt x="14611" y="58327"/>
                    <a:pt x="14546" y="48404"/>
                    <a:pt x="16423" y="43186"/>
                  </a:cubicBezTo>
                  <a:cubicBezTo>
                    <a:pt x="17279" y="40801"/>
                    <a:pt x="18106" y="39163"/>
                    <a:pt x="18769" y="37845"/>
                  </a:cubicBezTo>
                  <a:cubicBezTo>
                    <a:pt x="19658" y="36086"/>
                    <a:pt x="20299" y="34814"/>
                    <a:pt x="20299" y="33089"/>
                  </a:cubicBezTo>
                  <a:cubicBezTo>
                    <a:pt x="20299" y="31656"/>
                    <a:pt x="18968" y="28694"/>
                    <a:pt x="17428" y="25264"/>
                  </a:cubicBezTo>
                  <a:cubicBezTo>
                    <a:pt x="15816" y="21676"/>
                    <a:pt x="13990" y="17610"/>
                    <a:pt x="13717" y="15163"/>
                  </a:cubicBezTo>
                  <a:cubicBezTo>
                    <a:pt x="13235" y="10819"/>
                    <a:pt x="17543" y="8931"/>
                    <a:pt x="19888" y="8540"/>
                  </a:cubicBezTo>
                  <a:cubicBezTo>
                    <a:pt x="20132" y="8499"/>
                    <a:pt x="20380" y="8461"/>
                    <a:pt x="20629" y="8423"/>
                  </a:cubicBezTo>
                  <a:cubicBezTo>
                    <a:pt x="22624" y="8116"/>
                    <a:pt x="24686" y="7798"/>
                    <a:pt x="25448" y="6190"/>
                  </a:cubicBezTo>
                  <a:cubicBezTo>
                    <a:pt x="26129" y="4754"/>
                    <a:pt x="25830" y="1697"/>
                    <a:pt x="25697" y="619"/>
                  </a:cubicBezTo>
                  <a:close/>
                  <a:moveTo>
                    <a:pt x="25368" y="1"/>
                  </a:moveTo>
                  <a:cubicBezTo>
                    <a:pt x="25197" y="1"/>
                    <a:pt x="25067" y="153"/>
                    <a:pt x="25092" y="323"/>
                  </a:cubicBezTo>
                  <a:cubicBezTo>
                    <a:pt x="25099" y="362"/>
                    <a:pt x="25685" y="4379"/>
                    <a:pt x="24942" y="5951"/>
                  </a:cubicBezTo>
                  <a:cubicBezTo>
                    <a:pt x="24307" y="7289"/>
                    <a:pt x="22395" y="7585"/>
                    <a:pt x="20546" y="7869"/>
                  </a:cubicBezTo>
                  <a:cubicBezTo>
                    <a:pt x="20294" y="7907"/>
                    <a:pt x="20044" y="7946"/>
                    <a:pt x="19798" y="7987"/>
                  </a:cubicBezTo>
                  <a:cubicBezTo>
                    <a:pt x="17270" y="8409"/>
                    <a:pt x="12632" y="10464"/>
                    <a:pt x="13160" y="15225"/>
                  </a:cubicBezTo>
                  <a:cubicBezTo>
                    <a:pt x="13442" y="17762"/>
                    <a:pt x="15288" y="21870"/>
                    <a:pt x="16916" y="25496"/>
                  </a:cubicBezTo>
                  <a:cubicBezTo>
                    <a:pt x="18367" y="28726"/>
                    <a:pt x="19738" y="31778"/>
                    <a:pt x="19738" y="33090"/>
                  </a:cubicBezTo>
                  <a:cubicBezTo>
                    <a:pt x="19738" y="34681"/>
                    <a:pt x="19154" y="35839"/>
                    <a:pt x="18269" y="37594"/>
                  </a:cubicBezTo>
                  <a:cubicBezTo>
                    <a:pt x="17598" y="38924"/>
                    <a:pt x="16763" y="40581"/>
                    <a:pt x="15895" y="42996"/>
                  </a:cubicBezTo>
                  <a:cubicBezTo>
                    <a:pt x="13496" y="49673"/>
                    <a:pt x="14403" y="62234"/>
                    <a:pt x="14738" y="65926"/>
                  </a:cubicBezTo>
                  <a:cubicBezTo>
                    <a:pt x="15303" y="72120"/>
                    <a:pt x="17062" y="78089"/>
                    <a:pt x="17345" y="79018"/>
                  </a:cubicBezTo>
                  <a:cubicBezTo>
                    <a:pt x="16735" y="79996"/>
                    <a:pt x="12176" y="87305"/>
                    <a:pt x="10131" y="90577"/>
                  </a:cubicBezTo>
                  <a:cubicBezTo>
                    <a:pt x="7956" y="94055"/>
                    <a:pt x="110" y="109217"/>
                    <a:pt x="31" y="109370"/>
                  </a:cubicBezTo>
                  <a:cubicBezTo>
                    <a:pt x="11" y="109410"/>
                    <a:pt x="1" y="109455"/>
                    <a:pt x="1" y="109499"/>
                  </a:cubicBezTo>
                  <a:cubicBezTo>
                    <a:pt x="1" y="109623"/>
                    <a:pt x="69" y="110257"/>
                    <a:pt x="1431" y="110646"/>
                  </a:cubicBezTo>
                  <a:cubicBezTo>
                    <a:pt x="2079" y="110832"/>
                    <a:pt x="2763" y="110877"/>
                    <a:pt x="3286" y="110877"/>
                  </a:cubicBezTo>
                  <a:cubicBezTo>
                    <a:pt x="3311" y="110877"/>
                    <a:pt x="3336" y="110877"/>
                    <a:pt x="3361" y="110877"/>
                  </a:cubicBezTo>
                  <a:cubicBezTo>
                    <a:pt x="3633" y="110877"/>
                    <a:pt x="3905" y="110863"/>
                    <a:pt x="4176" y="110833"/>
                  </a:cubicBezTo>
                  <a:cubicBezTo>
                    <a:pt x="4248" y="110824"/>
                    <a:pt x="4312" y="110788"/>
                    <a:pt x="4358" y="110734"/>
                  </a:cubicBezTo>
                  <a:cubicBezTo>
                    <a:pt x="4509" y="110552"/>
                    <a:pt x="19474" y="92544"/>
                    <a:pt x="22245" y="89513"/>
                  </a:cubicBezTo>
                  <a:cubicBezTo>
                    <a:pt x="25105" y="86385"/>
                    <a:pt x="27745" y="81016"/>
                    <a:pt x="28107" y="78486"/>
                  </a:cubicBezTo>
                  <a:cubicBezTo>
                    <a:pt x="28395" y="76466"/>
                    <a:pt x="28162" y="66301"/>
                    <a:pt x="28061" y="62446"/>
                  </a:cubicBezTo>
                  <a:lnTo>
                    <a:pt x="28061" y="62446"/>
                  </a:lnTo>
                  <a:cubicBezTo>
                    <a:pt x="29092" y="64804"/>
                    <a:pt x="31305" y="69694"/>
                    <a:pt x="33118" y="72544"/>
                  </a:cubicBezTo>
                  <a:cubicBezTo>
                    <a:pt x="35342" y="76039"/>
                    <a:pt x="36929" y="79211"/>
                    <a:pt x="37183" y="79724"/>
                  </a:cubicBezTo>
                  <a:cubicBezTo>
                    <a:pt x="37110" y="80411"/>
                    <a:pt x="36630" y="85207"/>
                    <a:pt x="37199" y="89276"/>
                  </a:cubicBezTo>
                  <a:cubicBezTo>
                    <a:pt x="37500" y="91433"/>
                    <a:pt x="37527" y="96071"/>
                    <a:pt x="37550" y="100162"/>
                  </a:cubicBezTo>
                  <a:cubicBezTo>
                    <a:pt x="37579" y="105234"/>
                    <a:pt x="37614" y="108373"/>
                    <a:pt x="37939" y="108978"/>
                  </a:cubicBezTo>
                  <a:cubicBezTo>
                    <a:pt x="38176" y="109418"/>
                    <a:pt x="38638" y="109700"/>
                    <a:pt x="39274" y="109793"/>
                  </a:cubicBezTo>
                  <a:cubicBezTo>
                    <a:pt x="39434" y="109816"/>
                    <a:pt x="39599" y="109827"/>
                    <a:pt x="39765" y="109827"/>
                  </a:cubicBezTo>
                  <a:cubicBezTo>
                    <a:pt x="40643" y="109827"/>
                    <a:pt x="41554" y="109527"/>
                    <a:pt x="41899" y="109182"/>
                  </a:cubicBezTo>
                  <a:cubicBezTo>
                    <a:pt x="42469" y="108610"/>
                    <a:pt x="42713" y="105638"/>
                    <a:pt x="42755" y="105055"/>
                  </a:cubicBezTo>
                  <a:cubicBezTo>
                    <a:pt x="42765" y="104947"/>
                    <a:pt x="43816" y="94297"/>
                    <a:pt x="44422" y="89357"/>
                  </a:cubicBezTo>
                  <a:cubicBezTo>
                    <a:pt x="44659" y="87431"/>
                    <a:pt x="44958" y="85622"/>
                    <a:pt x="45223" y="84027"/>
                  </a:cubicBezTo>
                  <a:cubicBezTo>
                    <a:pt x="45652" y="81436"/>
                    <a:pt x="45962" y="79564"/>
                    <a:pt x="45728" y="78803"/>
                  </a:cubicBezTo>
                  <a:cubicBezTo>
                    <a:pt x="45615" y="78439"/>
                    <a:pt x="45289" y="76803"/>
                    <a:pt x="44873" y="74729"/>
                  </a:cubicBezTo>
                  <a:cubicBezTo>
                    <a:pt x="43983" y="70288"/>
                    <a:pt x="42640" y="63576"/>
                    <a:pt x="41519" y="59682"/>
                  </a:cubicBezTo>
                  <a:cubicBezTo>
                    <a:pt x="40270" y="55342"/>
                    <a:pt x="37169" y="48350"/>
                    <a:pt x="35119" y="43722"/>
                  </a:cubicBezTo>
                  <a:cubicBezTo>
                    <a:pt x="34439" y="42187"/>
                    <a:pt x="33901" y="40975"/>
                    <a:pt x="33614" y="40267"/>
                  </a:cubicBezTo>
                  <a:cubicBezTo>
                    <a:pt x="32405" y="37290"/>
                    <a:pt x="31906" y="34919"/>
                    <a:pt x="32050" y="34199"/>
                  </a:cubicBezTo>
                  <a:cubicBezTo>
                    <a:pt x="32186" y="33517"/>
                    <a:pt x="34767" y="29457"/>
                    <a:pt x="35870" y="27723"/>
                  </a:cubicBezTo>
                  <a:cubicBezTo>
                    <a:pt x="36128" y="27318"/>
                    <a:pt x="36342" y="26981"/>
                    <a:pt x="36487" y="26749"/>
                  </a:cubicBezTo>
                  <a:cubicBezTo>
                    <a:pt x="37371" y="25334"/>
                    <a:pt x="37808" y="22699"/>
                    <a:pt x="36679" y="20253"/>
                  </a:cubicBezTo>
                  <a:cubicBezTo>
                    <a:pt x="36029" y="18844"/>
                    <a:pt x="36227" y="17075"/>
                    <a:pt x="36402" y="15516"/>
                  </a:cubicBezTo>
                  <a:cubicBezTo>
                    <a:pt x="36500" y="14646"/>
                    <a:pt x="36592" y="13827"/>
                    <a:pt x="36528" y="13152"/>
                  </a:cubicBezTo>
                  <a:cubicBezTo>
                    <a:pt x="36370" y="11483"/>
                    <a:pt x="34390" y="10618"/>
                    <a:pt x="32944" y="9988"/>
                  </a:cubicBezTo>
                  <a:cubicBezTo>
                    <a:pt x="32626" y="9850"/>
                    <a:pt x="32329" y="9720"/>
                    <a:pt x="32075" y="9593"/>
                  </a:cubicBezTo>
                  <a:cubicBezTo>
                    <a:pt x="30767" y="8938"/>
                    <a:pt x="30301" y="7436"/>
                    <a:pt x="30301" y="6247"/>
                  </a:cubicBezTo>
                  <a:cubicBezTo>
                    <a:pt x="30301" y="5006"/>
                    <a:pt x="31060" y="3218"/>
                    <a:pt x="31067" y="3199"/>
                  </a:cubicBezTo>
                  <a:cubicBezTo>
                    <a:pt x="31121" y="3074"/>
                    <a:pt x="31077" y="2928"/>
                    <a:pt x="30964" y="2853"/>
                  </a:cubicBezTo>
                  <a:cubicBezTo>
                    <a:pt x="30516" y="2562"/>
                    <a:pt x="26561" y="1"/>
                    <a:pt x="25370" y="1"/>
                  </a:cubicBezTo>
                  <a:cubicBezTo>
                    <a:pt x="25370" y="1"/>
                    <a:pt x="25369" y="1"/>
                    <a:pt x="25368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4"/>
            <p:cNvSpPr/>
            <p:nvPr/>
          </p:nvSpPr>
          <p:spPr>
            <a:xfrm>
              <a:off x="4471959" y="2414229"/>
              <a:ext cx="34032" cy="79383"/>
            </a:xfrm>
            <a:custGeom>
              <a:avLst/>
              <a:gdLst/>
              <a:ahLst/>
              <a:cxnLst/>
              <a:rect l="l" t="t" r="r" b="b"/>
              <a:pathLst>
                <a:path w="1786" h="4166" extrusionOk="0">
                  <a:moveTo>
                    <a:pt x="303" y="0"/>
                  </a:moveTo>
                  <a:cubicBezTo>
                    <a:pt x="289" y="0"/>
                    <a:pt x="274" y="1"/>
                    <a:pt x="260" y="3"/>
                  </a:cubicBezTo>
                  <a:cubicBezTo>
                    <a:pt x="107" y="28"/>
                    <a:pt x="1" y="172"/>
                    <a:pt x="27" y="327"/>
                  </a:cubicBezTo>
                  <a:cubicBezTo>
                    <a:pt x="181" y="1341"/>
                    <a:pt x="1150" y="3878"/>
                    <a:pt x="1191" y="3985"/>
                  </a:cubicBezTo>
                  <a:cubicBezTo>
                    <a:pt x="1231" y="4094"/>
                    <a:pt x="1336" y="4166"/>
                    <a:pt x="1453" y="4166"/>
                  </a:cubicBezTo>
                  <a:cubicBezTo>
                    <a:pt x="1650" y="4166"/>
                    <a:pt x="1786" y="3969"/>
                    <a:pt x="1716" y="3785"/>
                  </a:cubicBezTo>
                  <a:cubicBezTo>
                    <a:pt x="1705" y="3759"/>
                    <a:pt x="728" y="1196"/>
                    <a:pt x="581" y="241"/>
                  </a:cubicBezTo>
                  <a:cubicBezTo>
                    <a:pt x="561" y="101"/>
                    <a:pt x="440" y="0"/>
                    <a:pt x="30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4"/>
            <p:cNvSpPr/>
            <p:nvPr/>
          </p:nvSpPr>
          <p:spPr>
            <a:xfrm>
              <a:off x="4276817" y="2645537"/>
              <a:ext cx="102554" cy="34871"/>
            </a:xfrm>
            <a:custGeom>
              <a:avLst/>
              <a:gdLst/>
              <a:ahLst/>
              <a:cxnLst/>
              <a:rect l="l" t="t" r="r" b="b"/>
              <a:pathLst>
                <a:path w="5382" h="1830" extrusionOk="0">
                  <a:moveTo>
                    <a:pt x="5061" y="1"/>
                  </a:moveTo>
                  <a:cubicBezTo>
                    <a:pt x="5020" y="1"/>
                    <a:pt x="4979" y="9"/>
                    <a:pt x="4940" y="28"/>
                  </a:cubicBezTo>
                  <a:cubicBezTo>
                    <a:pt x="2779" y="1110"/>
                    <a:pt x="1374" y="1265"/>
                    <a:pt x="744" y="1265"/>
                  </a:cubicBezTo>
                  <a:cubicBezTo>
                    <a:pt x="497" y="1265"/>
                    <a:pt x="369" y="1241"/>
                    <a:pt x="362" y="1240"/>
                  </a:cubicBezTo>
                  <a:cubicBezTo>
                    <a:pt x="344" y="1236"/>
                    <a:pt x="326" y="1235"/>
                    <a:pt x="308" y="1235"/>
                  </a:cubicBezTo>
                  <a:cubicBezTo>
                    <a:pt x="178" y="1235"/>
                    <a:pt x="62" y="1325"/>
                    <a:pt x="32" y="1456"/>
                  </a:cubicBezTo>
                  <a:cubicBezTo>
                    <a:pt x="0" y="1604"/>
                    <a:pt x="94" y="1753"/>
                    <a:pt x="241" y="1790"/>
                  </a:cubicBezTo>
                  <a:cubicBezTo>
                    <a:pt x="263" y="1794"/>
                    <a:pt x="433" y="1829"/>
                    <a:pt x="753" y="1829"/>
                  </a:cubicBezTo>
                  <a:cubicBezTo>
                    <a:pt x="1475" y="1829"/>
                    <a:pt x="2955" y="1648"/>
                    <a:pt x="5192" y="531"/>
                  </a:cubicBezTo>
                  <a:cubicBezTo>
                    <a:pt x="5328" y="460"/>
                    <a:pt x="5382" y="293"/>
                    <a:pt x="5313" y="156"/>
                  </a:cubicBezTo>
                  <a:cubicBezTo>
                    <a:pt x="5264" y="58"/>
                    <a:pt x="5164" y="1"/>
                    <a:pt x="5061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4"/>
            <p:cNvSpPr/>
            <p:nvPr/>
          </p:nvSpPr>
          <p:spPr>
            <a:xfrm>
              <a:off x="3818982" y="2883248"/>
              <a:ext cx="867593" cy="1349551"/>
            </a:xfrm>
            <a:custGeom>
              <a:avLst/>
              <a:gdLst/>
              <a:ahLst/>
              <a:cxnLst/>
              <a:rect l="l" t="t" r="r" b="b"/>
              <a:pathLst>
                <a:path w="45531" h="70824" extrusionOk="0">
                  <a:moveTo>
                    <a:pt x="17240" y="1"/>
                  </a:moveTo>
                  <a:cubicBezTo>
                    <a:pt x="16809" y="931"/>
                    <a:pt x="16350" y="2009"/>
                    <a:pt x="15879" y="3319"/>
                  </a:cubicBezTo>
                  <a:cubicBezTo>
                    <a:pt x="13862" y="8934"/>
                    <a:pt x="14124" y="19372"/>
                    <a:pt x="14738" y="26128"/>
                  </a:cubicBezTo>
                  <a:cubicBezTo>
                    <a:pt x="15352" y="32882"/>
                    <a:pt x="17371" y="39286"/>
                    <a:pt x="17371" y="39286"/>
                  </a:cubicBezTo>
                  <a:cubicBezTo>
                    <a:pt x="17371" y="39286"/>
                    <a:pt x="12282" y="47444"/>
                    <a:pt x="10090" y="50953"/>
                  </a:cubicBezTo>
                  <a:cubicBezTo>
                    <a:pt x="7897" y="54462"/>
                    <a:pt x="1" y="69727"/>
                    <a:pt x="1" y="69727"/>
                  </a:cubicBezTo>
                  <a:cubicBezTo>
                    <a:pt x="1" y="69727"/>
                    <a:pt x="1" y="70253"/>
                    <a:pt x="1229" y="70605"/>
                  </a:cubicBezTo>
                  <a:cubicBezTo>
                    <a:pt x="1843" y="70780"/>
                    <a:pt x="2501" y="70823"/>
                    <a:pt x="3006" y="70823"/>
                  </a:cubicBezTo>
                  <a:cubicBezTo>
                    <a:pt x="3510" y="70823"/>
                    <a:pt x="3861" y="70780"/>
                    <a:pt x="3861" y="70780"/>
                  </a:cubicBezTo>
                  <a:cubicBezTo>
                    <a:pt x="3861" y="70780"/>
                    <a:pt x="18950" y="52620"/>
                    <a:pt x="21756" y="49550"/>
                  </a:cubicBezTo>
                  <a:cubicBezTo>
                    <a:pt x="24564" y="46479"/>
                    <a:pt x="27196" y="41129"/>
                    <a:pt x="27546" y="38672"/>
                  </a:cubicBezTo>
                  <a:cubicBezTo>
                    <a:pt x="27898" y="36214"/>
                    <a:pt x="27459" y="21215"/>
                    <a:pt x="27459" y="21214"/>
                  </a:cubicBezTo>
                  <a:lnTo>
                    <a:pt x="27459" y="21214"/>
                  </a:lnTo>
                  <a:cubicBezTo>
                    <a:pt x="27459" y="21214"/>
                    <a:pt x="30618" y="28759"/>
                    <a:pt x="33074" y="32619"/>
                  </a:cubicBezTo>
                  <a:cubicBezTo>
                    <a:pt x="35532" y="36478"/>
                    <a:pt x="37191" y="39900"/>
                    <a:pt x="37191" y="39900"/>
                  </a:cubicBezTo>
                  <a:cubicBezTo>
                    <a:pt x="37191" y="39900"/>
                    <a:pt x="36583" y="45076"/>
                    <a:pt x="37197" y="49463"/>
                  </a:cubicBezTo>
                  <a:cubicBezTo>
                    <a:pt x="37811" y="53848"/>
                    <a:pt x="37293" y="67931"/>
                    <a:pt x="37907" y="69072"/>
                  </a:cubicBezTo>
                  <a:cubicBezTo>
                    <a:pt x="38185" y="69587"/>
                    <a:pt x="38821" y="69772"/>
                    <a:pt x="39484" y="69772"/>
                  </a:cubicBezTo>
                  <a:cubicBezTo>
                    <a:pt x="40288" y="69772"/>
                    <a:pt x="41132" y="69499"/>
                    <a:pt x="41421" y="69210"/>
                  </a:cubicBezTo>
                  <a:cubicBezTo>
                    <a:pt x="41947" y="68684"/>
                    <a:pt x="42198" y="65254"/>
                    <a:pt x="42198" y="65254"/>
                  </a:cubicBezTo>
                  <a:cubicBezTo>
                    <a:pt x="42198" y="65254"/>
                    <a:pt x="43250" y="54551"/>
                    <a:pt x="43864" y="49550"/>
                  </a:cubicBezTo>
                  <a:cubicBezTo>
                    <a:pt x="44479" y="44551"/>
                    <a:pt x="45531" y="40251"/>
                    <a:pt x="45181" y="39111"/>
                  </a:cubicBezTo>
                  <a:cubicBezTo>
                    <a:pt x="44829" y="37970"/>
                    <a:pt x="42636" y="25776"/>
                    <a:pt x="40969" y="19986"/>
                  </a:cubicBezTo>
                  <a:cubicBezTo>
                    <a:pt x="39376" y="14453"/>
                    <a:pt x="34661" y="4357"/>
                    <a:pt x="33251" y="1023"/>
                  </a:cubicBezTo>
                  <a:cubicBezTo>
                    <a:pt x="30986" y="1871"/>
                    <a:pt x="28774" y="2193"/>
                    <a:pt x="26723" y="2193"/>
                  </a:cubicBezTo>
                  <a:cubicBezTo>
                    <a:pt x="22649" y="2193"/>
                    <a:pt x="19208" y="926"/>
                    <a:pt x="17240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4"/>
            <p:cNvSpPr/>
            <p:nvPr/>
          </p:nvSpPr>
          <p:spPr>
            <a:xfrm>
              <a:off x="3813647" y="2877894"/>
              <a:ext cx="875844" cy="1360260"/>
            </a:xfrm>
            <a:custGeom>
              <a:avLst/>
              <a:gdLst/>
              <a:ahLst/>
              <a:cxnLst/>
              <a:rect l="l" t="t" r="r" b="b"/>
              <a:pathLst>
                <a:path w="45964" h="71386" extrusionOk="0">
                  <a:moveTo>
                    <a:pt x="17657" y="654"/>
                  </a:moveTo>
                  <a:cubicBezTo>
                    <a:pt x="19756" y="1609"/>
                    <a:pt x="23090" y="2759"/>
                    <a:pt x="26989" y="2759"/>
                  </a:cubicBezTo>
                  <a:cubicBezTo>
                    <a:pt x="28999" y="2759"/>
                    <a:pt x="31158" y="2453"/>
                    <a:pt x="33376" y="1659"/>
                  </a:cubicBezTo>
                  <a:cubicBezTo>
                    <a:pt x="33681" y="2372"/>
                    <a:pt x="34108" y="3334"/>
                    <a:pt x="34607" y="4460"/>
                  </a:cubicBezTo>
                  <a:cubicBezTo>
                    <a:pt x="36650" y="9072"/>
                    <a:pt x="39739" y="16040"/>
                    <a:pt x="40979" y="20344"/>
                  </a:cubicBezTo>
                  <a:cubicBezTo>
                    <a:pt x="42093" y="24216"/>
                    <a:pt x="43435" y="30915"/>
                    <a:pt x="44322" y="35347"/>
                  </a:cubicBezTo>
                  <a:cubicBezTo>
                    <a:pt x="44756" y="37516"/>
                    <a:pt x="45071" y="39085"/>
                    <a:pt x="45191" y="39473"/>
                  </a:cubicBezTo>
                  <a:cubicBezTo>
                    <a:pt x="45386" y="40111"/>
                    <a:pt x="45054" y="42118"/>
                    <a:pt x="44669" y="44441"/>
                  </a:cubicBezTo>
                  <a:cubicBezTo>
                    <a:pt x="44403" y="46042"/>
                    <a:pt x="44101" y="47858"/>
                    <a:pt x="43864" y="49796"/>
                  </a:cubicBezTo>
                  <a:cubicBezTo>
                    <a:pt x="43257" y="54742"/>
                    <a:pt x="42207" y="65399"/>
                    <a:pt x="42197" y="65513"/>
                  </a:cubicBezTo>
                  <a:cubicBezTo>
                    <a:pt x="42077" y="67148"/>
                    <a:pt x="41784" y="69007"/>
                    <a:pt x="41501" y="69292"/>
                  </a:cubicBezTo>
                  <a:cubicBezTo>
                    <a:pt x="41278" y="69513"/>
                    <a:pt x="40505" y="69771"/>
                    <a:pt x="39761" y="69771"/>
                  </a:cubicBezTo>
                  <a:cubicBezTo>
                    <a:pt x="39623" y="69771"/>
                    <a:pt x="39486" y="69762"/>
                    <a:pt x="39354" y="69742"/>
                  </a:cubicBezTo>
                  <a:cubicBezTo>
                    <a:pt x="39038" y="69696"/>
                    <a:pt x="38622" y="69567"/>
                    <a:pt x="38434" y="69219"/>
                  </a:cubicBezTo>
                  <a:cubicBezTo>
                    <a:pt x="38157" y="68705"/>
                    <a:pt x="38133" y="64433"/>
                    <a:pt x="38112" y="60665"/>
                  </a:cubicBezTo>
                  <a:cubicBezTo>
                    <a:pt x="38088" y="56556"/>
                    <a:pt x="38062" y="51898"/>
                    <a:pt x="37754" y="49704"/>
                  </a:cubicBezTo>
                  <a:cubicBezTo>
                    <a:pt x="37153" y="45405"/>
                    <a:pt x="37743" y="40264"/>
                    <a:pt x="37750" y="40213"/>
                  </a:cubicBezTo>
                  <a:cubicBezTo>
                    <a:pt x="37756" y="40160"/>
                    <a:pt x="37747" y="40106"/>
                    <a:pt x="37724" y="40057"/>
                  </a:cubicBezTo>
                  <a:cubicBezTo>
                    <a:pt x="37706" y="40023"/>
                    <a:pt x="36027" y="36577"/>
                    <a:pt x="33590" y="32748"/>
                  </a:cubicBezTo>
                  <a:cubicBezTo>
                    <a:pt x="31175" y="28954"/>
                    <a:pt x="28029" y="21461"/>
                    <a:pt x="27999" y="21387"/>
                  </a:cubicBezTo>
                  <a:cubicBezTo>
                    <a:pt x="27953" y="21281"/>
                    <a:pt x="27850" y="21214"/>
                    <a:pt x="27739" y="21214"/>
                  </a:cubicBezTo>
                  <a:cubicBezTo>
                    <a:pt x="27720" y="21214"/>
                    <a:pt x="27699" y="21216"/>
                    <a:pt x="27679" y="21221"/>
                  </a:cubicBezTo>
                  <a:cubicBezTo>
                    <a:pt x="27546" y="21250"/>
                    <a:pt x="27453" y="21368"/>
                    <a:pt x="27458" y="21504"/>
                  </a:cubicBezTo>
                  <a:cubicBezTo>
                    <a:pt x="27462" y="21654"/>
                    <a:pt x="27892" y="36508"/>
                    <a:pt x="27549" y="38913"/>
                  </a:cubicBezTo>
                  <a:cubicBezTo>
                    <a:pt x="27205" y="41314"/>
                    <a:pt x="24579" y="46636"/>
                    <a:pt x="21829" y="49642"/>
                  </a:cubicBezTo>
                  <a:cubicBezTo>
                    <a:pt x="19152" y="52572"/>
                    <a:pt x="5143" y="69416"/>
                    <a:pt x="3998" y="70792"/>
                  </a:cubicBezTo>
                  <a:cubicBezTo>
                    <a:pt x="3861" y="70805"/>
                    <a:pt x="3604" y="70823"/>
                    <a:pt x="3282" y="70823"/>
                  </a:cubicBezTo>
                  <a:cubicBezTo>
                    <a:pt x="2798" y="70823"/>
                    <a:pt x="2169" y="70781"/>
                    <a:pt x="1586" y="70616"/>
                  </a:cubicBezTo>
                  <a:cubicBezTo>
                    <a:pt x="835" y="70400"/>
                    <a:pt x="632" y="70137"/>
                    <a:pt x="580" y="70043"/>
                  </a:cubicBezTo>
                  <a:cubicBezTo>
                    <a:pt x="1249" y="68752"/>
                    <a:pt x="8535" y="54701"/>
                    <a:pt x="10606" y="51383"/>
                  </a:cubicBezTo>
                  <a:cubicBezTo>
                    <a:pt x="12800" y="47873"/>
                    <a:pt x="17889" y="39716"/>
                    <a:pt x="17889" y="39716"/>
                  </a:cubicBezTo>
                  <a:cubicBezTo>
                    <a:pt x="17932" y="39646"/>
                    <a:pt x="17943" y="39559"/>
                    <a:pt x="17918" y="39482"/>
                  </a:cubicBezTo>
                  <a:cubicBezTo>
                    <a:pt x="17897" y="39418"/>
                    <a:pt x="15902" y="33030"/>
                    <a:pt x="15298" y="26382"/>
                  </a:cubicBezTo>
                  <a:cubicBezTo>
                    <a:pt x="14613" y="18836"/>
                    <a:pt x="14547" y="8913"/>
                    <a:pt x="16423" y="3693"/>
                  </a:cubicBezTo>
                  <a:cubicBezTo>
                    <a:pt x="16796" y="2655"/>
                    <a:pt x="17202" y="1657"/>
                    <a:pt x="17657" y="654"/>
                  </a:cubicBezTo>
                  <a:close/>
                  <a:moveTo>
                    <a:pt x="17519" y="1"/>
                  </a:moveTo>
                  <a:cubicBezTo>
                    <a:pt x="17486" y="1"/>
                    <a:pt x="17454" y="6"/>
                    <a:pt x="17423" y="18"/>
                  </a:cubicBezTo>
                  <a:cubicBezTo>
                    <a:pt x="17353" y="44"/>
                    <a:pt x="17296" y="97"/>
                    <a:pt x="17264" y="164"/>
                  </a:cubicBezTo>
                  <a:cubicBezTo>
                    <a:pt x="16754" y="1269"/>
                    <a:pt x="16306" y="2363"/>
                    <a:pt x="15895" y="3505"/>
                  </a:cubicBezTo>
                  <a:cubicBezTo>
                    <a:pt x="13496" y="10182"/>
                    <a:pt x="14403" y="22743"/>
                    <a:pt x="14738" y="26435"/>
                  </a:cubicBezTo>
                  <a:cubicBezTo>
                    <a:pt x="15303" y="32629"/>
                    <a:pt x="17062" y="38598"/>
                    <a:pt x="17345" y="39527"/>
                  </a:cubicBezTo>
                  <a:cubicBezTo>
                    <a:pt x="16735" y="40505"/>
                    <a:pt x="12176" y="47814"/>
                    <a:pt x="10131" y="51086"/>
                  </a:cubicBezTo>
                  <a:cubicBezTo>
                    <a:pt x="7956" y="54564"/>
                    <a:pt x="110" y="69726"/>
                    <a:pt x="31" y="69879"/>
                  </a:cubicBezTo>
                  <a:cubicBezTo>
                    <a:pt x="11" y="69919"/>
                    <a:pt x="1" y="69964"/>
                    <a:pt x="1" y="70008"/>
                  </a:cubicBezTo>
                  <a:cubicBezTo>
                    <a:pt x="1" y="70132"/>
                    <a:pt x="69" y="70766"/>
                    <a:pt x="1433" y="71155"/>
                  </a:cubicBezTo>
                  <a:cubicBezTo>
                    <a:pt x="2079" y="71341"/>
                    <a:pt x="2763" y="71386"/>
                    <a:pt x="3286" y="71386"/>
                  </a:cubicBezTo>
                  <a:cubicBezTo>
                    <a:pt x="3300" y="71386"/>
                    <a:pt x="3313" y="71386"/>
                    <a:pt x="3327" y="71386"/>
                  </a:cubicBezTo>
                  <a:cubicBezTo>
                    <a:pt x="3611" y="71386"/>
                    <a:pt x="3895" y="71371"/>
                    <a:pt x="4178" y="71341"/>
                  </a:cubicBezTo>
                  <a:cubicBezTo>
                    <a:pt x="4249" y="71332"/>
                    <a:pt x="4315" y="71295"/>
                    <a:pt x="4360" y="71242"/>
                  </a:cubicBezTo>
                  <a:cubicBezTo>
                    <a:pt x="4510" y="71059"/>
                    <a:pt x="19477" y="53052"/>
                    <a:pt x="22248" y="50021"/>
                  </a:cubicBezTo>
                  <a:cubicBezTo>
                    <a:pt x="25108" y="46893"/>
                    <a:pt x="27746" y="41524"/>
                    <a:pt x="28108" y="38994"/>
                  </a:cubicBezTo>
                  <a:cubicBezTo>
                    <a:pt x="28397" y="36972"/>
                    <a:pt x="28163" y="26808"/>
                    <a:pt x="28063" y="22953"/>
                  </a:cubicBezTo>
                  <a:lnTo>
                    <a:pt x="28063" y="22953"/>
                  </a:lnTo>
                  <a:cubicBezTo>
                    <a:pt x="29094" y="25312"/>
                    <a:pt x="31306" y="30202"/>
                    <a:pt x="33119" y="33052"/>
                  </a:cubicBezTo>
                  <a:cubicBezTo>
                    <a:pt x="35343" y="36546"/>
                    <a:pt x="36932" y="39718"/>
                    <a:pt x="37185" y="40232"/>
                  </a:cubicBezTo>
                  <a:cubicBezTo>
                    <a:pt x="37111" y="40919"/>
                    <a:pt x="36631" y="45714"/>
                    <a:pt x="37201" y="49783"/>
                  </a:cubicBezTo>
                  <a:cubicBezTo>
                    <a:pt x="37503" y="51940"/>
                    <a:pt x="37530" y="56578"/>
                    <a:pt x="37553" y="60669"/>
                  </a:cubicBezTo>
                  <a:cubicBezTo>
                    <a:pt x="37581" y="65742"/>
                    <a:pt x="37616" y="68880"/>
                    <a:pt x="37941" y="69486"/>
                  </a:cubicBezTo>
                  <a:cubicBezTo>
                    <a:pt x="38179" y="69926"/>
                    <a:pt x="38640" y="70207"/>
                    <a:pt x="39275" y="70301"/>
                  </a:cubicBezTo>
                  <a:cubicBezTo>
                    <a:pt x="39435" y="70324"/>
                    <a:pt x="39600" y="70335"/>
                    <a:pt x="39767" y="70335"/>
                  </a:cubicBezTo>
                  <a:cubicBezTo>
                    <a:pt x="40646" y="70335"/>
                    <a:pt x="41556" y="70034"/>
                    <a:pt x="41901" y="69690"/>
                  </a:cubicBezTo>
                  <a:cubicBezTo>
                    <a:pt x="42471" y="69118"/>
                    <a:pt x="42714" y="66146"/>
                    <a:pt x="42757" y="65562"/>
                  </a:cubicBezTo>
                  <a:cubicBezTo>
                    <a:pt x="42768" y="65454"/>
                    <a:pt x="43817" y="54805"/>
                    <a:pt x="44424" y="49865"/>
                  </a:cubicBezTo>
                  <a:cubicBezTo>
                    <a:pt x="44660" y="47938"/>
                    <a:pt x="44960" y="46130"/>
                    <a:pt x="45224" y="44534"/>
                  </a:cubicBezTo>
                  <a:cubicBezTo>
                    <a:pt x="45653" y="41944"/>
                    <a:pt x="45964" y="40071"/>
                    <a:pt x="45729" y="39310"/>
                  </a:cubicBezTo>
                  <a:cubicBezTo>
                    <a:pt x="45618" y="38947"/>
                    <a:pt x="45290" y="37311"/>
                    <a:pt x="44874" y="35237"/>
                  </a:cubicBezTo>
                  <a:cubicBezTo>
                    <a:pt x="43985" y="30796"/>
                    <a:pt x="42642" y="24084"/>
                    <a:pt x="41520" y="20190"/>
                  </a:cubicBezTo>
                  <a:cubicBezTo>
                    <a:pt x="40270" y="15849"/>
                    <a:pt x="37171" y="8859"/>
                    <a:pt x="35120" y="4234"/>
                  </a:cubicBezTo>
                  <a:cubicBezTo>
                    <a:pt x="34563" y="2977"/>
                    <a:pt x="34096" y="1924"/>
                    <a:pt x="33789" y="1195"/>
                  </a:cubicBezTo>
                  <a:cubicBezTo>
                    <a:pt x="33744" y="1088"/>
                    <a:pt x="33640" y="1023"/>
                    <a:pt x="33531" y="1023"/>
                  </a:cubicBezTo>
                  <a:cubicBezTo>
                    <a:pt x="33498" y="1023"/>
                    <a:pt x="33464" y="1029"/>
                    <a:pt x="33431" y="1042"/>
                  </a:cubicBezTo>
                  <a:cubicBezTo>
                    <a:pt x="31195" y="1879"/>
                    <a:pt x="29014" y="2198"/>
                    <a:pt x="26988" y="2198"/>
                  </a:cubicBezTo>
                  <a:cubicBezTo>
                    <a:pt x="23030" y="2198"/>
                    <a:pt x="19665" y="980"/>
                    <a:pt x="17639" y="28"/>
                  </a:cubicBezTo>
                  <a:cubicBezTo>
                    <a:pt x="17601" y="10"/>
                    <a:pt x="17560" y="1"/>
                    <a:pt x="17519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4"/>
            <p:cNvSpPr/>
            <p:nvPr/>
          </p:nvSpPr>
          <p:spPr>
            <a:xfrm>
              <a:off x="5055175" y="2964518"/>
              <a:ext cx="217551" cy="233233"/>
            </a:xfrm>
            <a:custGeom>
              <a:avLst/>
              <a:gdLst/>
              <a:ahLst/>
              <a:cxnLst/>
              <a:rect l="l" t="t" r="r" b="b"/>
              <a:pathLst>
                <a:path w="11417" h="12240" extrusionOk="0">
                  <a:moveTo>
                    <a:pt x="4" y="0"/>
                  </a:moveTo>
                  <a:lnTo>
                    <a:pt x="4" y="9002"/>
                  </a:lnTo>
                  <a:lnTo>
                    <a:pt x="968" y="9002"/>
                  </a:lnTo>
                  <a:lnTo>
                    <a:pt x="968" y="10150"/>
                  </a:lnTo>
                  <a:lnTo>
                    <a:pt x="1" y="10150"/>
                  </a:lnTo>
                  <a:lnTo>
                    <a:pt x="1" y="12240"/>
                  </a:lnTo>
                  <a:lnTo>
                    <a:pt x="3704" y="12240"/>
                  </a:lnTo>
                  <a:lnTo>
                    <a:pt x="3704" y="11538"/>
                  </a:lnTo>
                  <a:lnTo>
                    <a:pt x="7713" y="11538"/>
                  </a:lnTo>
                  <a:lnTo>
                    <a:pt x="7713" y="12240"/>
                  </a:lnTo>
                  <a:lnTo>
                    <a:pt x="11416" y="12240"/>
                  </a:lnTo>
                  <a:lnTo>
                    <a:pt x="11416" y="10150"/>
                  </a:lnTo>
                  <a:lnTo>
                    <a:pt x="10451" y="10150"/>
                  </a:lnTo>
                  <a:lnTo>
                    <a:pt x="10451" y="9002"/>
                  </a:lnTo>
                  <a:lnTo>
                    <a:pt x="11415" y="9002"/>
                  </a:lnTo>
                  <a:lnTo>
                    <a:pt x="1141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4"/>
            <p:cNvSpPr/>
            <p:nvPr/>
          </p:nvSpPr>
          <p:spPr>
            <a:xfrm>
              <a:off x="5049840" y="2959183"/>
              <a:ext cx="228241" cy="243904"/>
            </a:xfrm>
            <a:custGeom>
              <a:avLst/>
              <a:gdLst/>
              <a:ahLst/>
              <a:cxnLst/>
              <a:rect l="l" t="t" r="r" b="b"/>
              <a:pathLst>
                <a:path w="11978" h="12800" extrusionOk="0">
                  <a:moveTo>
                    <a:pt x="11415" y="562"/>
                  </a:moveTo>
                  <a:lnTo>
                    <a:pt x="11415" y="9000"/>
                  </a:lnTo>
                  <a:lnTo>
                    <a:pt x="10732" y="9000"/>
                  </a:lnTo>
                  <a:cubicBezTo>
                    <a:pt x="10576" y="9000"/>
                    <a:pt x="10451" y="9126"/>
                    <a:pt x="10451" y="9282"/>
                  </a:cubicBezTo>
                  <a:lnTo>
                    <a:pt x="10451" y="10430"/>
                  </a:lnTo>
                  <a:cubicBezTo>
                    <a:pt x="10451" y="10584"/>
                    <a:pt x="10576" y="10711"/>
                    <a:pt x="10732" y="10711"/>
                  </a:cubicBezTo>
                  <a:lnTo>
                    <a:pt x="11416" y="10711"/>
                  </a:lnTo>
                  <a:lnTo>
                    <a:pt x="11416" y="12238"/>
                  </a:lnTo>
                  <a:lnTo>
                    <a:pt x="8276" y="12238"/>
                  </a:lnTo>
                  <a:lnTo>
                    <a:pt x="8275" y="11817"/>
                  </a:lnTo>
                  <a:cubicBezTo>
                    <a:pt x="8275" y="11662"/>
                    <a:pt x="8149" y="11537"/>
                    <a:pt x="7993" y="11537"/>
                  </a:cubicBezTo>
                  <a:lnTo>
                    <a:pt x="3984" y="11537"/>
                  </a:lnTo>
                  <a:cubicBezTo>
                    <a:pt x="3829" y="11537"/>
                    <a:pt x="3702" y="11662"/>
                    <a:pt x="3704" y="11817"/>
                  </a:cubicBezTo>
                  <a:lnTo>
                    <a:pt x="3704" y="12238"/>
                  </a:lnTo>
                  <a:lnTo>
                    <a:pt x="562" y="12238"/>
                  </a:lnTo>
                  <a:lnTo>
                    <a:pt x="562" y="10711"/>
                  </a:lnTo>
                  <a:lnTo>
                    <a:pt x="1248" y="10711"/>
                  </a:lnTo>
                  <a:cubicBezTo>
                    <a:pt x="1402" y="10711"/>
                    <a:pt x="1528" y="10584"/>
                    <a:pt x="1528" y="10430"/>
                  </a:cubicBezTo>
                  <a:lnTo>
                    <a:pt x="1528" y="9282"/>
                  </a:lnTo>
                  <a:cubicBezTo>
                    <a:pt x="1528" y="9126"/>
                    <a:pt x="1402" y="9000"/>
                    <a:pt x="1248" y="9000"/>
                  </a:cubicBezTo>
                  <a:lnTo>
                    <a:pt x="564" y="9000"/>
                  </a:lnTo>
                  <a:lnTo>
                    <a:pt x="564" y="562"/>
                  </a:lnTo>
                  <a:close/>
                  <a:moveTo>
                    <a:pt x="284" y="0"/>
                  </a:moveTo>
                  <a:cubicBezTo>
                    <a:pt x="128" y="0"/>
                    <a:pt x="2" y="126"/>
                    <a:pt x="2" y="280"/>
                  </a:cubicBezTo>
                  <a:lnTo>
                    <a:pt x="2" y="9282"/>
                  </a:lnTo>
                  <a:cubicBezTo>
                    <a:pt x="2" y="9436"/>
                    <a:pt x="128" y="9563"/>
                    <a:pt x="284" y="9563"/>
                  </a:cubicBezTo>
                  <a:lnTo>
                    <a:pt x="966" y="9563"/>
                  </a:lnTo>
                  <a:lnTo>
                    <a:pt x="966" y="10148"/>
                  </a:lnTo>
                  <a:lnTo>
                    <a:pt x="281" y="10148"/>
                  </a:lnTo>
                  <a:cubicBezTo>
                    <a:pt x="126" y="10148"/>
                    <a:pt x="1" y="10275"/>
                    <a:pt x="1" y="10430"/>
                  </a:cubicBezTo>
                  <a:lnTo>
                    <a:pt x="1" y="12520"/>
                  </a:lnTo>
                  <a:cubicBezTo>
                    <a:pt x="1" y="12674"/>
                    <a:pt x="126" y="12800"/>
                    <a:pt x="281" y="12800"/>
                  </a:cubicBezTo>
                  <a:lnTo>
                    <a:pt x="3984" y="12800"/>
                  </a:lnTo>
                  <a:cubicBezTo>
                    <a:pt x="4138" y="12800"/>
                    <a:pt x="4265" y="12674"/>
                    <a:pt x="4265" y="12520"/>
                  </a:cubicBezTo>
                  <a:lnTo>
                    <a:pt x="4265" y="12098"/>
                  </a:lnTo>
                  <a:lnTo>
                    <a:pt x="7713" y="12098"/>
                  </a:lnTo>
                  <a:lnTo>
                    <a:pt x="7713" y="12520"/>
                  </a:lnTo>
                  <a:cubicBezTo>
                    <a:pt x="7713" y="12674"/>
                    <a:pt x="7838" y="12800"/>
                    <a:pt x="7993" y="12800"/>
                  </a:cubicBezTo>
                  <a:lnTo>
                    <a:pt x="11696" y="12800"/>
                  </a:lnTo>
                  <a:cubicBezTo>
                    <a:pt x="11852" y="12800"/>
                    <a:pt x="11978" y="12674"/>
                    <a:pt x="11978" y="12520"/>
                  </a:cubicBezTo>
                  <a:lnTo>
                    <a:pt x="11978" y="10430"/>
                  </a:lnTo>
                  <a:cubicBezTo>
                    <a:pt x="11978" y="10275"/>
                    <a:pt x="11852" y="10148"/>
                    <a:pt x="11696" y="10148"/>
                  </a:cubicBezTo>
                  <a:lnTo>
                    <a:pt x="11012" y="10148"/>
                  </a:lnTo>
                  <a:lnTo>
                    <a:pt x="11012" y="9563"/>
                  </a:lnTo>
                  <a:lnTo>
                    <a:pt x="11696" y="9563"/>
                  </a:lnTo>
                  <a:cubicBezTo>
                    <a:pt x="11851" y="9563"/>
                    <a:pt x="11976" y="9436"/>
                    <a:pt x="11976" y="9282"/>
                  </a:cubicBezTo>
                  <a:lnTo>
                    <a:pt x="11976" y="280"/>
                  </a:lnTo>
                  <a:cubicBezTo>
                    <a:pt x="11976" y="126"/>
                    <a:pt x="11851" y="0"/>
                    <a:pt x="116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4"/>
            <p:cNvSpPr/>
            <p:nvPr/>
          </p:nvSpPr>
          <p:spPr>
            <a:xfrm>
              <a:off x="4085943" y="2913203"/>
              <a:ext cx="1280229" cy="76601"/>
            </a:xfrm>
            <a:custGeom>
              <a:avLst/>
              <a:gdLst/>
              <a:ahLst/>
              <a:cxnLst/>
              <a:rect l="l" t="t" r="r" b="b"/>
              <a:pathLst>
                <a:path w="67186" h="4020" extrusionOk="0">
                  <a:moveTo>
                    <a:pt x="1" y="1"/>
                  </a:moveTo>
                  <a:lnTo>
                    <a:pt x="1" y="4019"/>
                  </a:lnTo>
                  <a:lnTo>
                    <a:pt x="67154" y="4019"/>
                  </a:lnTo>
                  <a:cubicBezTo>
                    <a:pt x="67171" y="4019"/>
                    <a:pt x="67186" y="4006"/>
                    <a:pt x="67186" y="3987"/>
                  </a:cubicBezTo>
                  <a:lnTo>
                    <a:pt x="67186" y="35"/>
                  </a:lnTo>
                  <a:cubicBezTo>
                    <a:pt x="67186" y="16"/>
                    <a:pt x="67171" y="1"/>
                    <a:pt x="67154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4"/>
            <p:cNvSpPr/>
            <p:nvPr/>
          </p:nvSpPr>
          <p:spPr>
            <a:xfrm>
              <a:off x="4080588" y="2907868"/>
              <a:ext cx="1290957" cy="87291"/>
            </a:xfrm>
            <a:custGeom>
              <a:avLst/>
              <a:gdLst/>
              <a:ahLst/>
              <a:cxnLst/>
              <a:rect l="l" t="t" r="r" b="b"/>
              <a:pathLst>
                <a:path w="67749" h="4581" extrusionOk="0">
                  <a:moveTo>
                    <a:pt x="66465" y="562"/>
                  </a:moveTo>
                  <a:cubicBezTo>
                    <a:pt x="66863" y="562"/>
                    <a:pt x="67185" y="886"/>
                    <a:pt x="67185" y="1284"/>
                  </a:cubicBezTo>
                  <a:lnTo>
                    <a:pt x="67185" y="3297"/>
                  </a:lnTo>
                  <a:cubicBezTo>
                    <a:pt x="67185" y="3695"/>
                    <a:pt x="66863" y="4018"/>
                    <a:pt x="66465" y="4019"/>
                  </a:cubicBezTo>
                  <a:lnTo>
                    <a:pt x="563" y="4019"/>
                  </a:lnTo>
                  <a:lnTo>
                    <a:pt x="563" y="562"/>
                  </a:lnTo>
                  <a:close/>
                  <a:moveTo>
                    <a:pt x="282" y="1"/>
                  </a:moveTo>
                  <a:cubicBezTo>
                    <a:pt x="127" y="1"/>
                    <a:pt x="0" y="126"/>
                    <a:pt x="0" y="282"/>
                  </a:cubicBezTo>
                  <a:lnTo>
                    <a:pt x="0" y="4299"/>
                  </a:lnTo>
                  <a:cubicBezTo>
                    <a:pt x="0" y="4455"/>
                    <a:pt x="127" y="4581"/>
                    <a:pt x="282" y="4581"/>
                  </a:cubicBezTo>
                  <a:lnTo>
                    <a:pt x="66465" y="4581"/>
                  </a:lnTo>
                  <a:cubicBezTo>
                    <a:pt x="67174" y="4581"/>
                    <a:pt x="67747" y="4006"/>
                    <a:pt x="67748" y="3297"/>
                  </a:cubicBezTo>
                  <a:lnTo>
                    <a:pt x="67748" y="1284"/>
                  </a:lnTo>
                  <a:cubicBezTo>
                    <a:pt x="67747" y="576"/>
                    <a:pt x="67174" y="1"/>
                    <a:pt x="66465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4"/>
            <p:cNvSpPr/>
            <p:nvPr/>
          </p:nvSpPr>
          <p:spPr>
            <a:xfrm>
              <a:off x="4903783" y="2901732"/>
              <a:ext cx="98000" cy="99562"/>
            </a:xfrm>
            <a:custGeom>
              <a:avLst/>
              <a:gdLst/>
              <a:ahLst/>
              <a:cxnLst/>
              <a:rect l="l" t="t" r="r" b="b"/>
              <a:pathLst>
                <a:path w="5143" h="5225" extrusionOk="0">
                  <a:moveTo>
                    <a:pt x="18" y="1"/>
                  </a:moveTo>
                  <a:cubicBezTo>
                    <a:pt x="7" y="1"/>
                    <a:pt x="0" y="9"/>
                    <a:pt x="0" y="18"/>
                  </a:cubicBezTo>
                  <a:lnTo>
                    <a:pt x="0" y="5206"/>
                  </a:lnTo>
                  <a:cubicBezTo>
                    <a:pt x="0" y="5216"/>
                    <a:pt x="7" y="5225"/>
                    <a:pt x="18" y="5225"/>
                  </a:cubicBezTo>
                  <a:lnTo>
                    <a:pt x="5125" y="5225"/>
                  </a:lnTo>
                  <a:cubicBezTo>
                    <a:pt x="5135" y="5225"/>
                    <a:pt x="5143" y="5216"/>
                    <a:pt x="5143" y="5206"/>
                  </a:cubicBezTo>
                  <a:lnTo>
                    <a:pt x="5143" y="18"/>
                  </a:lnTo>
                  <a:cubicBezTo>
                    <a:pt x="5143" y="9"/>
                    <a:pt x="5135" y="1"/>
                    <a:pt x="5125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4"/>
            <p:cNvSpPr/>
            <p:nvPr/>
          </p:nvSpPr>
          <p:spPr>
            <a:xfrm>
              <a:off x="4898391" y="2896396"/>
              <a:ext cx="108766" cy="110271"/>
            </a:xfrm>
            <a:custGeom>
              <a:avLst/>
              <a:gdLst/>
              <a:ahLst/>
              <a:cxnLst/>
              <a:rect l="l" t="t" r="r" b="b"/>
              <a:pathLst>
                <a:path w="5708" h="5787" extrusionOk="0">
                  <a:moveTo>
                    <a:pt x="4871" y="562"/>
                  </a:moveTo>
                  <a:cubicBezTo>
                    <a:pt x="5022" y="562"/>
                    <a:pt x="5144" y="685"/>
                    <a:pt x="5144" y="836"/>
                  </a:cubicBezTo>
                  <a:lnTo>
                    <a:pt x="5144" y="4949"/>
                  </a:lnTo>
                  <a:cubicBezTo>
                    <a:pt x="5144" y="5101"/>
                    <a:pt x="5022" y="5223"/>
                    <a:pt x="4871" y="5223"/>
                  </a:cubicBezTo>
                  <a:lnTo>
                    <a:pt x="837" y="5223"/>
                  </a:lnTo>
                  <a:cubicBezTo>
                    <a:pt x="686" y="5223"/>
                    <a:pt x="563" y="5101"/>
                    <a:pt x="563" y="4949"/>
                  </a:cubicBezTo>
                  <a:lnTo>
                    <a:pt x="563" y="835"/>
                  </a:lnTo>
                  <a:cubicBezTo>
                    <a:pt x="563" y="685"/>
                    <a:pt x="686" y="562"/>
                    <a:pt x="837" y="562"/>
                  </a:cubicBezTo>
                  <a:close/>
                  <a:moveTo>
                    <a:pt x="837" y="1"/>
                  </a:moveTo>
                  <a:cubicBezTo>
                    <a:pt x="375" y="1"/>
                    <a:pt x="2" y="374"/>
                    <a:pt x="0" y="836"/>
                  </a:cubicBezTo>
                  <a:lnTo>
                    <a:pt x="0" y="4951"/>
                  </a:lnTo>
                  <a:cubicBezTo>
                    <a:pt x="2" y="5411"/>
                    <a:pt x="375" y="5785"/>
                    <a:pt x="837" y="5786"/>
                  </a:cubicBezTo>
                  <a:lnTo>
                    <a:pt x="4871" y="5786"/>
                  </a:lnTo>
                  <a:cubicBezTo>
                    <a:pt x="5332" y="5785"/>
                    <a:pt x="5707" y="5411"/>
                    <a:pt x="5707" y="4951"/>
                  </a:cubicBezTo>
                  <a:lnTo>
                    <a:pt x="5707" y="836"/>
                  </a:lnTo>
                  <a:cubicBezTo>
                    <a:pt x="5707" y="374"/>
                    <a:pt x="5332" y="1"/>
                    <a:pt x="48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4"/>
            <p:cNvSpPr/>
            <p:nvPr/>
          </p:nvSpPr>
          <p:spPr>
            <a:xfrm>
              <a:off x="3729919" y="2752436"/>
              <a:ext cx="398154" cy="398154"/>
            </a:xfrm>
            <a:custGeom>
              <a:avLst/>
              <a:gdLst/>
              <a:ahLst/>
              <a:cxnLst/>
              <a:rect l="l" t="t" r="r" b="b"/>
              <a:pathLst>
                <a:path w="20895" h="20895" extrusionOk="0">
                  <a:moveTo>
                    <a:pt x="10447" y="1"/>
                  </a:moveTo>
                  <a:cubicBezTo>
                    <a:pt x="7676" y="1"/>
                    <a:pt x="5019" y="1100"/>
                    <a:pt x="3060" y="3061"/>
                  </a:cubicBezTo>
                  <a:cubicBezTo>
                    <a:pt x="1100" y="5019"/>
                    <a:pt x="0" y="7677"/>
                    <a:pt x="0" y="10448"/>
                  </a:cubicBezTo>
                  <a:cubicBezTo>
                    <a:pt x="0" y="13219"/>
                    <a:pt x="1100" y="15876"/>
                    <a:pt x="3060" y="17835"/>
                  </a:cubicBezTo>
                  <a:cubicBezTo>
                    <a:pt x="5019" y="19795"/>
                    <a:pt x="7676" y="20895"/>
                    <a:pt x="10447" y="20895"/>
                  </a:cubicBezTo>
                  <a:cubicBezTo>
                    <a:pt x="13218" y="20895"/>
                    <a:pt x="15876" y="19795"/>
                    <a:pt x="17834" y="17835"/>
                  </a:cubicBezTo>
                  <a:cubicBezTo>
                    <a:pt x="19794" y="15876"/>
                    <a:pt x="20894" y="13219"/>
                    <a:pt x="20894" y="10448"/>
                  </a:cubicBezTo>
                  <a:cubicBezTo>
                    <a:pt x="20894" y="7677"/>
                    <a:pt x="19794" y="5019"/>
                    <a:pt x="17834" y="3061"/>
                  </a:cubicBezTo>
                  <a:cubicBezTo>
                    <a:pt x="15876" y="1100"/>
                    <a:pt x="13218" y="1"/>
                    <a:pt x="10447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4"/>
            <p:cNvSpPr/>
            <p:nvPr/>
          </p:nvSpPr>
          <p:spPr>
            <a:xfrm>
              <a:off x="3724546" y="2747101"/>
              <a:ext cx="408882" cy="408882"/>
            </a:xfrm>
            <a:custGeom>
              <a:avLst/>
              <a:gdLst/>
              <a:ahLst/>
              <a:cxnLst/>
              <a:rect l="l" t="t" r="r" b="b"/>
              <a:pathLst>
                <a:path w="21458" h="21458" extrusionOk="0">
                  <a:moveTo>
                    <a:pt x="10729" y="561"/>
                  </a:moveTo>
                  <a:cubicBezTo>
                    <a:pt x="16335" y="561"/>
                    <a:pt x="20896" y="5123"/>
                    <a:pt x="20896" y="10729"/>
                  </a:cubicBezTo>
                  <a:cubicBezTo>
                    <a:pt x="20896" y="16334"/>
                    <a:pt x="16335" y="20895"/>
                    <a:pt x="10729" y="20895"/>
                  </a:cubicBezTo>
                  <a:cubicBezTo>
                    <a:pt x="5123" y="20895"/>
                    <a:pt x="562" y="16334"/>
                    <a:pt x="562" y="10729"/>
                  </a:cubicBezTo>
                  <a:cubicBezTo>
                    <a:pt x="562" y="5123"/>
                    <a:pt x="5123" y="562"/>
                    <a:pt x="10729" y="562"/>
                  </a:cubicBezTo>
                  <a:lnTo>
                    <a:pt x="10729" y="561"/>
                  </a:lnTo>
                  <a:close/>
                  <a:moveTo>
                    <a:pt x="10729" y="1"/>
                  </a:moveTo>
                  <a:cubicBezTo>
                    <a:pt x="4814" y="1"/>
                    <a:pt x="1" y="4814"/>
                    <a:pt x="1" y="10729"/>
                  </a:cubicBezTo>
                  <a:cubicBezTo>
                    <a:pt x="1" y="16645"/>
                    <a:pt x="4814" y="21458"/>
                    <a:pt x="10729" y="21458"/>
                  </a:cubicBezTo>
                  <a:cubicBezTo>
                    <a:pt x="16645" y="21458"/>
                    <a:pt x="21458" y="16643"/>
                    <a:pt x="21458" y="10728"/>
                  </a:cubicBezTo>
                  <a:cubicBezTo>
                    <a:pt x="21458" y="4812"/>
                    <a:pt x="16645" y="1"/>
                    <a:pt x="10729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4"/>
            <p:cNvSpPr/>
            <p:nvPr/>
          </p:nvSpPr>
          <p:spPr>
            <a:xfrm>
              <a:off x="3848575" y="2819814"/>
              <a:ext cx="160824" cy="263416"/>
            </a:xfrm>
            <a:custGeom>
              <a:avLst/>
              <a:gdLst/>
              <a:ahLst/>
              <a:cxnLst/>
              <a:rect l="l" t="t" r="r" b="b"/>
              <a:pathLst>
                <a:path w="8440" h="13824" extrusionOk="0">
                  <a:moveTo>
                    <a:pt x="4220" y="0"/>
                  </a:moveTo>
                  <a:cubicBezTo>
                    <a:pt x="1890" y="0"/>
                    <a:pt x="1" y="1664"/>
                    <a:pt x="1" y="3716"/>
                  </a:cubicBezTo>
                  <a:cubicBezTo>
                    <a:pt x="1" y="5077"/>
                    <a:pt x="834" y="6264"/>
                    <a:pt x="2072" y="6912"/>
                  </a:cubicBezTo>
                  <a:cubicBezTo>
                    <a:pt x="834" y="7559"/>
                    <a:pt x="1" y="8745"/>
                    <a:pt x="1" y="10106"/>
                  </a:cubicBezTo>
                  <a:cubicBezTo>
                    <a:pt x="1" y="12159"/>
                    <a:pt x="1890" y="13823"/>
                    <a:pt x="4220" y="13823"/>
                  </a:cubicBezTo>
                  <a:cubicBezTo>
                    <a:pt x="6551" y="13823"/>
                    <a:pt x="8439" y="12159"/>
                    <a:pt x="8439" y="10107"/>
                  </a:cubicBezTo>
                  <a:cubicBezTo>
                    <a:pt x="8439" y="8746"/>
                    <a:pt x="7607" y="7559"/>
                    <a:pt x="6368" y="6912"/>
                  </a:cubicBezTo>
                  <a:cubicBezTo>
                    <a:pt x="7607" y="6266"/>
                    <a:pt x="8439" y="5077"/>
                    <a:pt x="8439" y="3716"/>
                  </a:cubicBezTo>
                  <a:cubicBezTo>
                    <a:pt x="8439" y="1664"/>
                    <a:pt x="6551" y="0"/>
                    <a:pt x="42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4"/>
            <p:cNvSpPr/>
            <p:nvPr/>
          </p:nvSpPr>
          <p:spPr>
            <a:xfrm>
              <a:off x="3843220" y="2814441"/>
              <a:ext cx="171533" cy="274144"/>
            </a:xfrm>
            <a:custGeom>
              <a:avLst/>
              <a:gdLst/>
              <a:ahLst/>
              <a:cxnLst/>
              <a:rect l="l" t="t" r="r" b="b"/>
              <a:pathLst>
                <a:path w="9002" h="14387" extrusionOk="0">
                  <a:moveTo>
                    <a:pt x="4501" y="564"/>
                  </a:moveTo>
                  <a:cubicBezTo>
                    <a:pt x="6673" y="564"/>
                    <a:pt x="8439" y="2104"/>
                    <a:pt x="8439" y="3998"/>
                  </a:cubicBezTo>
                  <a:cubicBezTo>
                    <a:pt x="8439" y="5215"/>
                    <a:pt x="7721" y="6316"/>
                    <a:pt x="6518" y="6944"/>
                  </a:cubicBezTo>
                  <a:cubicBezTo>
                    <a:pt x="6317" y="7049"/>
                    <a:pt x="6317" y="7338"/>
                    <a:pt x="6518" y="7443"/>
                  </a:cubicBezTo>
                  <a:cubicBezTo>
                    <a:pt x="7721" y="8072"/>
                    <a:pt x="8439" y="9173"/>
                    <a:pt x="8439" y="10389"/>
                  </a:cubicBezTo>
                  <a:cubicBezTo>
                    <a:pt x="8439" y="12282"/>
                    <a:pt x="6673" y="13824"/>
                    <a:pt x="4501" y="13824"/>
                  </a:cubicBezTo>
                  <a:cubicBezTo>
                    <a:pt x="2330" y="13824"/>
                    <a:pt x="563" y="12282"/>
                    <a:pt x="563" y="10389"/>
                  </a:cubicBezTo>
                  <a:cubicBezTo>
                    <a:pt x="563" y="9173"/>
                    <a:pt x="1281" y="8072"/>
                    <a:pt x="2484" y="7443"/>
                  </a:cubicBezTo>
                  <a:cubicBezTo>
                    <a:pt x="2685" y="7338"/>
                    <a:pt x="2685" y="7049"/>
                    <a:pt x="2484" y="6944"/>
                  </a:cubicBezTo>
                  <a:cubicBezTo>
                    <a:pt x="1281" y="6316"/>
                    <a:pt x="563" y="5215"/>
                    <a:pt x="563" y="3998"/>
                  </a:cubicBezTo>
                  <a:cubicBezTo>
                    <a:pt x="563" y="2104"/>
                    <a:pt x="2330" y="564"/>
                    <a:pt x="4501" y="564"/>
                  </a:cubicBezTo>
                  <a:close/>
                  <a:moveTo>
                    <a:pt x="4501" y="1"/>
                  </a:moveTo>
                  <a:cubicBezTo>
                    <a:pt x="2020" y="1"/>
                    <a:pt x="0" y="1795"/>
                    <a:pt x="0" y="3998"/>
                  </a:cubicBezTo>
                  <a:cubicBezTo>
                    <a:pt x="0" y="5257"/>
                    <a:pt x="681" y="6444"/>
                    <a:pt x="1803" y="7194"/>
                  </a:cubicBezTo>
                  <a:cubicBezTo>
                    <a:pt x="681" y="7943"/>
                    <a:pt x="0" y="9131"/>
                    <a:pt x="0" y="10389"/>
                  </a:cubicBezTo>
                  <a:cubicBezTo>
                    <a:pt x="0" y="12593"/>
                    <a:pt x="2020" y="14387"/>
                    <a:pt x="4501" y="14387"/>
                  </a:cubicBezTo>
                  <a:cubicBezTo>
                    <a:pt x="6982" y="14387"/>
                    <a:pt x="9002" y="12593"/>
                    <a:pt x="9002" y="10389"/>
                  </a:cubicBezTo>
                  <a:cubicBezTo>
                    <a:pt x="9002" y="9131"/>
                    <a:pt x="8322" y="7943"/>
                    <a:pt x="7199" y="7194"/>
                  </a:cubicBezTo>
                  <a:cubicBezTo>
                    <a:pt x="8322" y="6444"/>
                    <a:pt x="9002" y="5257"/>
                    <a:pt x="9002" y="3998"/>
                  </a:cubicBezTo>
                  <a:cubicBezTo>
                    <a:pt x="9002" y="1795"/>
                    <a:pt x="6982" y="1"/>
                    <a:pt x="4501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4"/>
            <p:cNvSpPr/>
            <p:nvPr/>
          </p:nvSpPr>
          <p:spPr>
            <a:xfrm>
              <a:off x="4744636" y="2935878"/>
              <a:ext cx="144913" cy="81841"/>
            </a:xfrm>
            <a:custGeom>
              <a:avLst/>
              <a:gdLst/>
              <a:ahLst/>
              <a:cxnLst/>
              <a:rect l="l" t="t" r="r" b="b"/>
              <a:pathLst>
                <a:path w="7605" h="4295" extrusionOk="0">
                  <a:moveTo>
                    <a:pt x="6557" y="1"/>
                  </a:moveTo>
                  <a:cubicBezTo>
                    <a:pt x="6528" y="1"/>
                    <a:pt x="6495" y="5"/>
                    <a:pt x="6459" y="13"/>
                  </a:cubicBezTo>
                  <a:cubicBezTo>
                    <a:pt x="5806" y="157"/>
                    <a:pt x="5444" y="883"/>
                    <a:pt x="5444" y="883"/>
                  </a:cubicBezTo>
                  <a:cubicBezTo>
                    <a:pt x="5444" y="883"/>
                    <a:pt x="5396" y="168"/>
                    <a:pt x="5069" y="168"/>
                  </a:cubicBezTo>
                  <a:cubicBezTo>
                    <a:pt x="4992" y="168"/>
                    <a:pt x="4900" y="207"/>
                    <a:pt x="4791" y="303"/>
                  </a:cubicBezTo>
                  <a:cubicBezTo>
                    <a:pt x="4210" y="811"/>
                    <a:pt x="3774" y="1464"/>
                    <a:pt x="3774" y="1464"/>
                  </a:cubicBezTo>
                  <a:cubicBezTo>
                    <a:pt x="3774" y="1464"/>
                    <a:pt x="3717" y="387"/>
                    <a:pt x="3454" y="387"/>
                  </a:cubicBezTo>
                  <a:cubicBezTo>
                    <a:pt x="3419" y="387"/>
                    <a:pt x="3381" y="405"/>
                    <a:pt x="3339" y="447"/>
                  </a:cubicBezTo>
                  <a:cubicBezTo>
                    <a:pt x="2976" y="811"/>
                    <a:pt x="1598" y="2771"/>
                    <a:pt x="1598" y="2771"/>
                  </a:cubicBezTo>
                  <a:lnTo>
                    <a:pt x="1" y="2917"/>
                  </a:lnTo>
                  <a:cubicBezTo>
                    <a:pt x="1" y="2917"/>
                    <a:pt x="3266" y="4295"/>
                    <a:pt x="4283" y="4295"/>
                  </a:cubicBezTo>
                  <a:cubicBezTo>
                    <a:pt x="5300" y="4295"/>
                    <a:pt x="6460" y="3278"/>
                    <a:pt x="7041" y="2044"/>
                  </a:cubicBezTo>
                  <a:cubicBezTo>
                    <a:pt x="7523" y="1021"/>
                    <a:pt x="7605" y="447"/>
                    <a:pt x="7411" y="447"/>
                  </a:cubicBezTo>
                  <a:cubicBezTo>
                    <a:pt x="7371" y="447"/>
                    <a:pt x="7320" y="471"/>
                    <a:pt x="7258" y="520"/>
                  </a:cubicBezTo>
                  <a:lnTo>
                    <a:pt x="6532" y="1101"/>
                  </a:lnTo>
                  <a:cubicBezTo>
                    <a:pt x="6532" y="1101"/>
                    <a:pt x="7049" y="1"/>
                    <a:pt x="65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4"/>
            <p:cNvSpPr/>
            <p:nvPr/>
          </p:nvSpPr>
          <p:spPr>
            <a:xfrm>
              <a:off x="4738977" y="2930543"/>
              <a:ext cx="158976" cy="92550"/>
            </a:xfrm>
            <a:custGeom>
              <a:avLst/>
              <a:gdLst/>
              <a:ahLst/>
              <a:cxnLst/>
              <a:rect l="l" t="t" r="r" b="b"/>
              <a:pathLst>
                <a:path w="8343" h="4857" extrusionOk="0">
                  <a:moveTo>
                    <a:pt x="6787" y="580"/>
                  </a:moveTo>
                  <a:cubicBezTo>
                    <a:pt x="6776" y="730"/>
                    <a:pt x="6689" y="1021"/>
                    <a:pt x="6575" y="1261"/>
                  </a:cubicBezTo>
                  <a:cubicBezTo>
                    <a:pt x="6520" y="1381"/>
                    <a:pt x="6553" y="1521"/>
                    <a:pt x="6655" y="1602"/>
                  </a:cubicBezTo>
                  <a:cubicBezTo>
                    <a:pt x="6707" y="1642"/>
                    <a:pt x="6769" y="1662"/>
                    <a:pt x="6830" y="1662"/>
                  </a:cubicBezTo>
                  <a:cubicBezTo>
                    <a:pt x="6892" y="1662"/>
                    <a:pt x="6954" y="1642"/>
                    <a:pt x="7005" y="1601"/>
                  </a:cubicBezTo>
                  <a:lnTo>
                    <a:pt x="7465" y="1235"/>
                  </a:lnTo>
                  <a:lnTo>
                    <a:pt x="7465" y="1235"/>
                  </a:lnTo>
                  <a:cubicBezTo>
                    <a:pt x="7404" y="1451"/>
                    <a:pt x="7290" y="1766"/>
                    <a:pt x="7083" y="2205"/>
                  </a:cubicBezTo>
                  <a:cubicBezTo>
                    <a:pt x="6523" y="3396"/>
                    <a:pt x="5446" y="4293"/>
                    <a:pt x="4580" y="4293"/>
                  </a:cubicBezTo>
                  <a:cubicBezTo>
                    <a:pt x="4017" y="4293"/>
                    <a:pt x="2583" y="3793"/>
                    <a:pt x="1485" y="3370"/>
                  </a:cubicBezTo>
                  <a:lnTo>
                    <a:pt x="1920" y="3331"/>
                  </a:lnTo>
                  <a:cubicBezTo>
                    <a:pt x="2001" y="3323"/>
                    <a:pt x="2077" y="3280"/>
                    <a:pt x="2124" y="3213"/>
                  </a:cubicBezTo>
                  <a:cubicBezTo>
                    <a:pt x="2456" y="2740"/>
                    <a:pt x="3299" y="1562"/>
                    <a:pt x="3698" y="1082"/>
                  </a:cubicBezTo>
                  <a:cubicBezTo>
                    <a:pt x="3749" y="1305"/>
                    <a:pt x="3779" y="1531"/>
                    <a:pt x="3791" y="1758"/>
                  </a:cubicBezTo>
                  <a:cubicBezTo>
                    <a:pt x="3800" y="1925"/>
                    <a:pt x="3936" y="2026"/>
                    <a:pt x="4074" y="2026"/>
                  </a:cubicBezTo>
                  <a:cubicBezTo>
                    <a:pt x="4161" y="2026"/>
                    <a:pt x="4248" y="1986"/>
                    <a:pt x="4306" y="1900"/>
                  </a:cubicBezTo>
                  <a:cubicBezTo>
                    <a:pt x="4310" y="1894"/>
                    <a:pt x="4726" y="1273"/>
                    <a:pt x="5273" y="794"/>
                  </a:cubicBezTo>
                  <a:cubicBezTo>
                    <a:pt x="5309" y="764"/>
                    <a:pt x="5335" y="746"/>
                    <a:pt x="5344" y="736"/>
                  </a:cubicBezTo>
                  <a:cubicBezTo>
                    <a:pt x="5394" y="808"/>
                    <a:pt x="5449" y="1010"/>
                    <a:pt x="5461" y="1182"/>
                  </a:cubicBezTo>
                  <a:cubicBezTo>
                    <a:pt x="5470" y="1309"/>
                    <a:pt x="5562" y="1414"/>
                    <a:pt x="5685" y="1439"/>
                  </a:cubicBezTo>
                  <a:cubicBezTo>
                    <a:pt x="5704" y="1443"/>
                    <a:pt x="5722" y="1445"/>
                    <a:pt x="5741" y="1445"/>
                  </a:cubicBezTo>
                  <a:cubicBezTo>
                    <a:pt x="5845" y="1445"/>
                    <a:pt x="5943" y="1386"/>
                    <a:pt x="5992" y="1289"/>
                  </a:cubicBezTo>
                  <a:cubicBezTo>
                    <a:pt x="5995" y="1283"/>
                    <a:pt x="6283" y="732"/>
                    <a:pt x="6787" y="580"/>
                  </a:cubicBezTo>
                  <a:close/>
                  <a:moveTo>
                    <a:pt x="6854" y="1"/>
                  </a:moveTo>
                  <a:cubicBezTo>
                    <a:pt x="6807" y="1"/>
                    <a:pt x="6755" y="6"/>
                    <a:pt x="6698" y="19"/>
                  </a:cubicBezTo>
                  <a:cubicBezTo>
                    <a:pt x="6345" y="97"/>
                    <a:pt x="6066" y="309"/>
                    <a:pt x="5866" y="519"/>
                  </a:cubicBezTo>
                  <a:cubicBezTo>
                    <a:pt x="5796" y="383"/>
                    <a:pt x="5697" y="265"/>
                    <a:pt x="5556" y="205"/>
                  </a:cubicBezTo>
                  <a:cubicBezTo>
                    <a:pt x="5504" y="183"/>
                    <a:pt x="5440" y="166"/>
                    <a:pt x="5367" y="166"/>
                  </a:cubicBezTo>
                  <a:cubicBezTo>
                    <a:pt x="5240" y="166"/>
                    <a:pt x="5083" y="216"/>
                    <a:pt x="4904" y="373"/>
                  </a:cubicBezTo>
                  <a:cubicBezTo>
                    <a:pt x="4675" y="574"/>
                    <a:pt x="4462" y="794"/>
                    <a:pt x="4266" y="1029"/>
                  </a:cubicBezTo>
                  <a:cubicBezTo>
                    <a:pt x="4150" y="512"/>
                    <a:pt x="3959" y="440"/>
                    <a:pt x="3887" y="411"/>
                  </a:cubicBezTo>
                  <a:cubicBezTo>
                    <a:pt x="3858" y="400"/>
                    <a:pt x="3810" y="386"/>
                    <a:pt x="3751" y="386"/>
                  </a:cubicBezTo>
                  <a:cubicBezTo>
                    <a:pt x="3664" y="386"/>
                    <a:pt x="3551" y="416"/>
                    <a:pt x="3438" y="529"/>
                  </a:cubicBezTo>
                  <a:cubicBezTo>
                    <a:pt x="3105" y="862"/>
                    <a:pt x="2052" y="2340"/>
                    <a:pt x="1740" y="2782"/>
                  </a:cubicBezTo>
                  <a:lnTo>
                    <a:pt x="273" y="2917"/>
                  </a:lnTo>
                  <a:cubicBezTo>
                    <a:pt x="143" y="2927"/>
                    <a:pt x="40" y="3024"/>
                    <a:pt x="19" y="3153"/>
                  </a:cubicBezTo>
                  <a:cubicBezTo>
                    <a:pt x="0" y="3280"/>
                    <a:pt x="69" y="3405"/>
                    <a:pt x="189" y="3455"/>
                  </a:cubicBezTo>
                  <a:cubicBezTo>
                    <a:pt x="528" y="3598"/>
                    <a:pt x="3537" y="4856"/>
                    <a:pt x="4580" y="4856"/>
                  </a:cubicBezTo>
                  <a:cubicBezTo>
                    <a:pt x="5668" y="4856"/>
                    <a:pt x="6934" y="3841"/>
                    <a:pt x="7592" y="2445"/>
                  </a:cubicBezTo>
                  <a:cubicBezTo>
                    <a:pt x="8343" y="848"/>
                    <a:pt x="8042" y="612"/>
                    <a:pt x="7930" y="523"/>
                  </a:cubicBezTo>
                  <a:cubicBezTo>
                    <a:pt x="7890" y="492"/>
                    <a:pt x="7814" y="446"/>
                    <a:pt x="7708" y="446"/>
                  </a:cubicBezTo>
                  <a:cubicBezTo>
                    <a:pt x="7618" y="446"/>
                    <a:pt x="7508" y="479"/>
                    <a:pt x="7380" y="582"/>
                  </a:cubicBezTo>
                  <a:lnTo>
                    <a:pt x="7348" y="608"/>
                  </a:lnTo>
                  <a:cubicBezTo>
                    <a:pt x="7355" y="442"/>
                    <a:pt x="7325" y="287"/>
                    <a:pt x="7234" y="173"/>
                  </a:cubicBezTo>
                  <a:cubicBezTo>
                    <a:pt x="7177" y="102"/>
                    <a:pt x="7061" y="1"/>
                    <a:pt x="6854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4"/>
            <p:cNvSpPr/>
            <p:nvPr/>
          </p:nvSpPr>
          <p:spPr>
            <a:xfrm>
              <a:off x="4791664" y="2963756"/>
              <a:ext cx="24924" cy="38758"/>
            </a:xfrm>
            <a:custGeom>
              <a:avLst/>
              <a:gdLst/>
              <a:ahLst/>
              <a:cxnLst/>
              <a:rect l="l" t="t" r="r" b="b"/>
              <a:pathLst>
                <a:path w="1308" h="2034" extrusionOk="0">
                  <a:moveTo>
                    <a:pt x="1307" y="1"/>
                  </a:moveTo>
                  <a:lnTo>
                    <a:pt x="1" y="2034"/>
                  </a:lnTo>
                  <a:cubicBezTo>
                    <a:pt x="1089" y="1744"/>
                    <a:pt x="1307" y="1"/>
                    <a:pt x="13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4"/>
            <p:cNvSpPr/>
            <p:nvPr/>
          </p:nvSpPr>
          <p:spPr>
            <a:xfrm>
              <a:off x="4785966" y="2958306"/>
              <a:ext cx="36338" cy="49562"/>
            </a:xfrm>
            <a:custGeom>
              <a:avLst/>
              <a:gdLst/>
              <a:ahLst/>
              <a:cxnLst/>
              <a:rect l="l" t="t" r="r" b="b"/>
              <a:pathLst>
                <a:path w="1907" h="2601" extrusionOk="0">
                  <a:moveTo>
                    <a:pt x="1606" y="0"/>
                  </a:moveTo>
                  <a:cubicBezTo>
                    <a:pt x="1464" y="0"/>
                    <a:pt x="1341" y="108"/>
                    <a:pt x="1326" y="253"/>
                  </a:cubicBezTo>
                  <a:cubicBezTo>
                    <a:pt x="1325" y="268"/>
                    <a:pt x="1108" y="1812"/>
                    <a:pt x="227" y="2047"/>
                  </a:cubicBezTo>
                  <a:cubicBezTo>
                    <a:pt x="90" y="2084"/>
                    <a:pt x="1" y="2216"/>
                    <a:pt x="20" y="2356"/>
                  </a:cubicBezTo>
                  <a:cubicBezTo>
                    <a:pt x="38" y="2496"/>
                    <a:pt x="157" y="2600"/>
                    <a:pt x="297" y="2600"/>
                  </a:cubicBezTo>
                  <a:cubicBezTo>
                    <a:pt x="298" y="2600"/>
                    <a:pt x="299" y="2600"/>
                    <a:pt x="300" y="2600"/>
                  </a:cubicBezTo>
                  <a:cubicBezTo>
                    <a:pt x="323" y="2600"/>
                    <a:pt x="348" y="2597"/>
                    <a:pt x="371" y="2591"/>
                  </a:cubicBezTo>
                  <a:cubicBezTo>
                    <a:pt x="1628" y="2256"/>
                    <a:pt x="1873" y="401"/>
                    <a:pt x="1884" y="322"/>
                  </a:cubicBezTo>
                  <a:cubicBezTo>
                    <a:pt x="1907" y="166"/>
                    <a:pt x="1796" y="23"/>
                    <a:pt x="1640" y="3"/>
                  </a:cubicBezTo>
                  <a:cubicBezTo>
                    <a:pt x="1628" y="1"/>
                    <a:pt x="1617" y="0"/>
                    <a:pt x="1606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4"/>
            <p:cNvSpPr/>
            <p:nvPr/>
          </p:nvSpPr>
          <p:spPr>
            <a:xfrm>
              <a:off x="4820704" y="2952704"/>
              <a:ext cx="27668" cy="60881"/>
            </a:xfrm>
            <a:custGeom>
              <a:avLst/>
              <a:gdLst/>
              <a:ahLst/>
              <a:cxnLst/>
              <a:rect l="l" t="t" r="r" b="b"/>
              <a:pathLst>
                <a:path w="1452" h="3195" extrusionOk="0">
                  <a:moveTo>
                    <a:pt x="1452" y="0"/>
                  </a:moveTo>
                  <a:lnTo>
                    <a:pt x="1" y="3194"/>
                  </a:lnTo>
                  <a:cubicBezTo>
                    <a:pt x="871" y="2758"/>
                    <a:pt x="1452" y="1"/>
                    <a:pt x="14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4"/>
            <p:cNvSpPr/>
            <p:nvPr/>
          </p:nvSpPr>
          <p:spPr>
            <a:xfrm>
              <a:off x="4814930" y="2947464"/>
              <a:ext cx="39234" cy="71475"/>
            </a:xfrm>
            <a:custGeom>
              <a:avLst/>
              <a:gdLst/>
              <a:ahLst/>
              <a:cxnLst/>
              <a:rect l="l" t="t" r="r" b="b"/>
              <a:pathLst>
                <a:path w="2059" h="3751" extrusionOk="0">
                  <a:moveTo>
                    <a:pt x="1752" y="1"/>
                  </a:moveTo>
                  <a:cubicBezTo>
                    <a:pt x="1625" y="1"/>
                    <a:pt x="1511" y="88"/>
                    <a:pt x="1481" y="217"/>
                  </a:cubicBezTo>
                  <a:cubicBezTo>
                    <a:pt x="1266" y="1232"/>
                    <a:pt x="724" y="2944"/>
                    <a:pt x="178" y="3219"/>
                  </a:cubicBezTo>
                  <a:cubicBezTo>
                    <a:pt x="62" y="3275"/>
                    <a:pt x="0" y="3407"/>
                    <a:pt x="30" y="3534"/>
                  </a:cubicBezTo>
                  <a:cubicBezTo>
                    <a:pt x="60" y="3661"/>
                    <a:pt x="174" y="3751"/>
                    <a:pt x="304" y="3751"/>
                  </a:cubicBezTo>
                  <a:cubicBezTo>
                    <a:pt x="347" y="3751"/>
                    <a:pt x="390" y="3741"/>
                    <a:pt x="429" y="3720"/>
                  </a:cubicBezTo>
                  <a:cubicBezTo>
                    <a:pt x="1393" y="3238"/>
                    <a:pt x="1968" y="630"/>
                    <a:pt x="2031" y="334"/>
                  </a:cubicBezTo>
                  <a:cubicBezTo>
                    <a:pt x="2058" y="184"/>
                    <a:pt x="1961" y="38"/>
                    <a:pt x="1812" y="7"/>
                  </a:cubicBezTo>
                  <a:cubicBezTo>
                    <a:pt x="1792" y="3"/>
                    <a:pt x="1772" y="1"/>
                    <a:pt x="1752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4"/>
            <p:cNvSpPr/>
            <p:nvPr/>
          </p:nvSpPr>
          <p:spPr>
            <a:xfrm>
              <a:off x="4846961" y="2956877"/>
              <a:ext cx="22180" cy="55317"/>
            </a:xfrm>
            <a:custGeom>
              <a:avLst/>
              <a:gdLst/>
              <a:ahLst/>
              <a:cxnLst/>
              <a:rect l="l" t="t" r="r" b="b"/>
              <a:pathLst>
                <a:path w="1164" h="2903" extrusionOk="0">
                  <a:moveTo>
                    <a:pt x="1163" y="0"/>
                  </a:moveTo>
                  <a:lnTo>
                    <a:pt x="1" y="2903"/>
                  </a:lnTo>
                  <a:cubicBezTo>
                    <a:pt x="510" y="2176"/>
                    <a:pt x="1163" y="1"/>
                    <a:pt x="11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4"/>
            <p:cNvSpPr/>
            <p:nvPr/>
          </p:nvSpPr>
          <p:spPr>
            <a:xfrm>
              <a:off x="4840883" y="2951504"/>
              <a:ext cx="34223" cy="66026"/>
            </a:xfrm>
            <a:custGeom>
              <a:avLst/>
              <a:gdLst/>
              <a:ahLst/>
              <a:cxnLst/>
              <a:rect l="l" t="t" r="r" b="b"/>
              <a:pathLst>
                <a:path w="1796" h="3465" extrusionOk="0">
                  <a:moveTo>
                    <a:pt x="1481" y="0"/>
                  </a:moveTo>
                  <a:cubicBezTo>
                    <a:pt x="1360" y="0"/>
                    <a:pt x="1248" y="79"/>
                    <a:pt x="1213" y="201"/>
                  </a:cubicBezTo>
                  <a:cubicBezTo>
                    <a:pt x="1207" y="222"/>
                    <a:pt x="566" y="2343"/>
                    <a:pt x="90" y="3023"/>
                  </a:cubicBezTo>
                  <a:cubicBezTo>
                    <a:pt x="1" y="3150"/>
                    <a:pt x="31" y="3325"/>
                    <a:pt x="160" y="3414"/>
                  </a:cubicBezTo>
                  <a:cubicBezTo>
                    <a:pt x="206" y="3447"/>
                    <a:pt x="263" y="3465"/>
                    <a:pt x="320" y="3465"/>
                  </a:cubicBezTo>
                  <a:cubicBezTo>
                    <a:pt x="412" y="3465"/>
                    <a:pt x="498" y="3421"/>
                    <a:pt x="550" y="3345"/>
                  </a:cubicBezTo>
                  <a:cubicBezTo>
                    <a:pt x="1078" y="2591"/>
                    <a:pt x="1723" y="453"/>
                    <a:pt x="1751" y="362"/>
                  </a:cubicBezTo>
                  <a:cubicBezTo>
                    <a:pt x="1796" y="214"/>
                    <a:pt x="1711" y="56"/>
                    <a:pt x="1563" y="12"/>
                  </a:cubicBezTo>
                  <a:cubicBezTo>
                    <a:pt x="1535" y="4"/>
                    <a:pt x="1508" y="0"/>
                    <a:pt x="1481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4"/>
            <p:cNvSpPr/>
            <p:nvPr/>
          </p:nvSpPr>
          <p:spPr>
            <a:xfrm>
              <a:off x="4270967" y="2130728"/>
              <a:ext cx="148038" cy="292799"/>
            </a:xfrm>
            <a:custGeom>
              <a:avLst/>
              <a:gdLst/>
              <a:ahLst/>
              <a:cxnLst/>
              <a:rect l="l" t="t" r="r" b="b"/>
              <a:pathLst>
                <a:path w="7769" h="15366" extrusionOk="0">
                  <a:moveTo>
                    <a:pt x="1370" y="1"/>
                  </a:moveTo>
                  <a:cubicBezTo>
                    <a:pt x="1370" y="1"/>
                    <a:pt x="1984" y="4124"/>
                    <a:pt x="1195" y="5791"/>
                  </a:cubicBezTo>
                  <a:cubicBezTo>
                    <a:pt x="945" y="6320"/>
                    <a:pt x="523" y="6698"/>
                    <a:pt x="1" y="6979"/>
                  </a:cubicBezTo>
                  <a:cubicBezTo>
                    <a:pt x="576" y="8931"/>
                    <a:pt x="2912" y="13287"/>
                    <a:pt x="4185" y="14855"/>
                  </a:cubicBezTo>
                  <a:cubicBezTo>
                    <a:pt x="4473" y="15209"/>
                    <a:pt x="4733" y="15365"/>
                    <a:pt x="4975" y="15365"/>
                  </a:cubicBezTo>
                  <a:cubicBezTo>
                    <a:pt x="6081" y="15365"/>
                    <a:pt x="6780" y="12079"/>
                    <a:pt x="7769" y="9450"/>
                  </a:cubicBezTo>
                  <a:cubicBezTo>
                    <a:pt x="6509" y="8706"/>
                    <a:pt x="6020" y="7220"/>
                    <a:pt x="6020" y="5966"/>
                  </a:cubicBezTo>
                  <a:cubicBezTo>
                    <a:pt x="6020" y="4650"/>
                    <a:pt x="6809" y="2808"/>
                    <a:pt x="6809" y="2808"/>
                  </a:cubicBezTo>
                  <a:cubicBezTo>
                    <a:pt x="6809" y="2808"/>
                    <a:pt x="2511" y="1"/>
                    <a:pt x="13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4"/>
            <p:cNvSpPr/>
            <p:nvPr/>
          </p:nvSpPr>
          <p:spPr>
            <a:xfrm>
              <a:off x="4265117" y="2125393"/>
              <a:ext cx="159833" cy="303489"/>
            </a:xfrm>
            <a:custGeom>
              <a:avLst/>
              <a:gdLst/>
              <a:ahLst/>
              <a:cxnLst/>
              <a:rect l="l" t="t" r="r" b="b"/>
              <a:pathLst>
                <a:path w="8388" h="15927" extrusionOk="0">
                  <a:moveTo>
                    <a:pt x="2006" y="618"/>
                  </a:moveTo>
                  <a:lnTo>
                    <a:pt x="2006" y="618"/>
                  </a:lnTo>
                  <a:cubicBezTo>
                    <a:pt x="3018" y="908"/>
                    <a:pt x="5254" y="2218"/>
                    <a:pt x="6769" y="3196"/>
                  </a:cubicBezTo>
                  <a:cubicBezTo>
                    <a:pt x="6556" y="3734"/>
                    <a:pt x="6046" y="5146"/>
                    <a:pt x="6046" y="6244"/>
                  </a:cubicBezTo>
                  <a:cubicBezTo>
                    <a:pt x="6046" y="7445"/>
                    <a:pt x="6495" y="8988"/>
                    <a:pt x="7734" y="9844"/>
                  </a:cubicBezTo>
                  <a:cubicBezTo>
                    <a:pt x="7510" y="10455"/>
                    <a:pt x="7301" y="11092"/>
                    <a:pt x="7097" y="11712"/>
                  </a:cubicBezTo>
                  <a:cubicBezTo>
                    <a:pt x="6556" y="13369"/>
                    <a:pt x="5941" y="15246"/>
                    <a:pt x="5332" y="15358"/>
                  </a:cubicBezTo>
                  <a:cubicBezTo>
                    <a:pt x="5317" y="15361"/>
                    <a:pt x="5302" y="15362"/>
                    <a:pt x="5286" y="15362"/>
                  </a:cubicBezTo>
                  <a:cubicBezTo>
                    <a:pt x="5082" y="15362"/>
                    <a:pt x="4864" y="15148"/>
                    <a:pt x="4711" y="14957"/>
                  </a:cubicBezTo>
                  <a:cubicBezTo>
                    <a:pt x="3487" y="13453"/>
                    <a:pt x="1289" y="9346"/>
                    <a:pt x="643" y="7392"/>
                  </a:cubicBezTo>
                  <a:cubicBezTo>
                    <a:pt x="1160" y="7073"/>
                    <a:pt x="1526" y="6679"/>
                    <a:pt x="1756" y="6189"/>
                  </a:cubicBezTo>
                  <a:cubicBezTo>
                    <a:pt x="2437" y="4752"/>
                    <a:pt x="2140" y="1695"/>
                    <a:pt x="2006" y="618"/>
                  </a:cubicBezTo>
                  <a:close/>
                  <a:moveTo>
                    <a:pt x="1675" y="1"/>
                  </a:moveTo>
                  <a:cubicBezTo>
                    <a:pt x="1504" y="1"/>
                    <a:pt x="1374" y="153"/>
                    <a:pt x="1400" y="323"/>
                  </a:cubicBezTo>
                  <a:cubicBezTo>
                    <a:pt x="1406" y="362"/>
                    <a:pt x="1992" y="4380"/>
                    <a:pt x="1249" y="5951"/>
                  </a:cubicBezTo>
                  <a:cubicBezTo>
                    <a:pt x="1040" y="6389"/>
                    <a:pt x="690" y="6736"/>
                    <a:pt x="174" y="7014"/>
                  </a:cubicBezTo>
                  <a:cubicBezTo>
                    <a:pt x="57" y="7077"/>
                    <a:pt x="0" y="7213"/>
                    <a:pt x="38" y="7341"/>
                  </a:cubicBezTo>
                  <a:cubicBezTo>
                    <a:pt x="611" y="9282"/>
                    <a:pt x="2946" y="13680"/>
                    <a:pt x="4274" y="15313"/>
                  </a:cubicBezTo>
                  <a:cubicBezTo>
                    <a:pt x="4606" y="15721"/>
                    <a:pt x="4944" y="15927"/>
                    <a:pt x="5281" y="15927"/>
                  </a:cubicBezTo>
                  <a:cubicBezTo>
                    <a:pt x="5332" y="15927"/>
                    <a:pt x="5383" y="15923"/>
                    <a:pt x="5434" y="15914"/>
                  </a:cubicBezTo>
                  <a:cubicBezTo>
                    <a:pt x="6371" y="15740"/>
                    <a:pt x="6928" y="14041"/>
                    <a:pt x="7632" y="11890"/>
                  </a:cubicBezTo>
                  <a:cubicBezTo>
                    <a:pt x="7857" y="11205"/>
                    <a:pt x="8089" y="10494"/>
                    <a:pt x="8340" y="9831"/>
                  </a:cubicBezTo>
                  <a:cubicBezTo>
                    <a:pt x="8388" y="9702"/>
                    <a:pt x="8337" y="9559"/>
                    <a:pt x="8219" y="9489"/>
                  </a:cubicBezTo>
                  <a:cubicBezTo>
                    <a:pt x="7031" y="8788"/>
                    <a:pt x="6608" y="7354"/>
                    <a:pt x="6608" y="6247"/>
                  </a:cubicBezTo>
                  <a:cubicBezTo>
                    <a:pt x="6608" y="5006"/>
                    <a:pt x="7367" y="3218"/>
                    <a:pt x="7374" y="3199"/>
                  </a:cubicBezTo>
                  <a:cubicBezTo>
                    <a:pt x="7430" y="3074"/>
                    <a:pt x="7384" y="2928"/>
                    <a:pt x="7271" y="2853"/>
                  </a:cubicBezTo>
                  <a:cubicBezTo>
                    <a:pt x="6823" y="2560"/>
                    <a:pt x="2868" y="1"/>
                    <a:pt x="1677" y="1"/>
                  </a:cubicBezTo>
                  <a:cubicBezTo>
                    <a:pt x="1677" y="1"/>
                    <a:pt x="1676" y="1"/>
                    <a:pt x="1675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4"/>
            <p:cNvSpPr/>
            <p:nvPr/>
          </p:nvSpPr>
          <p:spPr>
            <a:xfrm>
              <a:off x="3892630" y="2293668"/>
              <a:ext cx="561932" cy="719231"/>
            </a:xfrm>
            <a:custGeom>
              <a:avLst/>
              <a:gdLst/>
              <a:ahLst/>
              <a:cxnLst/>
              <a:rect l="l" t="t" r="r" b="b"/>
              <a:pathLst>
                <a:path w="29490" h="37745" extrusionOk="0">
                  <a:moveTo>
                    <a:pt x="14359" y="1"/>
                  </a:moveTo>
                  <a:cubicBezTo>
                    <a:pt x="14359" y="1"/>
                    <a:pt x="11024" y="371"/>
                    <a:pt x="9291" y="3708"/>
                  </a:cubicBezTo>
                  <a:cubicBezTo>
                    <a:pt x="7560" y="7046"/>
                    <a:pt x="0" y="22197"/>
                    <a:pt x="645" y="23103"/>
                  </a:cubicBezTo>
                  <a:cubicBezTo>
                    <a:pt x="4320" y="28273"/>
                    <a:pt x="17690" y="31992"/>
                    <a:pt x="19051" y="33351"/>
                  </a:cubicBezTo>
                  <a:cubicBezTo>
                    <a:pt x="20410" y="34710"/>
                    <a:pt x="22146" y="36337"/>
                    <a:pt x="23505" y="37203"/>
                  </a:cubicBezTo>
                  <a:cubicBezTo>
                    <a:pt x="24148" y="37612"/>
                    <a:pt x="25097" y="37745"/>
                    <a:pt x="25970" y="37745"/>
                  </a:cubicBezTo>
                  <a:cubicBezTo>
                    <a:pt x="26941" y="37745"/>
                    <a:pt x="27819" y="37581"/>
                    <a:pt x="28079" y="37451"/>
                  </a:cubicBezTo>
                  <a:cubicBezTo>
                    <a:pt x="28572" y="37203"/>
                    <a:pt x="28944" y="36090"/>
                    <a:pt x="28079" y="36090"/>
                  </a:cubicBezTo>
                  <a:cubicBezTo>
                    <a:pt x="27214" y="36090"/>
                    <a:pt x="26771" y="35466"/>
                    <a:pt x="26647" y="34971"/>
                  </a:cubicBezTo>
                  <a:cubicBezTo>
                    <a:pt x="26621" y="34869"/>
                    <a:pt x="26665" y="34830"/>
                    <a:pt x="26757" y="34830"/>
                  </a:cubicBezTo>
                  <a:cubicBezTo>
                    <a:pt x="27035" y="34830"/>
                    <a:pt x="27753" y="35181"/>
                    <a:pt x="28332" y="35181"/>
                  </a:cubicBezTo>
                  <a:cubicBezTo>
                    <a:pt x="28484" y="35181"/>
                    <a:pt x="28626" y="35156"/>
                    <a:pt x="28748" y="35095"/>
                  </a:cubicBezTo>
                  <a:cubicBezTo>
                    <a:pt x="29489" y="34725"/>
                    <a:pt x="27088" y="33372"/>
                    <a:pt x="26348" y="32753"/>
                  </a:cubicBezTo>
                  <a:cubicBezTo>
                    <a:pt x="25607" y="32136"/>
                    <a:pt x="24988" y="31270"/>
                    <a:pt x="23999" y="31270"/>
                  </a:cubicBezTo>
                  <a:cubicBezTo>
                    <a:pt x="23011" y="31270"/>
                    <a:pt x="21154" y="31248"/>
                    <a:pt x="21154" y="31248"/>
                  </a:cubicBezTo>
                  <a:cubicBezTo>
                    <a:pt x="21154" y="31248"/>
                    <a:pt x="16599" y="27949"/>
                    <a:pt x="13849" y="25493"/>
                  </a:cubicBezTo>
                  <a:cubicBezTo>
                    <a:pt x="10143" y="22185"/>
                    <a:pt x="6876" y="20401"/>
                    <a:pt x="6876" y="20401"/>
                  </a:cubicBezTo>
                  <a:lnTo>
                    <a:pt x="15225" y="6675"/>
                  </a:lnTo>
                  <a:lnTo>
                    <a:pt x="143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4"/>
            <p:cNvSpPr/>
            <p:nvPr/>
          </p:nvSpPr>
          <p:spPr>
            <a:xfrm>
              <a:off x="3890801" y="2288332"/>
              <a:ext cx="558273" cy="729845"/>
            </a:xfrm>
            <a:custGeom>
              <a:avLst/>
              <a:gdLst/>
              <a:ahLst/>
              <a:cxnLst/>
              <a:rect l="l" t="t" r="r" b="b"/>
              <a:pathLst>
                <a:path w="29298" h="38302" extrusionOk="0">
                  <a:moveTo>
                    <a:pt x="14455" y="0"/>
                  </a:moveTo>
                  <a:cubicBezTo>
                    <a:pt x="14444" y="0"/>
                    <a:pt x="14434" y="1"/>
                    <a:pt x="14423" y="2"/>
                  </a:cubicBezTo>
                  <a:cubicBezTo>
                    <a:pt x="14281" y="18"/>
                    <a:pt x="10917" y="428"/>
                    <a:pt x="9137" y="3860"/>
                  </a:cubicBezTo>
                  <a:cubicBezTo>
                    <a:pt x="8325" y="5426"/>
                    <a:pt x="5981" y="10083"/>
                    <a:pt x="3919" y="14477"/>
                  </a:cubicBezTo>
                  <a:cubicBezTo>
                    <a:pt x="0" y="22828"/>
                    <a:pt x="333" y="23295"/>
                    <a:pt x="511" y="23546"/>
                  </a:cubicBezTo>
                  <a:cubicBezTo>
                    <a:pt x="3062" y="27132"/>
                    <a:pt x="10112" y="30001"/>
                    <a:pt x="14776" y="31900"/>
                  </a:cubicBezTo>
                  <a:cubicBezTo>
                    <a:pt x="16803" y="32724"/>
                    <a:pt x="18553" y="33437"/>
                    <a:pt x="18947" y="33831"/>
                  </a:cubicBezTo>
                  <a:cubicBezTo>
                    <a:pt x="20817" y="35699"/>
                    <a:pt x="22331" y="37007"/>
                    <a:pt x="23451" y="37721"/>
                  </a:cubicBezTo>
                  <a:cubicBezTo>
                    <a:pt x="24142" y="38160"/>
                    <a:pt x="25135" y="38301"/>
                    <a:pt x="26050" y="38301"/>
                  </a:cubicBezTo>
                  <a:cubicBezTo>
                    <a:pt x="27090" y="38301"/>
                    <a:pt x="28026" y="38119"/>
                    <a:pt x="28299" y="37982"/>
                  </a:cubicBezTo>
                  <a:cubicBezTo>
                    <a:pt x="28745" y="37760"/>
                    <a:pt x="29061" y="37107"/>
                    <a:pt x="28951" y="36638"/>
                  </a:cubicBezTo>
                  <a:cubicBezTo>
                    <a:pt x="28870" y="36296"/>
                    <a:pt x="28580" y="36090"/>
                    <a:pt x="28173" y="36090"/>
                  </a:cubicBezTo>
                  <a:cubicBezTo>
                    <a:pt x="27631" y="36090"/>
                    <a:pt x="27288" y="35785"/>
                    <a:pt x="27116" y="35451"/>
                  </a:cubicBezTo>
                  <a:lnTo>
                    <a:pt x="27116" y="35451"/>
                  </a:lnTo>
                  <a:cubicBezTo>
                    <a:pt x="27176" y="35469"/>
                    <a:pt x="27237" y="35489"/>
                    <a:pt x="27292" y="35505"/>
                  </a:cubicBezTo>
                  <a:cubicBezTo>
                    <a:pt x="27625" y="35610"/>
                    <a:pt x="28041" y="35740"/>
                    <a:pt x="28429" y="35740"/>
                  </a:cubicBezTo>
                  <a:cubicBezTo>
                    <a:pt x="28620" y="35740"/>
                    <a:pt x="28805" y="35708"/>
                    <a:pt x="28970" y="35626"/>
                  </a:cubicBezTo>
                  <a:cubicBezTo>
                    <a:pt x="29209" y="35507"/>
                    <a:pt x="29257" y="35319"/>
                    <a:pt x="29263" y="35216"/>
                  </a:cubicBezTo>
                  <a:cubicBezTo>
                    <a:pt x="29298" y="34728"/>
                    <a:pt x="28590" y="34203"/>
                    <a:pt x="27422" y="33395"/>
                  </a:cubicBezTo>
                  <a:cubicBezTo>
                    <a:pt x="27104" y="33175"/>
                    <a:pt x="26804" y="32968"/>
                    <a:pt x="26623" y="32817"/>
                  </a:cubicBezTo>
                  <a:cubicBezTo>
                    <a:pt x="26457" y="32679"/>
                    <a:pt x="26298" y="32527"/>
                    <a:pt x="26137" y="32377"/>
                  </a:cubicBezTo>
                  <a:cubicBezTo>
                    <a:pt x="25564" y="31831"/>
                    <a:pt x="24969" y="31268"/>
                    <a:pt x="24095" y="31268"/>
                  </a:cubicBezTo>
                  <a:cubicBezTo>
                    <a:pt x="23239" y="31268"/>
                    <a:pt x="21725" y="31254"/>
                    <a:pt x="21343" y="31249"/>
                  </a:cubicBezTo>
                  <a:cubicBezTo>
                    <a:pt x="20750" y="30816"/>
                    <a:pt x="16653" y="27813"/>
                    <a:pt x="14133" y="25564"/>
                  </a:cubicBezTo>
                  <a:cubicBezTo>
                    <a:pt x="11035" y="22799"/>
                    <a:pt x="8208" y="21074"/>
                    <a:pt x="7363" y="20581"/>
                  </a:cubicBezTo>
                  <a:lnTo>
                    <a:pt x="15562" y="7100"/>
                  </a:lnTo>
                  <a:cubicBezTo>
                    <a:pt x="15641" y="6968"/>
                    <a:pt x="15597" y="6797"/>
                    <a:pt x="15466" y="6717"/>
                  </a:cubicBezTo>
                  <a:cubicBezTo>
                    <a:pt x="15420" y="6689"/>
                    <a:pt x="15370" y="6676"/>
                    <a:pt x="15320" y="6676"/>
                  </a:cubicBezTo>
                  <a:cubicBezTo>
                    <a:pt x="15226" y="6676"/>
                    <a:pt x="15134" y="6723"/>
                    <a:pt x="15081" y="6809"/>
                  </a:cubicBezTo>
                  <a:lnTo>
                    <a:pt x="6732" y="20537"/>
                  </a:lnTo>
                  <a:cubicBezTo>
                    <a:pt x="6649" y="20674"/>
                    <a:pt x="6697" y="20852"/>
                    <a:pt x="6837" y="20929"/>
                  </a:cubicBezTo>
                  <a:cubicBezTo>
                    <a:pt x="6871" y="20947"/>
                    <a:pt x="10122" y="22738"/>
                    <a:pt x="13758" y="25983"/>
                  </a:cubicBezTo>
                  <a:cubicBezTo>
                    <a:pt x="16488" y="28420"/>
                    <a:pt x="21040" y="31723"/>
                    <a:pt x="21085" y="31757"/>
                  </a:cubicBezTo>
                  <a:cubicBezTo>
                    <a:pt x="21132" y="31791"/>
                    <a:pt x="21189" y="31810"/>
                    <a:pt x="21247" y="31811"/>
                  </a:cubicBezTo>
                  <a:cubicBezTo>
                    <a:pt x="21247" y="31811"/>
                    <a:pt x="23107" y="31831"/>
                    <a:pt x="24097" y="31831"/>
                  </a:cubicBezTo>
                  <a:cubicBezTo>
                    <a:pt x="24746" y="31831"/>
                    <a:pt x="25234" y="32295"/>
                    <a:pt x="25752" y="32785"/>
                  </a:cubicBezTo>
                  <a:cubicBezTo>
                    <a:pt x="25921" y="32944"/>
                    <a:pt x="26089" y="33103"/>
                    <a:pt x="26264" y="33249"/>
                  </a:cubicBezTo>
                  <a:cubicBezTo>
                    <a:pt x="26465" y="33417"/>
                    <a:pt x="26775" y="33631"/>
                    <a:pt x="27103" y="33859"/>
                  </a:cubicBezTo>
                  <a:cubicBezTo>
                    <a:pt x="27577" y="34185"/>
                    <a:pt x="28534" y="34846"/>
                    <a:pt x="28685" y="35138"/>
                  </a:cubicBezTo>
                  <a:cubicBezTo>
                    <a:pt x="28611" y="35168"/>
                    <a:pt x="28523" y="35180"/>
                    <a:pt x="28426" y="35180"/>
                  </a:cubicBezTo>
                  <a:cubicBezTo>
                    <a:pt x="28130" y="35180"/>
                    <a:pt x="27756" y="35062"/>
                    <a:pt x="27460" y="34970"/>
                  </a:cubicBezTo>
                  <a:cubicBezTo>
                    <a:pt x="27210" y="34891"/>
                    <a:pt x="27010" y="34828"/>
                    <a:pt x="26848" y="34828"/>
                  </a:cubicBezTo>
                  <a:cubicBezTo>
                    <a:pt x="26737" y="34828"/>
                    <a:pt x="26644" y="34858"/>
                    <a:pt x="26566" y="34932"/>
                  </a:cubicBezTo>
                  <a:cubicBezTo>
                    <a:pt x="26508" y="34987"/>
                    <a:pt x="26417" y="35110"/>
                    <a:pt x="26470" y="35320"/>
                  </a:cubicBezTo>
                  <a:cubicBezTo>
                    <a:pt x="26624" y="35934"/>
                    <a:pt x="27163" y="36652"/>
                    <a:pt x="28175" y="36652"/>
                  </a:cubicBezTo>
                  <a:cubicBezTo>
                    <a:pt x="28377" y="36652"/>
                    <a:pt x="28395" y="36727"/>
                    <a:pt x="28405" y="36767"/>
                  </a:cubicBezTo>
                  <a:cubicBezTo>
                    <a:pt x="28455" y="36981"/>
                    <a:pt x="28259" y="37374"/>
                    <a:pt x="28048" y="37479"/>
                  </a:cubicBezTo>
                  <a:cubicBezTo>
                    <a:pt x="27823" y="37591"/>
                    <a:pt x="26986" y="37744"/>
                    <a:pt x="26061" y="37744"/>
                  </a:cubicBezTo>
                  <a:cubicBezTo>
                    <a:pt x="25238" y="37744"/>
                    <a:pt x="24345" y="37623"/>
                    <a:pt x="23753" y="37245"/>
                  </a:cubicBezTo>
                  <a:cubicBezTo>
                    <a:pt x="22668" y="36555"/>
                    <a:pt x="21184" y="35272"/>
                    <a:pt x="19345" y="33433"/>
                  </a:cubicBezTo>
                  <a:cubicBezTo>
                    <a:pt x="18871" y="32959"/>
                    <a:pt x="17242" y="32297"/>
                    <a:pt x="14989" y="31379"/>
                  </a:cubicBezTo>
                  <a:cubicBezTo>
                    <a:pt x="10383" y="29505"/>
                    <a:pt x="3425" y="26674"/>
                    <a:pt x="986" y="23253"/>
                  </a:cubicBezTo>
                  <a:cubicBezTo>
                    <a:pt x="713" y="22192"/>
                    <a:pt x="6557" y="10057"/>
                    <a:pt x="9636" y="4118"/>
                  </a:cubicBezTo>
                  <a:cubicBezTo>
                    <a:pt x="11274" y="962"/>
                    <a:pt x="14454" y="564"/>
                    <a:pt x="14486" y="561"/>
                  </a:cubicBezTo>
                  <a:cubicBezTo>
                    <a:pt x="14640" y="543"/>
                    <a:pt x="14751" y="403"/>
                    <a:pt x="14734" y="250"/>
                  </a:cubicBezTo>
                  <a:cubicBezTo>
                    <a:pt x="14719" y="106"/>
                    <a:pt x="14596" y="0"/>
                    <a:pt x="14455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4"/>
            <p:cNvSpPr/>
            <p:nvPr/>
          </p:nvSpPr>
          <p:spPr>
            <a:xfrm>
              <a:off x="3898308" y="2547004"/>
              <a:ext cx="556254" cy="465895"/>
            </a:xfrm>
            <a:custGeom>
              <a:avLst/>
              <a:gdLst/>
              <a:ahLst/>
              <a:cxnLst/>
              <a:rect l="l" t="t" r="r" b="b"/>
              <a:pathLst>
                <a:path w="29192" h="24450" extrusionOk="0">
                  <a:moveTo>
                    <a:pt x="4262" y="1"/>
                  </a:moveTo>
                  <a:cubicBezTo>
                    <a:pt x="2037" y="4688"/>
                    <a:pt x="0" y="9319"/>
                    <a:pt x="347" y="9808"/>
                  </a:cubicBezTo>
                  <a:cubicBezTo>
                    <a:pt x="4022" y="14978"/>
                    <a:pt x="17392" y="18697"/>
                    <a:pt x="18753" y="20056"/>
                  </a:cubicBezTo>
                  <a:cubicBezTo>
                    <a:pt x="20112" y="21415"/>
                    <a:pt x="21848" y="23042"/>
                    <a:pt x="23207" y="23908"/>
                  </a:cubicBezTo>
                  <a:cubicBezTo>
                    <a:pt x="23850" y="24317"/>
                    <a:pt x="24799" y="24450"/>
                    <a:pt x="25672" y="24450"/>
                  </a:cubicBezTo>
                  <a:cubicBezTo>
                    <a:pt x="26643" y="24450"/>
                    <a:pt x="27521" y="24286"/>
                    <a:pt x="27781" y="24156"/>
                  </a:cubicBezTo>
                  <a:cubicBezTo>
                    <a:pt x="28274" y="23908"/>
                    <a:pt x="28646" y="22795"/>
                    <a:pt x="27781" y="22795"/>
                  </a:cubicBezTo>
                  <a:cubicBezTo>
                    <a:pt x="26916" y="22795"/>
                    <a:pt x="26473" y="22171"/>
                    <a:pt x="26349" y="21676"/>
                  </a:cubicBezTo>
                  <a:cubicBezTo>
                    <a:pt x="26323" y="21574"/>
                    <a:pt x="26367" y="21535"/>
                    <a:pt x="26459" y="21535"/>
                  </a:cubicBezTo>
                  <a:cubicBezTo>
                    <a:pt x="26737" y="21535"/>
                    <a:pt x="27455" y="21886"/>
                    <a:pt x="28034" y="21886"/>
                  </a:cubicBezTo>
                  <a:cubicBezTo>
                    <a:pt x="28186" y="21886"/>
                    <a:pt x="28328" y="21861"/>
                    <a:pt x="28450" y="21800"/>
                  </a:cubicBezTo>
                  <a:cubicBezTo>
                    <a:pt x="29191" y="21429"/>
                    <a:pt x="26792" y="20077"/>
                    <a:pt x="26050" y="19458"/>
                  </a:cubicBezTo>
                  <a:cubicBezTo>
                    <a:pt x="25309" y="18840"/>
                    <a:pt x="24690" y="17975"/>
                    <a:pt x="23701" y="17975"/>
                  </a:cubicBezTo>
                  <a:cubicBezTo>
                    <a:pt x="22713" y="17975"/>
                    <a:pt x="20856" y="17953"/>
                    <a:pt x="20856" y="17953"/>
                  </a:cubicBezTo>
                  <a:cubicBezTo>
                    <a:pt x="20856" y="17953"/>
                    <a:pt x="16301" y="14654"/>
                    <a:pt x="13551" y="12198"/>
                  </a:cubicBezTo>
                  <a:cubicBezTo>
                    <a:pt x="9845" y="8890"/>
                    <a:pt x="6578" y="7106"/>
                    <a:pt x="6578" y="7106"/>
                  </a:cubicBezTo>
                  <a:lnTo>
                    <a:pt x="9919" y="1614"/>
                  </a:lnTo>
                  <a:cubicBezTo>
                    <a:pt x="7727" y="240"/>
                    <a:pt x="5424" y="15"/>
                    <a:pt x="42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4"/>
            <p:cNvSpPr/>
            <p:nvPr/>
          </p:nvSpPr>
          <p:spPr>
            <a:xfrm>
              <a:off x="3890286" y="2541669"/>
              <a:ext cx="558788" cy="476508"/>
            </a:xfrm>
            <a:custGeom>
              <a:avLst/>
              <a:gdLst/>
              <a:ahLst/>
              <a:cxnLst/>
              <a:rect l="l" t="t" r="r" b="b"/>
              <a:pathLst>
                <a:path w="29325" h="25007" extrusionOk="0">
                  <a:moveTo>
                    <a:pt x="4859" y="567"/>
                  </a:moveTo>
                  <a:cubicBezTo>
                    <a:pt x="6001" y="600"/>
                    <a:pt x="8006" y="845"/>
                    <a:pt x="9955" y="1989"/>
                  </a:cubicBezTo>
                  <a:lnTo>
                    <a:pt x="6761" y="7242"/>
                  </a:lnTo>
                  <a:cubicBezTo>
                    <a:pt x="6676" y="7379"/>
                    <a:pt x="6724" y="7557"/>
                    <a:pt x="6866" y="7634"/>
                  </a:cubicBezTo>
                  <a:cubicBezTo>
                    <a:pt x="6898" y="7652"/>
                    <a:pt x="10146" y="9440"/>
                    <a:pt x="13786" y="12688"/>
                  </a:cubicBezTo>
                  <a:cubicBezTo>
                    <a:pt x="16517" y="15125"/>
                    <a:pt x="21067" y="18428"/>
                    <a:pt x="21112" y="18462"/>
                  </a:cubicBezTo>
                  <a:cubicBezTo>
                    <a:pt x="21160" y="18496"/>
                    <a:pt x="21217" y="18515"/>
                    <a:pt x="21276" y="18516"/>
                  </a:cubicBezTo>
                  <a:cubicBezTo>
                    <a:pt x="21276" y="18516"/>
                    <a:pt x="23134" y="18536"/>
                    <a:pt x="24124" y="18536"/>
                  </a:cubicBezTo>
                  <a:cubicBezTo>
                    <a:pt x="24773" y="18536"/>
                    <a:pt x="25261" y="18999"/>
                    <a:pt x="25781" y="19489"/>
                  </a:cubicBezTo>
                  <a:cubicBezTo>
                    <a:pt x="25948" y="19649"/>
                    <a:pt x="26118" y="19808"/>
                    <a:pt x="26293" y="19954"/>
                  </a:cubicBezTo>
                  <a:cubicBezTo>
                    <a:pt x="26492" y="20122"/>
                    <a:pt x="26803" y="20336"/>
                    <a:pt x="27131" y="20564"/>
                  </a:cubicBezTo>
                  <a:cubicBezTo>
                    <a:pt x="27605" y="20890"/>
                    <a:pt x="28561" y="21551"/>
                    <a:pt x="28712" y="21843"/>
                  </a:cubicBezTo>
                  <a:cubicBezTo>
                    <a:pt x="28638" y="21873"/>
                    <a:pt x="28550" y="21885"/>
                    <a:pt x="28453" y="21885"/>
                  </a:cubicBezTo>
                  <a:cubicBezTo>
                    <a:pt x="28158" y="21885"/>
                    <a:pt x="27783" y="21767"/>
                    <a:pt x="27489" y="21675"/>
                  </a:cubicBezTo>
                  <a:cubicBezTo>
                    <a:pt x="27238" y="21596"/>
                    <a:pt x="27037" y="21533"/>
                    <a:pt x="26876" y="21533"/>
                  </a:cubicBezTo>
                  <a:cubicBezTo>
                    <a:pt x="26765" y="21533"/>
                    <a:pt x="26672" y="21563"/>
                    <a:pt x="26593" y="21637"/>
                  </a:cubicBezTo>
                  <a:cubicBezTo>
                    <a:pt x="26536" y="21692"/>
                    <a:pt x="26446" y="21815"/>
                    <a:pt x="26498" y="22025"/>
                  </a:cubicBezTo>
                  <a:cubicBezTo>
                    <a:pt x="26653" y="22639"/>
                    <a:pt x="27191" y="23357"/>
                    <a:pt x="28202" y="23357"/>
                  </a:cubicBezTo>
                  <a:cubicBezTo>
                    <a:pt x="28406" y="23357"/>
                    <a:pt x="28423" y="23432"/>
                    <a:pt x="28432" y="23472"/>
                  </a:cubicBezTo>
                  <a:cubicBezTo>
                    <a:pt x="28483" y="23686"/>
                    <a:pt x="28286" y="24079"/>
                    <a:pt x="28076" y="24184"/>
                  </a:cubicBezTo>
                  <a:cubicBezTo>
                    <a:pt x="27851" y="24296"/>
                    <a:pt x="27014" y="24449"/>
                    <a:pt x="26089" y="24449"/>
                  </a:cubicBezTo>
                  <a:cubicBezTo>
                    <a:pt x="25266" y="24449"/>
                    <a:pt x="24373" y="24328"/>
                    <a:pt x="23780" y="23950"/>
                  </a:cubicBezTo>
                  <a:cubicBezTo>
                    <a:pt x="22696" y="23260"/>
                    <a:pt x="21213" y="21977"/>
                    <a:pt x="19374" y="20138"/>
                  </a:cubicBezTo>
                  <a:cubicBezTo>
                    <a:pt x="18900" y="19664"/>
                    <a:pt x="17271" y="19002"/>
                    <a:pt x="15016" y="18084"/>
                  </a:cubicBezTo>
                  <a:cubicBezTo>
                    <a:pt x="10411" y="16210"/>
                    <a:pt x="3452" y="13379"/>
                    <a:pt x="1013" y="9958"/>
                  </a:cubicBezTo>
                  <a:cubicBezTo>
                    <a:pt x="964" y="9762"/>
                    <a:pt x="1096" y="8511"/>
                    <a:pt x="4859" y="567"/>
                  </a:cubicBezTo>
                  <a:close/>
                  <a:moveTo>
                    <a:pt x="4686" y="1"/>
                  </a:moveTo>
                  <a:cubicBezTo>
                    <a:pt x="4562" y="13"/>
                    <a:pt x="4476" y="62"/>
                    <a:pt x="4429" y="161"/>
                  </a:cubicBezTo>
                  <a:cubicBezTo>
                    <a:pt x="1" y="9494"/>
                    <a:pt x="350" y="9987"/>
                    <a:pt x="538" y="10251"/>
                  </a:cubicBezTo>
                  <a:cubicBezTo>
                    <a:pt x="3089" y="13837"/>
                    <a:pt x="10139" y="16706"/>
                    <a:pt x="14803" y="18605"/>
                  </a:cubicBezTo>
                  <a:cubicBezTo>
                    <a:pt x="16830" y="19429"/>
                    <a:pt x="18580" y="20142"/>
                    <a:pt x="18974" y="20536"/>
                  </a:cubicBezTo>
                  <a:cubicBezTo>
                    <a:pt x="20844" y="22404"/>
                    <a:pt x="22358" y="23712"/>
                    <a:pt x="23478" y="24426"/>
                  </a:cubicBezTo>
                  <a:cubicBezTo>
                    <a:pt x="24169" y="24865"/>
                    <a:pt x="25162" y="25006"/>
                    <a:pt x="26077" y="25006"/>
                  </a:cubicBezTo>
                  <a:cubicBezTo>
                    <a:pt x="27117" y="25006"/>
                    <a:pt x="28053" y="24824"/>
                    <a:pt x="28326" y="24687"/>
                  </a:cubicBezTo>
                  <a:cubicBezTo>
                    <a:pt x="28772" y="24465"/>
                    <a:pt x="29088" y="23812"/>
                    <a:pt x="28978" y="23343"/>
                  </a:cubicBezTo>
                  <a:cubicBezTo>
                    <a:pt x="28897" y="23001"/>
                    <a:pt x="28606" y="22795"/>
                    <a:pt x="28200" y="22795"/>
                  </a:cubicBezTo>
                  <a:cubicBezTo>
                    <a:pt x="27658" y="22795"/>
                    <a:pt x="27315" y="22490"/>
                    <a:pt x="27143" y="22156"/>
                  </a:cubicBezTo>
                  <a:lnTo>
                    <a:pt x="27143" y="22156"/>
                  </a:lnTo>
                  <a:cubicBezTo>
                    <a:pt x="27203" y="22174"/>
                    <a:pt x="27264" y="22194"/>
                    <a:pt x="27318" y="22210"/>
                  </a:cubicBezTo>
                  <a:cubicBezTo>
                    <a:pt x="27652" y="22315"/>
                    <a:pt x="28068" y="22445"/>
                    <a:pt x="28455" y="22445"/>
                  </a:cubicBezTo>
                  <a:cubicBezTo>
                    <a:pt x="28647" y="22445"/>
                    <a:pt x="28831" y="22413"/>
                    <a:pt x="28995" y="22331"/>
                  </a:cubicBezTo>
                  <a:cubicBezTo>
                    <a:pt x="29236" y="22212"/>
                    <a:pt x="29282" y="22024"/>
                    <a:pt x="29290" y="21921"/>
                  </a:cubicBezTo>
                  <a:cubicBezTo>
                    <a:pt x="29325" y="21433"/>
                    <a:pt x="28617" y="20908"/>
                    <a:pt x="27449" y="20100"/>
                  </a:cubicBezTo>
                  <a:cubicBezTo>
                    <a:pt x="27131" y="19881"/>
                    <a:pt x="26831" y="19673"/>
                    <a:pt x="26650" y="19522"/>
                  </a:cubicBezTo>
                  <a:cubicBezTo>
                    <a:pt x="26484" y="19384"/>
                    <a:pt x="26323" y="19232"/>
                    <a:pt x="26164" y="19080"/>
                  </a:cubicBezTo>
                  <a:cubicBezTo>
                    <a:pt x="25590" y="18536"/>
                    <a:pt x="24995" y="17973"/>
                    <a:pt x="24122" y="17973"/>
                  </a:cubicBezTo>
                  <a:cubicBezTo>
                    <a:pt x="23266" y="17973"/>
                    <a:pt x="21752" y="17957"/>
                    <a:pt x="21369" y="17954"/>
                  </a:cubicBezTo>
                  <a:cubicBezTo>
                    <a:pt x="20777" y="17521"/>
                    <a:pt x="16680" y="14518"/>
                    <a:pt x="14160" y="12268"/>
                  </a:cubicBezTo>
                  <a:cubicBezTo>
                    <a:pt x="11062" y="9504"/>
                    <a:pt x="8235" y="7779"/>
                    <a:pt x="7390" y="7286"/>
                  </a:cubicBezTo>
                  <a:lnTo>
                    <a:pt x="10581" y="2040"/>
                  </a:lnTo>
                  <a:cubicBezTo>
                    <a:pt x="10659" y="1909"/>
                    <a:pt x="10619" y="1736"/>
                    <a:pt x="10489" y="1655"/>
                  </a:cubicBezTo>
                  <a:cubicBezTo>
                    <a:pt x="8246" y="250"/>
                    <a:pt x="5889" y="15"/>
                    <a:pt x="4686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4"/>
            <p:cNvSpPr/>
            <p:nvPr/>
          </p:nvSpPr>
          <p:spPr>
            <a:xfrm>
              <a:off x="4220147" y="1881641"/>
              <a:ext cx="299278" cy="334987"/>
            </a:xfrm>
            <a:custGeom>
              <a:avLst/>
              <a:gdLst/>
              <a:ahLst/>
              <a:cxnLst/>
              <a:rect l="l" t="t" r="r" b="b"/>
              <a:pathLst>
                <a:path w="15706" h="17580" extrusionOk="0">
                  <a:moveTo>
                    <a:pt x="12548" y="1"/>
                  </a:moveTo>
                  <a:lnTo>
                    <a:pt x="12532" y="12"/>
                  </a:lnTo>
                  <a:cubicBezTo>
                    <a:pt x="11458" y="1872"/>
                    <a:pt x="8354" y="2973"/>
                    <a:pt x="6979" y="3396"/>
                  </a:cubicBezTo>
                  <a:cubicBezTo>
                    <a:pt x="5468" y="3861"/>
                    <a:pt x="7676" y="4907"/>
                    <a:pt x="7444" y="6303"/>
                  </a:cubicBezTo>
                  <a:cubicBezTo>
                    <a:pt x="7211" y="7698"/>
                    <a:pt x="4189" y="8512"/>
                    <a:pt x="4189" y="8512"/>
                  </a:cubicBezTo>
                  <a:cubicBezTo>
                    <a:pt x="4189" y="8512"/>
                    <a:pt x="3324" y="6653"/>
                    <a:pt x="2096" y="6653"/>
                  </a:cubicBezTo>
                  <a:cubicBezTo>
                    <a:pt x="868" y="6653"/>
                    <a:pt x="0" y="9462"/>
                    <a:pt x="702" y="10955"/>
                  </a:cubicBezTo>
                  <a:cubicBezTo>
                    <a:pt x="1184" y="11981"/>
                    <a:pt x="2041" y="12142"/>
                    <a:pt x="2530" y="12142"/>
                  </a:cubicBezTo>
                  <a:cubicBezTo>
                    <a:pt x="2751" y="12142"/>
                    <a:pt x="2897" y="12109"/>
                    <a:pt x="2897" y="12109"/>
                  </a:cubicBezTo>
                  <a:lnTo>
                    <a:pt x="2897" y="12109"/>
                  </a:lnTo>
                  <a:cubicBezTo>
                    <a:pt x="2897" y="12109"/>
                    <a:pt x="2809" y="14740"/>
                    <a:pt x="4476" y="15529"/>
                  </a:cubicBezTo>
                  <a:cubicBezTo>
                    <a:pt x="6143" y="16319"/>
                    <a:pt x="8951" y="17372"/>
                    <a:pt x="10003" y="17547"/>
                  </a:cubicBezTo>
                  <a:cubicBezTo>
                    <a:pt x="10130" y="17568"/>
                    <a:pt x="10258" y="17579"/>
                    <a:pt x="10384" y="17579"/>
                  </a:cubicBezTo>
                  <a:cubicBezTo>
                    <a:pt x="11302" y="17579"/>
                    <a:pt x="12162" y="17005"/>
                    <a:pt x="12548" y="15618"/>
                  </a:cubicBezTo>
                  <a:cubicBezTo>
                    <a:pt x="12985" y="14038"/>
                    <a:pt x="13249" y="10792"/>
                    <a:pt x="13249" y="10792"/>
                  </a:cubicBezTo>
                  <a:cubicBezTo>
                    <a:pt x="13249" y="10792"/>
                    <a:pt x="14829" y="9740"/>
                    <a:pt x="15266" y="9126"/>
                  </a:cubicBezTo>
                  <a:cubicBezTo>
                    <a:pt x="15705" y="8512"/>
                    <a:pt x="14126" y="7897"/>
                    <a:pt x="13688" y="7020"/>
                  </a:cubicBezTo>
                  <a:cubicBezTo>
                    <a:pt x="13249" y="6142"/>
                    <a:pt x="13249" y="5441"/>
                    <a:pt x="13424" y="4211"/>
                  </a:cubicBezTo>
                  <a:cubicBezTo>
                    <a:pt x="13601" y="2983"/>
                    <a:pt x="12548" y="1"/>
                    <a:pt x="125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4"/>
            <p:cNvSpPr/>
            <p:nvPr/>
          </p:nvSpPr>
          <p:spPr>
            <a:xfrm>
              <a:off x="4218337" y="1876439"/>
              <a:ext cx="304842" cy="345581"/>
            </a:xfrm>
            <a:custGeom>
              <a:avLst/>
              <a:gdLst/>
              <a:ahLst/>
              <a:cxnLst/>
              <a:rect l="l" t="t" r="r" b="b"/>
              <a:pathLst>
                <a:path w="15998" h="18136" extrusionOk="0">
                  <a:moveTo>
                    <a:pt x="12552" y="892"/>
                  </a:moveTo>
                  <a:cubicBezTo>
                    <a:pt x="12880" y="1920"/>
                    <a:pt x="13354" y="3654"/>
                    <a:pt x="13242" y="4446"/>
                  </a:cubicBezTo>
                  <a:cubicBezTo>
                    <a:pt x="13061" y="5706"/>
                    <a:pt x="13058" y="6473"/>
                    <a:pt x="13532" y="7419"/>
                  </a:cubicBezTo>
                  <a:cubicBezTo>
                    <a:pt x="13741" y="7839"/>
                    <a:pt x="14156" y="8186"/>
                    <a:pt x="14523" y="8492"/>
                  </a:cubicBezTo>
                  <a:cubicBezTo>
                    <a:pt x="14927" y="8830"/>
                    <a:pt x="15228" y="9100"/>
                    <a:pt x="15134" y="9234"/>
                  </a:cubicBezTo>
                  <a:cubicBezTo>
                    <a:pt x="14798" y="9704"/>
                    <a:pt x="13615" y="10545"/>
                    <a:pt x="13188" y="10831"/>
                  </a:cubicBezTo>
                  <a:cubicBezTo>
                    <a:pt x="13117" y="10879"/>
                    <a:pt x="13071" y="10957"/>
                    <a:pt x="13064" y="11043"/>
                  </a:cubicBezTo>
                  <a:cubicBezTo>
                    <a:pt x="13061" y="11075"/>
                    <a:pt x="12797" y="14281"/>
                    <a:pt x="12371" y="15815"/>
                  </a:cubicBezTo>
                  <a:cubicBezTo>
                    <a:pt x="12056" y="16949"/>
                    <a:pt x="11379" y="17572"/>
                    <a:pt x="10487" y="17572"/>
                  </a:cubicBezTo>
                  <a:cubicBezTo>
                    <a:pt x="10376" y="17572"/>
                    <a:pt x="10262" y="17563"/>
                    <a:pt x="10144" y="17543"/>
                  </a:cubicBezTo>
                  <a:cubicBezTo>
                    <a:pt x="9112" y="17371"/>
                    <a:pt x="6284" y="16302"/>
                    <a:pt x="4691" y="15548"/>
                  </a:cubicBezTo>
                  <a:cubicBezTo>
                    <a:pt x="3214" y="14848"/>
                    <a:pt x="3273" y="12414"/>
                    <a:pt x="3273" y="12390"/>
                  </a:cubicBezTo>
                  <a:cubicBezTo>
                    <a:pt x="3278" y="12231"/>
                    <a:pt x="3149" y="12100"/>
                    <a:pt x="2990" y="12100"/>
                  </a:cubicBezTo>
                  <a:cubicBezTo>
                    <a:pt x="2972" y="12100"/>
                    <a:pt x="2951" y="12102"/>
                    <a:pt x="2931" y="12106"/>
                  </a:cubicBezTo>
                  <a:cubicBezTo>
                    <a:pt x="2915" y="12109"/>
                    <a:pt x="2796" y="12134"/>
                    <a:pt x="2621" y="12134"/>
                  </a:cubicBezTo>
                  <a:cubicBezTo>
                    <a:pt x="2205" y="12134"/>
                    <a:pt x="1469" y="11996"/>
                    <a:pt x="1051" y="11107"/>
                  </a:cubicBezTo>
                  <a:cubicBezTo>
                    <a:pt x="606" y="10162"/>
                    <a:pt x="871" y="8636"/>
                    <a:pt x="1399" y="7805"/>
                  </a:cubicBezTo>
                  <a:cubicBezTo>
                    <a:pt x="1541" y="7582"/>
                    <a:pt x="1832" y="7207"/>
                    <a:pt x="2191" y="7207"/>
                  </a:cubicBezTo>
                  <a:cubicBezTo>
                    <a:pt x="3049" y="7207"/>
                    <a:pt x="3809" y="8432"/>
                    <a:pt x="4029" y="8905"/>
                  </a:cubicBezTo>
                  <a:cubicBezTo>
                    <a:pt x="4076" y="9005"/>
                    <a:pt x="4176" y="9067"/>
                    <a:pt x="4283" y="9067"/>
                  </a:cubicBezTo>
                  <a:cubicBezTo>
                    <a:pt x="4307" y="9067"/>
                    <a:pt x="4332" y="9063"/>
                    <a:pt x="4357" y="9056"/>
                  </a:cubicBezTo>
                  <a:cubicBezTo>
                    <a:pt x="4685" y="8969"/>
                    <a:pt x="7561" y="8152"/>
                    <a:pt x="7817" y="6622"/>
                  </a:cubicBezTo>
                  <a:cubicBezTo>
                    <a:pt x="7939" y="5887"/>
                    <a:pt x="7512" y="5270"/>
                    <a:pt x="7169" y="4774"/>
                  </a:cubicBezTo>
                  <a:cubicBezTo>
                    <a:pt x="7009" y="4544"/>
                    <a:pt x="6790" y="4227"/>
                    <a:pt x="6826" y="4121"/>
                  </a:cubicBezTo>
                  <a:cubicBezTo>
                    <a:pt x="6829" y="4112"/>
                    <a:pt x="6866" y="4029"/>
                    <a:pt x="7157" y="3939"/>
                  </a:cubicBezTo>
                  <a:cubicBezTo>
                    <a:pt x="8687" y="3469"/>
                    <a:pt x="11296" y="2476"/>
                    <a:pt x="12552" y="892"/>
                  </a:cubicBezTo>
                  <a:close/>
                  <a:moveTo>
                    <a:pt x="12638" y="0"/>
                  </a:moveTo>
                  <a:cubicBezTo>
                    <a:pt x="12571" y="0"/>
                    <a:pt x="12505" y="22"/>
                    <a:pt x="12451" y="65"/>
                  </a:cubicBezTo>
                  <a:cubicBezTo>
                    <a:pt x="12424" y="87"/>
                    <a:pt x="12400" y="115"/>
                    <a:pt x="12383" y="145"/>
                  </a:cubicBezTo>
                  <a:cubicBezTo>
                    <a:pt x="11409" y="1834"/>
                    <a:pt x="8587" y="2910"/>
                    <a:pt x="6992" y="3400"/>
                  </a:cubicBezTo>
                  <a:cubicBezTo>
                    <a:pt x="6606" y="3519"/>
                    <a:pt x="6378" y="3694"/>
                    <a:pt x="6295" y="3937"/>
                  </a:cubicBezTo>
                  <a:cubicBezTo>
                    <a:pt x="6166" y="4312"/>
                    <a:pt x="6428" y="4693"/>
                    <a:pt x="6707" y="5094"/>
                  </a:cubicBezTo>
                  <a:cubicBezTo>
                    <a:pt x="7007" y="5527"/>
                    <a:pt x="7348" y="6018"/>
                    <a:pt x="7262" y="6529"/>
                  </a:cubicBezTo>
                  <a:cubicBezTo>
                    <a:pt x="7111" y="7445"/>
                    <a:pt x="5331" y="8173"/>
                    <a:pt x="4429" y="8450"/>
                  </a:cubicBezTo>
                  <a:cubicBezTo>
                    <a:pt x="4143" y="7926"/>
                    <a:pt x="3323" y="6643"/>
                    <a:pt x="2191" y="6643"/>
                  </a:cubicBezTo>
                  <a:cubicBezTo>
                    <a:pt x="1720" y="6643"/>
                    <a:pt x="1283" y="6940"/>
                    <a:pt x="925" y="7503"/>
                  </a:cubicBezTo>
                  <a:cubicBezTo>
                    <a:pt x="320" y="8455"/>
                    <a:pt x="1" y="10197"/>
                    <a:pt x="542" y="11346"/>
                  </a:cubicBezTo>
                  <a:cubicBezTo>
                    <a:pt x="1046" y="12417"/>
                    <a:pt x="1973" y="12699"/>
                    <a:pt x="2623" y="12699"/>
                  </a:cubicBezTo>
                  <a:cubicBezTo>
                    <a:pt x="2655" y="12699"/>
                    <a:pt x="2686" y="12698"/>
                    <a:pt x="2716" y="12697"/>
                  </a:cubicBezTo>
                  <a:cubicBezTo>
                    <a:pt x="2751" y="13465"/>
                    <a:pt x="2989" y="15363"/>
                    <a:pt x="4450" y="16055"/>
                  </a:cubicBezTo>
                  <a:cubicBezTo>
                    <a:pt x="6085" y="16830"/>
                    <a:pt x="8948" y="17912"/>
                    <a:pt x="10051" y="18097"/>
                  </a:cubicBezTo>
                  <a:cubicBezTo>
                    <a:pt x="10198" y="18122"/>
                    <a:pt x="10348" y="18134"/>
                    <a:pt x="10497" y="18135"/>
                  </a:cubicBezTo>
                  <a:cubicBezTo>
                    <a:pt x="11642" y="18135"/>
                    <a:pt x="12527" y="17351"/>
                    <a:pt x="12914" y="15964"/>
                  </a:cubicBezTo>
                  <a:cubicBezTo>
                    <a:pt x="13309" y="14542"/>
                    <a:pt x="13558" y="11860"/>
                    <a:pt x="13614" y="11221"/>
                  </a:cubicBezTo>
                  <a:cubicBezTo>
                    <a:pt x="13992" y="10963"/>
                    <a:pt x="15195" y="10115"/>
                    <a:pt x="15592" y="9560"/>
                  </a:cubicBezTo>
                  <a:cubicBezTo>
                    <a:pt x="15997" y="8991"/>
                    <a:pt x="15406" y="8496"/>
                    <a:pt x="14884" y="8059"/>
                  </a:cubicBezTo>
                  <a:cubicBezTo>
                    <a:pt x="14560" y="7787"/>
                    <a:pt x="14193" y="7481"/>
                    <a:pt x="14035" y="7166"/>
                  </a:cubicBezTo>
                  <a:cubicBezTo>
                    <a:pt x="13626" y="6349"/>
                    <a:pt x="13631" y="5690"/>
                    <a:pt x="13798" y="4523"/>
                  </a:cubicBezTo>
                  <a:cubicBezTo>
                    <a:pt x="13981" y="3243"/>
                    <a:pt x="12952" y="304"/>
                    <a:pt x="12908" y="180"/>
                  </a:cubicBezTo>
                  <a:cubicBezTo>
                    <a:pt x="12877" y="94"/>
                    <a:pt x="12800" y="34"/>
                    <a:pt x="12713" y="10"/>
                  </a:cubicBezTo>
                  <a:cubicBezTo>
                    <a:pt x="12688" y="3"/>
                    <a:pt x="12663" y="0"/>
                    <a:pt x="12638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4"/>
            <p:cNvSpPr/>
            <p:nvPr/>
          </p:nvSpPr>
          <p:spPr>
            <a:xfrm>
              <a:off x="4435088" y="1999535"/>
              <a:ext cx="13319" cy="33251"/>
            </a:xfrm>
            <a:custGeom>
              <a:avLst/>
              <a:gdLst/>
              <a:ahLst/>
              <a:cxnLst/>
              <a:rect l="l" t="t" r="r" b="b"/>
              <a:pathLst>
                <a:path w="699" h="1745" extrusionOk="0">
                  <a:moveTo>
                    <a:pt x="350" y="0"/>
                  </a:moveTo>
                  <a:cubicBezTo>
                    <a:pt x="158" y="0"/>
                    <a:pt x="0" y="391"/>
                    <a:pt x="0" y="872"/>
                  </a:cubicBezTo>
                  <a:cubicBezTo>
                    <a:pt x="0" y="1354"/>
                    <a:pt x="156" y="1745"/>
                    <a:pt x="350" y="1745"/>
                  </a:cubicBezTo>
                  <a:cubicBezTo>
                    <a:pt x="543" y="1745"/>
                    <a:pt x="699" y="1354"/>
                    <a:pt x="699" y="872"/>
                  </a:cubicBezTo>
                  <a:cubicBezTo>
                    <a:pt x="699" y="391"/>
                    <a:pt x="543" y="0"/>
                    <a:pt x="350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4"/>
            <p:cNvSpPr/>
            <p:nvPr/>
          </p:nvSpPr>
          <p:spPr>
            <a:xfrm>
              <a:off x="4412507" y="1966951"/>
              <a:ext cx="43998" cy="26868"/>
            </a:xfrm>
            <a:custGeom>
              <a:avLst/>
              <a:gdLst/>
              <a:ahLst/>
              <a:cxnLst/>
              <a:rect l="l" t="t" r="r" b="b"/>
              <a:pathLst>
                <a:path w="2309" h="1410" extrusionOk="0">
                  <a:moveTo>
                    <a:pt x="1783" y="0"/>
                  </a:moveTo>
                  <a:cubicBezTo>
                    <a:pt x="1021" y="0"/>
                    <a:pt x="257" y="835"/>
                    <a:pt x="163" y="942"/>
                  </a:cubicBezTo>
                  <a:cubicBezTo>
                    <a:pt x="1" y="1124"/>
                    <a:pt x="129" y="1410"/>
                    <a:pt x="371" y="1410"/>
                  </a:cubicBezTo>
                  <a:cubicBezTo>
                    <a:pt x="452" y="1410"/>
                    <a:pt x="529" y="1376"/>
                    <a:pt x="581" y="1317"/>
                  </a:cubicBezTo>
                  <a:cubicBezTo>
                    <a:pt x="771" y="1103"/>
                    <a:pt x="1359" y="562"/>
                    <a:pt x="1781" y="562"/>
                  </a:cubicBezTo>
                  <a:cubicBezTo>
                    <a:pt x="1826" y="562"/>
                    <a:pt x="1869" y="568"/>
                    <a:pt x="1910" y="581"/>
                  </a:cubicBezTo>
                  <a:cubicBezTo>
                    <a:pt x="1938" y="590"/>
                    <a:pt x="1966" y="594"/>
                    <a:pt x="1994" y="594"/>
                  </a:cubicBezTo>
                  <a:cubicBezTo>
                    <a:pt x="2111" y="594"/>
                    <a:pt x="2221" y="520"/>
                    <a:pt x="2260" y="402"/>
                  </a:cubicBezTo>
                  <a:cubicBezTo>
                    <a:pt x="2308" y="258"/>
                    <a:pt x="2232" y="100"/>
                    <a:pt x="2088" y="49"/>
                  </a:cubicBezTo>
                  <a:cubicBezTo>
                    <a:pt x="1987" y="15"/>
                    <a:pt x="1885" y="0"/>
                    <a:pt x="1783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4"/>
            <p:cNvSpPr/>
            <p:nvPr/>
          </p:nvSpPr>
          <p:spPr>
            <a:xfrm>
              <a:off x="4398121" y="2109368"/>
              <a:ext cx="58537" cy="23800"/>
            </a:xfrm>
            <a:custGeom>
              <a:avLst/>
              <a:gdLst/>
              <a:ahLst/>
              <a:cxnLst/>
              <a:rect l="l" t="t" r="r" b="b"/>
              <a:pathLst>
                <a:path w="3072" h="1249" extrusionOk="0">
                  <a:moveTo>
                    <a:pt x="312" y="1"/>
                  </a:moveTo>
                  <a:cubicBezTo>
                    <a:pt x="236" y="1"/>
                    <a:pt x="159" y="32"/>
                    <a:pt x="104" y="93"/>
                  </a:cubicBezTo>
                  <a:cubicBezTo>
                    <a:pt x="0" y="209"/>
                    <a:pt x="11" y="387"/>
                    <a:pt x="126" y="490"/>
                  </a:cubicBezTo>
                  <a:cubicBezTo>
                    <a:pt x="805" y="1103"/>
                    <a:pt x="1519" y="1249"/>
                    <a:pt x="2045" y="1249"/>
                  </a:cubicBezTo>
                  <a:cubicBezTo>
                    <a:pt x="2506" y="1249"/>
                    <a:pt x="2823" y="1138"/>
                    <a:pt x="2850" y="1128"/>
                  </a:cubicBezTo>
                  <a:cubicBezTo>
                    <a:pt x="2996" y="1074"/>
                    <a:pt x="3072" y="913"/>
                    <a:pt x="3019" y="767"/>
                  </a:cubicBezTo>
                  <a:cubicBezTo>
                    <a:pt x="2978" y="653"/>
                    <a:pt x="2870" y="581"/>
                    <a:pt x="2754" y="581"/>
                  </a:cubicBezTo>
                  <a:cubicBezTo>
                    <a:pt x="2723" y="581"/>
                    <a:pt x="2691" y="587"/>
                    <a:pt x="2659" y="598"/>
                  </a:cubicBezTo>
                  <a:cubicBezTo>
                    <a:pt x="2639" y="605"/>
                    <a:pt x="2400" y="687"/>
                    <a:pt x="2049" y="687"/>
                  </a:cubicBezTo>
                  <a:cubicBezTo>
                    <a:pt x="1631" y="687"/>
                    <a:pt x="1054" y="571"/>
                    <a:pt x="501" y="73"/>
                  </a:cubicBezTo>
                  <a:cubicBezTo>
                    <a:pt x="447" y="25"/>
                    <a:pt x="379" y="1"/>
                    <a:pt x="312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4"/>
            <p:cNvSpPr/>
            <p:nvPr/>
          </p:nvSpPr>
          <p:spPr>
            <a:xfrm>
              <a:off x="3779024" y="4211877"/>
              <a:ext cx="221324" cy="195276"/>
            </a:xfrm>
            <a:custGeom>
              <a:avLst/>
              <a:gdLst/>
              <a:ahLst/>
              <a:cxnLst/>
              <a:rect l="l" t="t" r="r" b="b"/>
              <a:pathLst>
                <a:path w="11615" h="10248" extrusionOk="0">
                  <a:moveTo>
                    <a:pt x="2098" y="1"/>
                  </a:moveTo>
                  <a:cubicBezTo>
                    <a:pt x="2098" y="1"/>
                    <a:pt x="0" y="4207"/>
                    <a:pt x="82" y="4777"/>
                  </a:cubicBezTo>
                  <a:cubicBezTo>
                    <a:pt x="164" y="5347"/>
                    <a:pt x="4319" y="8363"/>
                    <a:pt x="6275" y="9422"/>
                  </a:cubicBezTo>
                  <a:cubicBezTo>
                    <a:pt x="7237" y="9943"/>
                    <a:pt x="8573" y="10247"/>
                    <a:pt x="9654" y="10247"/>
                  </a:cubicBezTo>
                  <a:cubicBezTo>
                    <a:pt x="10771" y="10247"/>
                    <a:pt x="11615" y="9923"/>
                    <a:pt x="11490" y="9177"/>
                  </a:cubicBezTo>
                  <a:cubicBezTo>
                    <a:pt x="11245" y="7712"/>
                    <a:pt x="7905" y="6733"/>
                    <a:pt x="7090" y="4534"/>
                  </a:cubicBezTo>
                  <a:cubicBezTo>
                    <a:pt x="6275" y="2333"/>
                    <a:pt x="5958" y="1054"/>
                    <a:pt x="5958" y="1054"/>
                  </a:cubicBezTo>
                  <a:cubicBezTo>
                    <a:pt x="5958" y="1054"/>
                    <a:pt x="5901" y="1057"/>
                    <a:pt x="5796" y="1057"/>
                  </a:cubicBezTo>
                  <a:cubicBezTo>
                    <a:pt x="5283" y="1057"/>
                    <a:pt x="3637" y="975"/>
                    <a:pt x="20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4"/>
            <p:cNvSpPr/>
            <p:nvPr/>
          </p:nvSpPr>
          <p:spPr>
            <a:xfrm>
              <a:off x="3773650" y="4206542"/>
              <a:ext cx="230889" cy="205946"/>
            </a:xfrm>
            <a:custGeom>
              <a:avLst/>
              <a:gdLst/>
              <a:ahLst/>
              <a:cxnLst/>
              <a:rect l="l" t="t" r="r" b="b"/>
              <a:pathLst>
                <a:path w="12117" h="10808" extrusionOk="0">
                  <a:moveTo>
                    <a:pt x="2496" y="679"/>
                  </a:moveTo>
                  <a:cubicBezTo>
                    <a:pt x="3971" y="1516"/>
                    <a:pt x="5463" y="1614"/>
                    <a:pt x="6024" y="1618"/>
                  </a:cubicBezTo>
                  <a:cubicBezTo>
                    <a:pt x="6148" y="2072"/>
                    <a:pt x="6481" y="3214"/>
                    <a:pt x="7108" y="4910"/>
                  </a:cubicBezTo>
                  <a:cubicBezTo>
                    <a:pt x="7569" y="6152"/>
                    <a:pt x="8744" y="7004"/>
                    <a:pt x="9781" y="7754"/>
                  </a:cubicBezTo>
                  <a:cubicBezTo>
                    <a:pt x="10613" y="8356"/>
                    <a:pt x="11399" y="8926"/>
                    <a:pt x="11495" y="9504"/>
                  </a:cubicBezTo>
                  <a:cubicBezTo>
                    <a:pt x="11527" y="9698"/>
                    <a:pt x="11467" y="9838"/>
                    <a:pt x="11300" y="9956"/>
                  </a:cubicBezTo>
                  <a:cubicBezTo>
                    <a:pt x="11019" y="10157"/>
                    <a:pt x="10528" y="10251"/>
                    <a:pt x="9947" y="10251"/>
                  </a:cubicBezTo>
                  <a:cubicBezTo>
                    <a:pt x="8926" y="10251"/>
                    <a:pt x="7625" y="9962"/>
                    <a:pt x="6691" y="9456"/>
                  </a:cubicBezTo>
                  <a:cubicBezTo>
                    <a:pt x="4541" y="8292"/>
                    <a:pt x="831" y="5499"/>
                    <a:pt x="643" y="5024"/>
                  </a:cubicBezTo>
                  <a:cubicBezTo>
                    <a:pt x="627" y="4679"/>
                    <a:pt x="1551" y="2595"/>
                    <a:pt x="2496" y="679"/>
                  </a:cubicBezTo>
                  <a:close/>
                  <a:moveTo>
                    <a:pt x="2381" y="0"/>
                  </a:moveTo>
                  <a:cubicBezTo>
                    <a:pt x="2278" y="0"/>
                    <a:pt x="2178" y="56"/>
                    <a:pt x="2129" y="155"/>
                  </a:cubicBezTo>
                  <a:cubicBezTo>
                    <a:pt x="1486" y="1445"/>
                    <a:pt x="1" y="4504"/>
                    <a:pt x="85" y="5096"/>
                  </a:cubicBezTo>
                  <a:cubicBezTo>
                    <a:pt x="198" y="5887"/>
                    <a:pt x="4757" y="9047"/>
                    <a:pt x="6422" y="9950"/>
                  </a:cubicBezTo>
                  <a:cubicBezTo>
                    <a:pt x="7372" y="10464"/>
                    <a:pt x="8776" y="10808"/>
                    <a:pt x="9945" y="10808"/>
                  </a:cubicBezTo>
                  <a:cubicBezTo>
                    <a:pt x="10634" y="10808"/>
                    <a:pt x="11241" y="10688"/>
                    <a:pt x="11626" y="10415"/>
                  </a:cubicBezTo>
                  <a:cubicBezTo>
                    <a:pt x="11966" y="10172"/>
                    <a:pt x="12116" y="9816"/>
                    <a:pt x="12049" y="9412"/>
                  </a:cubicBezTo>
                  <a:cubicBezTo>
                    <a:pt x="11915" y="8606"/>
                    <a:pt x="11078" y="8000"/>
                    <a:pt x="10111" y="7300"/>
                  </a:cubicBezTo>
                  <a:cubicBezTo>
                    <a:pt x="9138" y="6596"/>
                    <a:pt x="8035" y="5797"/>
                    <a:pt x="7634" y="4716"/>
                  </a:cubicBezTo>
                  <a:cubicBezTo>
                    <a:pt x="6837" y="2559"/>
                    <a:pt x="6516" y="1278"/>
                    <a:pt x="6513" y="1267"/>
                  </a:cubicBezTo>
                  <a:cubicBezTo>
                    <a:pt x="6482" y="1140"/>
                    <a:pt x="6369" y="1053"/>
                    <a:pt x="6241" y="1053"/>
                  </a:cubicBezTo>
                  <a:cubicBezTo>
                    <a:pt x="6235" y="1053"/>
                    <a:pt x="6229" y="1053"/>
                    <a:pt x="6223" y="1054"/>
                  </a:cubicBezTo>
                  <a:cubicBezTo>
                    <a:pt x="6220" y="1054"/>
                    <a:pt x="6175" y="1056"/>
                    <a:pt x="6095" y="1056"/>
                  </a:cubicBezTo>
                  <a:cubicBezTo>
                    <a:pt x="5636" y="1056"/>
                    <a:pt x="4021" y="986"/>
                    <a:pt x="2530" y="43"/>
                  </a:cubicBezTo>
                  <a:cubicBezTo>
                    <a:pt x="2483" y="14"/>
                    <a:pt x="2432" y="0"/>
                    <a:pt x="2381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4"/>
            <p:cNvSpPr/>
            <p:nvPr/>
          </p:nvSpPr>
          <p:spPr>
            <a:xfrm>
              <a:off x="3780186" y="4284687"/>
              <a:ext cx="219742" cy="122466"/>
            </a:xfrm>
            <a:custGeom>
              <a:avLst/>
              <a:gdLst/>
              <a:ahLst/>
              <a:cxnLst/>
              <a:rect l="l" t="t" r="r" b="b"/>
              <a:pathLst>
                <a:path w="11532" h="6427" extrusionOk="0">
                  <a:moveTo>
                    <a:pt x="291" y="1"/>
                  </a:moveTo>
                  <a:cubicBezTo>
                    <a:pt x="113" y="460"/>
                    <a:pt x="1" y="818"/>
                    <a:pt x="21" y="958"/>
                  </a:cubicBezTo>
                  <a:cubicBezTo>
                    <a:pt x="103" y="1528"/>
                    <a:pt x="4258" y="4542"/>
                    <a:pt x="6214" y="5603"/>
                  </a:cubicBezTo>
                  <a:cubicBezTo>
                    <a:pt x="7175" y="6123"/>
                    <a:pt x="8509" y="6427"/>
                    <a:pt x="9589" y="6427"/>
                  </a:cubicBezTo>
                  <a:cubicBezTo>
                    <a:pt x="10694" y="6427"/>
                    <a:pt x="11532" y="6109"/>
                    <a:pt x="11429" y="5380"/>
                  </a:cubicBezTo>
                  <a:lnTo>
                    <a:pt x="11429" y="5380"/>
                  </a:lnTo>
                  <a:cubicBezTo>
                    <a:pt x="11107" y="5424"/>
                    <a:pt x="10751" y="5453"/>
                    <a:pt x="10364" y="5453"/>
                  </a:cubicBezTo>
                  <a:cubicBezTo>
                    <a:pt x="9408" y="5453"/>
                    <a:pt x="8269" y="5279"/>
                    <a:pt x="7027" y="4741"/>
                  </a:cubicBezTo>
                  <a:cubicBezTo>
                    <a:pt x="4010" y="3433"/>
                    <a:pt x="1084" y="758"/>
                    <a:pt x="2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4"/>
            <p:cNvSpPr/>
            <p:nvPr/>
          </p:nvSpPr>
          <p:spPr>
            <a:xfrm>
              <a:off x="3774908" y="4279313"/>
              <a:ext cx="229441" cy="133156"/>
            </a:xfrm>
            <a:custGeom>
              <a:avLst/>
              <a:gdLst/>
              <a:ahLst/>
              <a:cxnLst/>
              <a:rect l="l" t="t" r="r" b="b"/>
              <a:pathLst>
                <a:path w="12041" h="6988" extrusionOk="0">
                  <a:moveTo>
                    <a:pt x="686" y="777"/>
                  </a:moveTo>
                  <a:cubicBezTo>
                    <a:pt x="1796" y="1801"/>
                    <a:pt x="4455" y="4094"/>
                    <a:pt x="7192" y="5281"/>
                  </a:cubicBezTo>
                  <a:cubicBezTo>
                    <a:pt x="8325" y="5772"/>
                    <a:pt x="9478" y="6017"/>
                    <a:pt x="10633" y="6017"/>
                  </a:cubicBezTo>
                  <a:cubicBezTo>
                    <a:pt x="10883" y="6017"/>
                    <a:pt x="11132" y="6005"/>
                    <a:pt x="11381" y="5982"/>
                  </a:cubicBezTo>
                  <a:lnTo>
                    <a:pt x="11381" y="5982"/>
                  </a:lnTo>
                  <a:cubicBezTo>
                    <a:pt x="11340" y="6047"/>
                    <a:pt x="11286" y="6101"/>
                    <a:pt x="11222" y="6143"/>
                  </a:cubicBezTo>
                  <a:cubicBezTo>
                    <a:pt x="10941" y="6338"/>
                    <a:pt x="10455" y="6429"/>
                    <a:pt x="9880" y="6429"/>
                  </a:cubicBezTo>
                  <a:cubicBezTo>
                    <a:pt x="8858" y="6429"/>
                    <a:pt x="7555" y="6141"/>
                    <a:pt x="6625" y="5637"/>
                  </a:cubicBezTo>
                  <a:cubicBezTo>
                    <a:pt x="4475" y="4473"/>
                    <a:pt x="765" y="1680"/>
                    <a:pt x="577" y="1205"/>
                  </a:cubicBezTo>
                  <a:cubicBezTo>
                    <a:pt x="577" y="1193"/>
                    <a:pt x="577" y="1101"/>
                    <a:pt x="686" y="777"/>
                  </a:cubicBezTo>
                  <a:close/>
                  <a:moveTo>
                    <a:pt x="568" y="1"/>
                  </a:moveTo>
                  <a:cubicBezTo>
                    <a:pt x="457" y="1"/>
                    <a:pt x="349" y="65"/>
                    <a:pt x="305" y="181"/>
                  </a:cubicBezTo>
                  <a:cubicBezTo>
                    <a:pt x="21" y="914"/>
                    <a:pt x="0" y="1142"/>
                    <a:pt x="19" y="1279"/>
                  </a:cubicBezTo>
                  <a:cubicBezTo>
                    <a:pt x="132" y="2069"/>
                    <a:pt x="4691" y="5228"/>
                    <a:pt x="6356" y="6131"/>
                  </a:cubicBezTo>
                  <a:cubicBezTo>
                    <a:pt x="7302" y="6643"/>
                    <a:pt x="8709" y="6987"/>
                    <a:pt x="9879" y="6987"/>
                  </a:cubicBezTo>
                  <a:cubicBezTo>
                    <a:pt x="10558" y="6987"/>
                    <a:pt x="11159" y="6871"/>
                    <a:pt x="11543" y="6604"/>
                  </a:cubicBezTo>
                  <a:cubicBezTo>
                    <a:pt x="11884" y="6367"/>
                    <a:pt x="12040" y="6019"/>
                    <a:pt x="11985" y="5624"/>
                  </a:cubicBezTo>
                  <a:cubicBezTo>
                    <a:pt x="11965" y="5482"/>
                    <a:pt x="11844" y="5381"/>
                    <a:pt x="11706" y="5381"/>
                  </a:cubicBezTo>
                  <a:cubicBezTo>
                    <a:pt x="11693" y="5381"/>
                    <a:pt x="11681" y="5381"/>
                    <a:pt x="11668" y="5383"/>
                  </a:cubicBezTo>
                  <a:cubicBezTo>
                    <a:pt x="11323" y="5431"/>
                    <a:pt x="10976" y="5455"/>
                    <a:pt x="10630" y="5455"/>
                  </a:cubicBezTo>
                  <a:cubicBezTo>
                    <a:pt x="9553" y="5455"/>
                    <a:pt x="8476" y="5223"/>
                    <a:pt x="7417" y="4763"/>
                  </a:cubicBezTo>
                  <a:cubicBezTo>
                    <a:pt x="4458" y="3483"/>
                    <a:pt x="1574" y="855"/>
                    <a:pt x="760" y="79"/>
                  </a:cubicBezTo>
                  <a:cubicBezTo>
                    <a:pt x="705" y="26"/>
                    <a:pt x="636" y="1"/>
                    <a:pt x="568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6" name="Google Shape;606;p34"/>
          <p:cNvSpPr txBox="1">
            <a:spLocks noGrp="1"/>
          </p:cNvSpPr>
          <p:nvPr>
            <p:ph type="subTitle" idx="1"/>
          </p:nvPr>
        </p:nvSpPr>
        <p:spPr>
          <a:xfrm>
            <a:off x="389678" y="872521"/>
            <a:ext cx="7809085" cy="33984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sq-AL" sz="1200" b="0" i="0" u="none" strike="noStrike" dirty="0">
                <a:solidFill>
                  <a:srgbClr val="1B1C1D"/>
                </a:solidFill>
                <a:effectLst/>
                <a:latin typeface="Aptos" panose="020B0004020202020204" pitchFamily="34" charset="0"/>
              </a:rPr>
              <a:t>Për të përcaktuar nivelin e përputhshmërisë së legjislacionit shqiptar me Konventën e Budapestit, është thelbësor një krahasim i detajuar neni për neni.</a:t>
            </a:r>
            <a:endParaRPr lang="en-US" sz="1200" b="0" i="0" u="none" strike="noStrike" dirty="0">
              <a:solidFill>
                <a:srgbClr val="1B1C1D"/>
              </a:solidFill>
              <a:effectLst/>
              <a:latin typeface="Aptos" panose="020B0004020202020204" pitchFamily="34" charset="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0" i="0" u="none" strike="noStrike" dirty="0">
              <a:solidFill>
                <a:srgbClr val="1B1C1D"/>
              </a:solidFill>
              <a:effectLst/>
              <a:latin typeface="Aptos" panose="020B0004020202020204" pitchFamily="34" charset="0"/>
            </a:endParaRPr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q-AL" sz="1200" b="1" i="0" u="none" strike="noStrike" dirty="0">
                <a:solidFill>
                  <a:srgbClr val="1B1C1D"/>
                </a:solidFill>
                <a:effectLst/>
                <a:latin typeface="Aptos" panose="020B0004020202020204" pitchFamily="34" charset="0"/>
              </a:rPr>
              <a:t>Neni 3 (Përgjim i Paligjshëm):</a:t>
            </a:r>
            <a:r>
              <a:rPr lang="sq-AL" sz="1200" b="0" i="0" u="none" strike="noStrike" dirty="0">
                <a:solidFill>
                  <a:srgbClr val="1B1C1D"/>
                </a:solidFill>
                <a:effectLst/>
                <a:latin typeface="Aptos" panose="020B0004020202020204" pitchFamily="34" charset="0"/>
              </a:rPr>
              <a:t> Ky nen i Konventës </a:t>
            </a:r>
            <a:r>
              <a:rPr lang="sq-AL" sz="1200" b="0" i="0" u="none" strike="noStrike" dirty="0" err="1">
                <a:solidFill>
                  <a:srgbClr val="1B1C1D"/>
                </a:solidFill>
                <a:effectLst/>
                <a:latin typeface="Aptos" panose="020B0004020202020204" pitchFamily="34" charset="0"/>
              </a:rPr>
              <a:t>mandaton</a:t>
            </a:r>
            <a:r>
              <a:rPr lang="sq-AL" sz="1200" b="0" i="0" u="none" strike="noStrike" dirty="0">
                <a:solidFill>
                  <a:srgbClr val="1B1C1D"/>
                </a:solidFill>
                <a:effectLst/>
                <a:latin typeface="Aptos" panose="020B0004020202020204" pitchFamily="34" charset="0"/>
              </a:rPr>
              <a:t> </a:t>
            </a:r>
            <a:r>
              <a:rPr lang="sq-AL" sz="1200" b="0" i="0" u="none" strike="noStrike" dirty="0" err="1">
                <a:solidFill>
                  <a:srgbClr val="1B1C1D"/>
                </a:solidFill>
                <a:effectLst/>
                <a:latin typeface="Aptos" panose="020B0004020202020204" pitchFamily="34" charset="0"/>
              </a:rPr>
              <a:t>kriminalizimin</a:t>
            </a:r>
            <a:r>
              <a:rPr lang="sq-AL" sz="1200" b="0" i="0" u="none" strike="noStrike" dirty="0">
                <a:solidFill>
                  <a:srgbClr val="1B1C1D"/>
                </a:solidFill>
                <a:effectLst/>
                <a:latin typeface="Aptos" panose="020B0004020202020204" pitchFamily="34" charset="0"/>
              </a:rPr>
              <a:t> e përgjimit të qëllimshëm dhe të paautorizuar të transmetimeve të dhënash kompjuterike jo publike duke përdorur mjete teknike.</a:t>
            </a:r>
            <a:r>
              <a:rPr lang="en-US" sz="1200" baseline="30000" dirty="0">
                <a:solidFill>
                  <a:srgbClr val="575B5F"/>
                </a:solidFill>
                <a:latin typeface="Aptos" panose="020B0004020202020204" pitchFamily="34" charset="0"/>
              </a:rPr>
              <a:t> </a:t>
            </a:r>
            <a:r>
              <a:rPr lang="sq-AL" sz="1200" b="1" i="0" u="none" strike="noStrike" dirty="0">
                <a:solidFill>
                  <a:srgbClr val="1B1C1D"/>
                </a:solidFill>
                <a:effectLst/>
                <a:latin typeface="Aptos" panose="020B0004020202020204" pitchFamily="34" charset="0"/>
              </a:rPr>
              <a:t>Neni 293/a i Kodit Penal Shqiptar</a:t>
            </a:r>
            <a:r>
              <a:rPr lang="sq-AL" sz="1200" b="0" i="0" u="none" strike="noStrike" dirty="0">
                <a:solidFill>
                  <a:srgbClr val="1B1C1D"/>
                </a:solidFill>
                <a:effectLst/>
                <a:latin typeface="Aptos" panose="020B0004020202020204" pitchFamily="34" charset="0"/>
              </a:rPr>
              <a:t> trajton përgjimin e paligjshëm të </a:t>
            </a:r>
            <a:r>
              <a:rPr lang="sq-AL" sz="1200" b="0" i="0" u="none" strike="noStrike" dirty="0" err="1">
                <a:solidFill>
                  <a:srgbClr val="1B1C1D"/>
                </a:solidFill>
                <a:effectLst/>
                <a:latin typeface="Aptos" panose="020B0004020202020204" pitchFamily="34" charset="0"/>
              </a:rPr>
              <a:t>të</a:t>
            </a:r>
            <a:r>
              <a:rPr lang="sq-AL" sz="1200" b="0" i="0" u="none" strike="noStrike" dirty="0">
                <a:solidFill>
                  <a:srgbClr val="1B1C1D"/>
                </a:solidFill>
                <a:effectLst/>
                <a:latin typeface="Aptos" panose="020B0004020202020204" pitchFamily="34" charset="0"/>
              </a:rPr>
              <a:t> dhënave kompjuterike, duke </a:t>
            </a:r>
            <a:r>
              <a:rPr lang="sq-AL" sz="1200" b="0" i="0" u="none" strike="noStrike" dirty="0" err="1">
                <a:solidFill>
                  <a:srgbClr val="1B1C1D"/>
                </a:solidFill>
                <a:effectLst/>
                <a:latin typeface="Aptos" panose="020B0004020202020204" pitchFamily="34" charset="0"/>
              </a:rPr>
              <a:t>penalizuar</a:t>
            </a:r>
            <a:r>
              <a:rPr lang="sq-AL" sz="1200" b="0" i="0" u="none" strike="noStrike" dirty="0">
                <a:solidFill>
                  <a:srgbClr val="1B1C1D"/>
                </a:solidFill>
                <a:effectLst/>
                <a:latin typeface="Aptos" panose="020B0004020202020204" pitchFamily="34" charset="0"/>
              </a:rPr>
              <a:t> përgjimin e paligjshëm të transmetimeve jo publike duke përdorur mjete teknike me burgim nga tre deri në shtatë vjet.</a:t>
            </a:r>
            <a:endParaRPr lang="en-US" sz="1200" b="0" i="0" u="none" strike="noStrike" dirty="0">
              <a:solidFill>
                <a:srgbClr val="1B1C1D"/>
              </a:solidFill>
              <a:effectLst/>
              <a:latin typeface="Aptos" panose="020B0004020202020204" pitchFamily="34" charset="0"/>
            </a:endParaRPr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q-AL" sz="1200" b="1" i="0" u="none" strike="noStrike" dirty="0">
                <a:solidFill>
                  <a:srgbClr val="1B1C1D"/>
                </a:solidFill>
                <a:effectLst/>
                <a:latin typeface="Aptos" panose="020B0004020202020204" pitchFamily="34" charset="0"/>
              </a:rPr>
              <a:t>Neni 5 (Ndërhyrje në Sistem):</a:t>
            </a:r>
            <a:r>
              <a:rPr lang="sq-AL" sz="1200" b="0" i="0" u="none" strike="noStrike" dirty="0">
                <a:solidFill>
                  <a:srgbClr val="1B1C1D"/>
                </a:solidFill>
                <a:effectLst/>
                <a:latin typeface="Aptos" panose="020B0004020202020204" pitchFamily="34" charset="0"/>
              </a:rPr>
              <a:t> Ky nen </a:t>
            </a:r>
            <a:r>
              <a:rPr lang="sq-AL" sz="1200" b="0" i="0" u="none" strike="noStrike" dirty="0" err="1">
                <a:solidFill>
                  <a:srgbClr val="1B1C1D"/>
                </a:solidFill>
                <a:effectLst/>
                <a:latin typeface="Aptos" panose="020B0004020202020204" pitchFamily="34" charset="0"/>
              </a:rPr>
              <a:t>mandaton</a:t>
            </a:r>
            <a:r>
              <a:rPr lang="sq-AL" sz="1200" b="0" i="0" u="none" strike="noStrike" dirty="0">
                <a:solidFill>
                  <a:srgbClr val="1B1C1D"/>
                </a:solidFill>
                <a:effectLst/>
                <a:latin typeface="Aptos" panose="020B0004020202020204" pitchFamily="34" charset="0"/>
              </a:rPr>
              <a:t> </a:t>
            </a:r>
            <a:r>
              <a:rPr lang="sq-AL" sz="1200" b="0" i="0" u="none" strike="noStrike" dirty="0" err="1">
                <a:solidFill>
                  <a:srgbClr val="1B1C1D"/>
                </a:solidFill>
                <a:effectLst/>
                <a:latin typeface="Aptos" panose="020B0004020202020204" pitchFamily="34" charset="0"/>
              </a:rPr>
              <a:t>kriminalizimin</a:t>
            </a:r>
            <a:r>
              <a:rPr lang="sq-AL" sz="1200" b="0" i="0" u="none" strike="noStrike" dirty="0">
                <a:solidFill>
                  <a:srgbClr val="1B1C1D"/>
                </a:solidFill>
                <a:effectLst/>
                <a:latin typeface="Aptos" panose="020B0004020202020204" pitchFamily="34" charset="0"/>
              </a:rPr>
              <a:t> e pengimit serioz të qëllimshëm dhe pa të drejtë të funksionimit të një sistemi </a:t>
            </a:r>
            <a:r>
              <a:rPr lang="sq-AL" sz="1200" b="0" i="0" u="none" strike="noStrike" dirty="0" err="1">
                <a:solidFill>
                  <a:srgbClr val="1B1C1D"/>
                </a:solidFill>
                <a:effectLst/>
                <a:latin typeface="Aptos" panose="020B0004020202020204" pitchFamily="34" charset="0"/>
              </a:rPr>
              <a:t>kompjuterik.</a:t>
            </a:r>
            <a:r>
              <a:rPr lang="sq-AL" sz="1200" b="1" i="0" u="none" strike="noStrike" dirty="0" err="1">
                <a:solidFill>
                  <a:srgbClr val="1B1C1D"/>
                </a:solidFill>
                <a:effectLst/>
                <a:latin typeface="Aptos" panose="020B0004020202020204" pitchFamily="34" charset="0"/>
              </a:rPr>
              <a:t>Neni</a:t>
            </a:r>
            <a:r>
              <a:rPr lang="sq-AL" sz="1200" b="1" i="0" u="none" strike="noStrike" dirty="0">
                <a:solidFill>
                  <a:srgbClr val="1B1C1D"/>
                </a:solidFill>
                <a:effectLst/>
                <a:latin typeface="Aptos" panose="020B0004020202020204" pitchFamily="34" charset="0"/>
              </a:rPr>
              <a:t> 293/c i Kodit Penal Shqiptar</a:t>
            </a:r>
            <a:r>
              <a:rPr lang="sq-AL" sz="1200" b="0" i="0" u="none" strike="noStrike" dirty="0">
                <a:solidFill>
                  <a:srgbClr val="1B1C1D"/>
                </a:solidFill>
                <a:effectLst/>
                <a:latin typeface="Aptos" panose="020B0004020202020204" pitchFamily="34" charset="0"/>
              </a:rPr>
              <a:t> trajton krijimin e pengesave serioze dhe të paautorizuara për të dëmtuar funksionimin e një sistemi kompjuterik nëpërmjet manipulimit të </a:t>
            </a:r>
            <a:r>
              <a:rPr lang="sq-AL" sz="1200" b="0" i="0" u="none" strike="noStrike" dirty="0" err="1">
                <a:solidFill>
                  <a:srgbClr val="1B1C1D"/>
                </a:solidFill>
                <a:effectLst/>
                <a:latin typeface="Aptos" panose="020B0004020202020204" pitchFamily="34" charset="0"/>
              </a:rPr>
              <a:t>të</a:t>
            </a:r>
            <a:r>
              <a:rPr lang="sq-AL" sz="1200" b="0" i="0" u="none" strike="noStrike" dirty="0">
                <a:solidFill>
                  <a:srgbClr val="1B1C1D"/>
                </a:solidFill>
                <a:effectLst/>
                <a:latin typeface="Aptos" panose="020B0004020202020204" pitchFamily="34" charset="0"/>
              </a:rPr>
              <a:t> dhënave, i dënueshëm me burgim nga tre deri në shtatë vjet.</a:t>
            </a:r>
            <a:endParaRPr lang="en-US" sz="1200" b="0" i="0" u="none" strike="noStrike" dirty="0">
              <a:solidFill>
                <a:srgbClr val="1B1C1D"/>
              </a:solidFill>
              <a:effectLst/>
              <a:latin typeface="Aptos" panose="020B0004020202020204" pitchFamily="34" charset="0"/>
            </a:endParaRPr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b="0" i="0" u="none" strike="noStrike" dirty="0">
              <a:solidFill>
                <a:srgbClr val="1B1C1D"/>
              </a:solidFill>
              <a:effectLst/>
              <a:latin typeface="Aptos" panose="020B00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chemeClr val="tx1"/>
                </a:solidFill>
                <a:latin typeface="Aptos" panose="020B0004020202020204" pitchFamily="34" charset="0"/>
              </a:rPr>
              <a:t>Këto</a:t>
            </a:r>
            <a:r>
              <a:rPr lang="en-US" sz="1200" dirty="0">
                <a:solidFill>
                  <a:schemeClr val="tx1"/>
                </a:solidFill>
                <a:latin typeface="Aptos" panose="020B0004020202020204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Aptos" panose="020B0004020202020204" pitchFamily="34" charset="0"/>
              </a:rPr>
              <a:t>nene</a:t>
            </a:r>
            <a:r>
              <a:rPr lang="en-US" sz="1200" dirty="0">
                <a:solidFill>
                  <a:schemeClr val="tx1"/>
                </a:solidFill>
                <a:latin typeface="Aptos" panose="020B0004020202020204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Aptos" panose="020B0004020202020204" pitchFamily="34" charset="0"/>
              </a:rPr>
              <a:t>janë</a:t>
            </a:r>
            <a:r>
              <a:rPr lang="en-US" sz="1200" dirty="0">
                <a:solidFill>
                  <a:schemeClr val="tx1"/>
                </a:solidFill>
                <a:latin typeface="Aptos" panose="020B0004020202020204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Aptos" panose="020B0004020202020204" pitchFamily="34" charset="0"/>
              </a:rPr>
              <a:t>të</a:t>
            </a:r>
            <a:r>
              <a:rPr lang="en-US" sz="1200" dirty="0">
                <a:solidFill>
                  <a:schemeClr val="tx1"/>
                </a:solidFill>
                <a:latin typeface="Aptos" panose="020B0004020202020204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Aptos" panose="020B0004020202020204" pitchFamily="34" charset="0"/>
              </a:rPr>
              <a:t>përcaktuara</a:t>
            </a:r>
            <a:r>
              <a:rPr lang="en-US" sz="1200" dirty="0">
                <a:solidFill>
                  <a:schemeClr val="tx1"/>
                </a:solidFill>
                <a:latin typeface="Aptos" panose="020B0004020202020204" pitchFamily="34" charset="0"/>
              </a:rPr>
              <a:t> dhe </a:t>
            </a:r>
            <a:r>
              <a:rPr lang="en-US" sz="1200" dirty="0" err="1">
                <a:solidFill>
                  <a:schemeClr val="tx1"/>
                </a:solidFill>
                <a:latin typeface="Aptos" panose="020B0004020202020204" pitchFamily="34" charset="0"/>
              </a:rPr>
              <a:t>në</a:t>
            </a:r>
            <a:r>
              <a:rPr lang="en-US" sz="1200" dirty="0">
                <a:solidFill>
                  <a:schemeClr val="tx1"/>
                </a:solidFill>
                <a:latin typeface="Aptos" panose="020B0004020202020204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Aptos" panose="020B0004020202020204" pitchFamily="34" charset="0"/>
              </a:rPr>
              <a:t>vendet</a:t>
            </a:r>
            <a:r>
              <a:rPr lang="en-US" sz="1200" dirty="0">
                <a:solidFill>
                  <a:schemeClr val="tx1"/>
                </a:solidFill>
                <a:latin typeface="Aptos" panose="020B0004020202020204" pitchFamily="34" charset="0"/>
              </a:rPr>
              <a:t> e BE </a:t>
            </a:r>
            <a:r>
              <a:rPr lang="en-US" sz="1200" dirty="0" err="1">
                <a:solidFill>
                  <a:schemeClr val="tx1"/>
                </a:solidFill>
                <a:latin typeface="Aptos" panose="020B0004020202020204" pitchFamily="34" charset="0"/>
              </a:rPr>
              <a:t>që</a:t>
            </a:r>
            <a:r>
              <a:rPr lang="en-US" sz="1200" dirty="0">
                <a:solidFill>
                  <a:schemeClr val="tx1"/>
                </a:solidFill>
                <a:latin typeface="Aptos" panose="020B0004020202020204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Aptos" panose="020B0004020202020204" pitchFamily="34" charset="0"/>
              </a:rPr>
              <a:t>tregon</a:t>
            </a:r>
            <a:r>
              <a:rPr lang="en-US" sz="1200" dirty="0">
                <a:solidFill>
                  <a:schemeClr val="tx1"/>
                </a:solidFill>
                <a:latin typeface="Aptos" panose="020B0004020202020204" pitchFamily="34" charset="0"/>
              </a:rPr>
              <a:t> se </a:t>
            </a:r>
            <a:r>
              <a:rPr lang="en-US" sz="1200" dirty="0" err="1">
                <a:solidFill>
                  <a:schemeClr val="tx1"/>
                </a:solidFill>
                <a:latin typeface="Aptos" panose="020B0004020202020204" pitchFamily="34" charset="0"/>
              </a:rPr>
              <a:t>Shqipëria</a:t>
            </a:r>
            <a:r>
              <a:rPr lang="en-US" sz="1200" dirty="0">
                <a:solidFill>
                  <a:schemeClr val="tx1"/>
                </a:solidFill>
                <a:latin typeface="Aptos" panose="020B0004020202020204" pitchFamily="34" charset="0"/>
              </a:rPr>
              <a:t> ka </a:t>
            </a:r>
            <a:r>
              <a:rPr lang="en-US" sz="1200" dirty="0" err="1">
                <a:solidFill>
                  <a:schemeClr val="tx1"/>
                </a:solidFill>
                <a:latin typeface="Aptos" panose="020B0004020202020204" pitchFamily="34" charset="0"/>
              </a:rPr>
              <a:t>bërë</a:t>
            </a:r>
            <a:r>
              <a:rPr lang="en-US" sz="1200" dirty="0">
                <a:solidFill>
                  <a:schemeClr val="tx1"/>
                </a:solidFill>
                <a:latin typeface="Aptos" panose="020B0004020202020204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Aptos" panose="020B0004020202020204" pitchFamily="34" charset="0"/>
              </a:rPr>
              <a:t>përpjekje</a:t>
            </a:r>
            <a:r>
              <a:rPr lang="en-US" sz="1200" dirty="0">
                <a:solidFill>
                  <a:schemeClr val="tx1"/>
                </a:solidFill>
                <a:latin typeface="Aptos" panose="020B0004020202020204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Aptos" panose="020B0004020202020204" pitchFamily="34" charset="0"/>
              </a:rPr>
              <a:t>që</a:t>
            </a:r>
            <a:r>
              <a:rPr lang="en-US" sz="1200" dirty="0">
                <a:solidFill>
                  <a:schemeClr val="tx1"/>
                </a:solidFill>
                <a:latin typeface="Aptos" panose="020B0004020202020204" pitchFamily="34" charset="0"/>
              </a:rPr>
              <a:t> ta </a:t>
            </a:r>
            <a:r>
              <a:rPr lang="en-US" sz="1200" dirty="0" err="1">
                <a:solidFill>
                  <a:schemeClr val="tx1"/>
                </a:solidFill>
                <a:latin typeface="Aptos" panose="020B0004020202020204" pitchFamily="34" charset="0"/>
              </a:rPr>
              <a:t>përmirësoj</a:t>
            </a:r>
            <a:r>
              <a:rPr lang="en-US" sz="1200" dirty="0">
                <a:solidFill>
                  <a:schemeClr val="tx1"/>
                </a:solidFill>
                <a:latin typeface="Aptos" panose="020B0004020202020204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Aptos" panose="020B0004020202020204" pitchFamily="34" charset="0"/>
              </a:rPr>
              <a:t>legjislacionin</a:t>
            </a:r>
            <a:r>
              <a:rPr lang="en-US" sz="1200" dirty="0">
                <a:solidFill>
                  <a:schemeClr val="tx1"/>
                </a:solidFill>
                <a:latin typeface="Aptos" panose="020B0004020202020204" pitchFamily="34" charset="0"/>
              </a:rPr>
              <a:t> e </a:t>
            </a:r>
            <a:r>
              <a:rPr lang="en-US" sz="1200" dirty="0" err="1">
                <a:solidFill>
                  <a:schemeClr val="tx1"/>
                </a:solidFill>
                <a:latin typeface="Aptos" panose="020B0004020202020204" pitchFamily="34" charset="0"/>
              </a:rPr>
              <a:t>saj</a:t>
            </a:r>
            <a:r>
              <a:rPr lang="en-US" sz="1200" dirty="0">
                <a:solidFill>
                  <a:schemeClr val="tx1"/>
                </a:solidFill>
                <a:latin typeface="Aptos" panose="020B0004020202020204" pitchFamily="34" charset="0"/>
              </a:rPr>
              <a:t>.</a:t>
            </a:r>
            <a:r>
              <a:rPr lang="sq-AL" sz="1200" dirty="0">
                <a:solidFill>
                  <a:schemeClr val="tx1"/>
                </a:solidFill>
                <a:latin typeface="Aptos" panose="020B0004020202020204" pitchFamily="34" charset="0"/>
              </a:rPr>
              <a:t> ​</a:t>
            </a:r>
            <a:r>
              <a:rPr lang="en-US" sz="1200" dirty="0" err="1">
                <a:solidFill>
                  <a:schemeClr val="tx1"/>
                </a:solidFill>
                <a:latin typeface="Aptos" panose="020B0004020202020204" pitchFamily="34" charset="0"/>
              </a:rPr>
              <a:t>Mirëpo</a:t>
            </a:r>
            <a:r>
              <a:rPr lang="sq-AL" sz="1200" dirty="0">
                <a:solidFill>
                  <a:schemeClr val="tx1"/>
                </a:solidFill>
                <a:latin typeface="Aptos" panose="020B0004020202020204" pitchFamily="34" charset="0"/>
              </a:rPr>
              <a:t>, vërehen disa mospërputhje dhe boshllëqe që ndikojnë në efektivitetin e luftës kundër këtyre krimeve në Shqipëri.</a:t>
            </a:r>
            <a:endParaRPr sz="1200" dirty="0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36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q-AL" dirty="0">
                <a:latin typeface="Aptos" panose="020B0004020202020204" pitchFamily="34" charset="0"/>
              </a:rPr>
              <a:t>Sfidat, boshllëqet dhe problematikat</a:t>
            </a:r>
            <a:endParaRPr dirty="0">
              <a:latin typeface="Aptos" panose="020B0004020202020204" pitchFamily="34" charset="0"/>
            </a:endParaRPr>
          </a:p>
        </p:txBody>
      </p:sp>
      <p:sp>
        <p:nvSpPr>
          <p:cNvPr id="627" name="Google Shape;627;p36"/>
          <p:cNvSpPr txBox="1">
            <a:spLocks noGrp="1"/>
          </p:cNvSpPr>
          <p:nvPr>
            <p:ph type="body" idx="1"/>
          </p:nvPr>
        </p:nvSpPr>
        <p:spPr>
          <a:xfrm>
            <a:off x="432260" y="908487"/>
            <a:ext cx="6456220" cy="39849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algn="just">
              <a:spcAft>
                <a:spcPts val="600"/>
              </a:spcAft>
              <a:buNone/>
            </a:pPr>
            <a:r>
              <a:rPr lang="sq-AL" sz="1200" b="0" i="0" u="none" strike="noStrike" dirty="0">
                <a:solidFill>
                  <a:srgbClr val="1B1C1D"/>
                </a:solidFill>
                <a:effectLst/>
                <a:latin typeface="Aptos" panose="020B0004020202020204" pitchFamily="34" charset="0"/>
              </a:rPr>
              <a:t>Pavarësisht zonave të përputhshmërisë, ka mospërputhshmëri dhe</a:t>
            </a:r>
            <a:r>
              <a:rPr lang="en-US" sz="1200" b="0" i="0" u="none" strike="noStrike" dirty="0">
                <a:solidFill>
                  <a:srgbClr val="1B1C1D"/>
                </a:solidFill>
                <a:effectLst/>
                <a:latin typeface="Aptos" panose="020B0004020202020204" pitchFamily="34" charset="0"/>
              </a:rPr>
              <a:t> </a:t>
            </a:r>
            <a:r>
              <a:rPr lang="sq-AL" sz="1200" b="0" i="0" u="none" strike="noStrike" dirty="0">
                <a:solidFill>
                  <a:srgbClr val="1B1C1D"/>
                </a:solidFill>
                <a:effectLst/>
                <a:latin typeface="Aptos" panose="020B0004020202020204" pitchFamily="34" charset="0"/>
              </a:rPr>
              <a:t>zbrazëtira potenciale në legjislacionin shqiptar në krahasim me Konventën e Budapestit.</a:t>
            </a:r>
            <a:endParaRPr lang="sq-AL" sz="1200" b="0" dirty="0">
              <a:effectLst/>
              <a:latin typeface="Aptos" panose="020B0004020202020204" pitchFamily="34" charset="0"/>
            </a:endParaRPr>
          </a:p>
          <a:p>
            <a:pPr algn="just"/>
            <a:r>
              <a:rPr lang="sq-AL" sz="1200" b="1" i="0" u="none" strike="noStrike" dirty="0">
                <a:solidFill>
                  <a:srgbClr val="1B1C1D"/>
                </a:solidFill>
                <a:effectLst/>
                <a:latin typeface="Aptos" panose="020B0004020202020204" pitchFamily="34" charset="0"/>
              </a:rPr>
              <a:t>Shkelja e të Drejtave të Autorit (Neni 10):</a:t>
            </a:r>
            <a:r>
              <a:rPr lang="sq-AL" sz="1200" b="0" i="0" u="none" strike="noStrike" dirty="0">
                <a:solidFill>
                  <a:srgbClr val="1B1C1D"/>
                </a:solidFill>
                <a:effectLst/>
                <a:latin typeface="Aptos" panose="020B0004020202020204" pitchFamily="34" charset="0"/>
              </a:rPr>
              <a:t> Ndërsa Shqipëria ka ligje </a:t>
            </a:r>
            <a:r>
              <a:rPr lang="sq-AL" sz="1200" dirty="0">
                <a:solidFill>
                  <a:schemeClr val="tx1"/>
                </a:solidFill>
                <a:latin typeface="Aptos" panose="020B0004020202020204" pitchFamily="34" charset="0"/>
              </a:rPr>
              <a:t>kundër shkeljes së të drejtave të autorit, kërkesa specifike në Konventë për </a:t>
            </a:r>
            <a:r>
              <a:rPr lang="sq-AL" sz="1200" dirty="0" err="1">
                <a:solidFill>
                  <a:schemeClr val="tx1"/>
                </a:solidFill>
                <a:latin typeface="Aptos" panose="020B0004020202020204" pitchFamily="34" charset="0"/>
              </a:rPr>
              <a:t>kriminalizimin</a:t>
            </a:r>
            <a:r>
              <a:rPr lang="sq-AL" sz="1200" dirty="0">
                <a:solidFill>
                  <a:schemeClr val="tx1"/>
                </a:solidFill>
                <a:latin typeface="Aptos" panose="020B0004020202020204" pitchFamily="34" charset="0"/>
              </a:rPr>
              <a:t> e akteve të tilla kur kryhen në shkallë komerciale duke përdorur sisteme kompjuterike duhet të verifikohet shprehimisht me legjislacionin shqiptar, veçanërisht Ligjin Nr. 35/2016.</a:t>
            </a:r>
            <a:endParaRPr lang="en-US" sz="1200" dirty="0">
              <a:solidFill>
                <a:schemeClr val="tx1"/>
              </a:solidFill>
              <a:latin typeface="Aptos" panose="020B0004020202020204" pitchFamily="34" charset="0"/>
            </a:endParaRPr>
          </a:p>
          <a:p>
            <a:pPr marL="139700" indent="0" algn="just">
              <a:buNone/>
            </a:pPr>
            <a:endParaRPr lang="en-US" sz="1200" dirty="0">
              <a:solidFill>
                <a:schemeClr val="tx1"/>
              </a:solidFill>
              <a:latin typeface="Aptos" panose="020B0004020202020204" pitchFamily="34" charset="0"/>
            </a:endParaRPr>
          </a:p>
          <a:p>
            <a:pPr marL="139700" indent="0" algn="just">
              <a:buNone/>
            </a:pPr>
            <a:r>
              <a:rPr lang="sq-AL" sz="1200" dirty="0">
                <a:solidFill>
                  <a:srgbClr val="1B1C1D"/>
                </a:solidFill>
                <a:effectLst/>
                <a:latin typeface="Aptos" panose="020B0004020202020204" pitchFamily="34" charset="0"/>
                <a:ea typeface="Google Sans Text"/>
                <a:cs typeface="Google Sans Text"/>
              </a:rPr>
              <a:t>Pavarësisht zhvillimeve pozitive në legjislacionin shqiptar për krimin </a:t>
            </a:r>
            <a:r>
              <a:rPr lang="sq-AL" sz="1200" dirty="0" err="1">
                <a:solidFill>
                  <a:srgbClr val="1B1C1D"/>
                </a:solidFill>
                <a:effectLst/>
                <a:latin typeface="Aptos" panose="020B0004020202020204" pitchFamily="34" charset="0"/>
                <a:ea typeface="Google Sans Text"/>
                <a:cs typeface="Google Sans Text"/>
              </a:rPr>
              <a:t>kibernetik</a:t>
            </a:r>
            <a:r>
              <a:rPr lang="sq-AL" sz="1200" dirty="0">
                <a:solidFill>
                  <a:srgbClr val="1B1C1D"/>
                </a:solidFill>
                <a:effectLst/>
                <a:latin typeface="Aptos" panose="020B0004020202020204" pitchFamily="34" charset="0"/>
                <a:ea typeface="Google Sans Text"/>
                <a:cs typeface="Google Sans Text"/>
              </a:rPr>
              <a:t>, mbeten disa sfida, boshllëqe dhe problematika. </a:t>
            </a:r>
            <a:endParaRPr lang="en-US" sz="1200" dirty="0">
              <a:solidFill>
                <a:srgbClr val="1B1C1D"/>
              </a:solidFill>
              <a:effectLst/>
              <a:latin typeface="Aptos" panose="020B0004020202020204" pitchFamily="34" charset="0"/>
              <a:ea typeface="Google Sans Text"/>
              <a:cs typeface="Google Sans Text"/>
            </a:endParaRPr>
          </a:p>
          <a:p>
            <a:pPr marL="139700" indent="0" algn="just">
              <a:buNone/>
            </a:pPr>
            <a:r>
              <a:rPr lang="sq-AL" sz="1200" dirty="0">
                <a:solidFill>
                  <a:srgbClr val="1B1C1D"/>
                </a:solidFill>
                <a:effectLst/>
                <a:latin typeface="Aptos" panose="020B0004020202020204" pitchFamily="34" charset="0"/>
                <a:ea typeface="Google Sans Text"/>
                <a:cs typeface="Google Sans Text"/>
              </a:rPr>
              <a:t>Dobësitë e mundshme në koordinimin ndërinstitucional mund të pengojnë reagimet efektive ndaj kërcënimeve kibernetike dhe ndjekjen penale të kriminelëve kibernetikë. Ndërgjegjësimi i pamjaftueshëm publik për rreziqet kibernetike dhe praktikat e sigurta </a:t>
            </a:r>
            <a:r>
              <a:rPr lang="sq-AL" sz="1200" dirty="0" err="1">
                <a:solidFill>
                  <a:srgbClr val="1B1C1D"/>
                </a:solidFill>
                <a:effectLst/>
                <a:latin typeface="Aptos" panose="020B0004020202020204" pitchFamily="34" charset="0"/>
                <a:ea typeface="Google Sans Text"/>
                <a:cs typeface="Google Sans Text"/>
              </a:rPr>
              <a:t>online</a:t>
            </a:r>
            <a:r>
              <a:rPr lang="sq-AL" sz="1200" dirty="0">
                <a:solidFill>
                  <a:srgbClr val="1B1C1D"/>
                </a:solidFill>
                <a:effectLst/>
                <a:latin typeface="Aptos" panose="020B0004020202020204" pitchFamily="34" charset="0"/>
                <a:ea typeface="Google Sans Text"/>
                <a:cs typeface="Google Sans Text"/>
              </a:rPr>
              <a:t> mund t'i bëjë individët dhe organizatat më të prekshme ndaj sulmeve. Kufizimet teknologjike brenda agjencive të zbatimit të ligjit mund të pengojnë hetimin dhe analizën e krimeve komplekse kibernetike.</a:t>
            </a:r>
            <a:endParaRPr lang="en-US" sz="1200" baseline="30000" dirty="0">
              <a:solidFill>
                <a:srgbClr val="575B5F"/>
              </a:solidFill>
              <a:effectLst/>
              <a:latin typeface="Aptos" panose="020B0004020202020204" pitchFamily="34" charset="0"/>
              <a:ea typeface="Google Sans Text"/>
              <a:cs typeface="Google Sans Text"/>
            </a:endParaRPr>
          </a:p>
          <a:p>
            <a:pPr marL="139700" indent="0" algn="just">
              <a:buNone/>
            </a:pPr>
            <a:r>
              <a:rPr lang="sq-AL" sz="1200" dirty="0">
                <a:solidFill>
                  <a:srgbClr val="1B1C1D"/>
                </a:solidFill>
                <a:effectLst/>
                <a:latin typeface="Aptos" panose="020B0004020202020204" pitchFamily="34" charset="0"/>
                <a:ea typeface="Google Sans Text"/>
                <a:cs typeface="Google Sans Text"/>
              </a:rPr>
              <a:t>Problemet në zbatim përfshijnë nevojën për investime më të mëdha në infrastrukturën dhe teknologjitë e sigurisë kibernetike. Mund të ketë një mungesë të </a:t>
            </a:r>
            <a:r>
              <a:rPr lang="en-US" sz="1200" dirty="0" err="1">
                <a:solidFill>
                  <a:srgbClr val="1B1C1D"/>
                </a:solidFill>
                <a:effectLst/>
                <a:latin typeface="Aptos" panose="020B0004020202020204" pitchFamily="34" charset="0"/>
                <a:ea typeface="Google Sans Text"/>
                <a:cs typeface="Google Sans Text"/>
              </a:rPr>
              <a:t>prioritetit</a:t>
            </a:r>
            <a:r>
              <a:rPr lang="sq-AL" sz="1200" dirty="0">
                <a:solidFill>
                  <a:srgbClr val="1B1C1D"/>
                </a:solidFill>
                <a:effectLst/>
                <a:latin typeface="Aptos" panose="020B0004020202020204" pitchFamily="34" charset="0"/>
                <a:ea typeface="Google Sans Text"/>
                <a:cs typeface="Google Sans Text"/>
              </a:rPr>
              <a:t> të sigurisë kibernetike në të gjithë sektorët, duke çuar në nivele të paqëndrueshme të mbrojtjes.</a:t>
            </a:r>
            <a:endParaRPr lang="sq-AL" sz="1200" dirty="0">
              <a:effectLst/>
              <a:latin typeface="Aptos" panose="020B0004020202020204" pitchFamily="34" charset="0"/>
              <a:ea typeface="Arial" panose="020B0604020202020204" pitchFamily="34" charset="0"/>
            </a:endParaRPr>
          </a:p>
          <a:p>
            <a:pPr marL="139700" indent="0" algn="l">
              <a:buNone/>
            </a:pPr>
            <a:endParaRPr sz="1200" dirty="0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700" name="Google Shape;700;p36"/>
          <p:cNvSpPr/>
          <p:nvPr/>
        </p:nvSpPr>
        <p:spPr>
          <a:xfrm>
            <a:off x="2199447" y="1944399"/>
            <a:ext cx="69707" cy="109173"/>
          </a:xfrm>
          <a:custGeom>
            <a:avLst/>
            <a:gdLst/>
            <a:ahLst/>
            <a:cxnLst/>
            <a:rect l="l" t="t" r="r" b="b"/>
            <a:pathLst>
              <a:path w="9695" h="15184" extrusionOk="0">
                <a:moveTo>
                  <a:pt x="4137" y="0"/>
                </a:moveTo>
                <a:cubicBezTo>
                  <a:pt x="0" y="0"/>
                  <a:pt x="199" y="6204"/>
                  <a:pt x="1471" y="10541"/>
                </a:cubicBezTo>
                <a:cubicBezTo>
                  <a:pt x="2357" y="13562"/>
                  <a:pt x="4093" y="15184"/>
                  <a:pt x="5914" y="15184"/>
                </a:cubicBezTo>
                <a:cubicBezTo>
                  <a:pt x="6767" y="15184"/>
                  <a:pt x="7640" y="14827"/>
                  <a:pt x="8452" y="14091"/>
                </a:cubicBezTo>
                <a:lnTo>
                  <a:pt x="9694" y="9239"/>
                </a:lnTo>
                <a:cubicBezTo>
                  <a:pt x="9694" y="9239"/>
                  <a:pt x="8866" y="306"/>
                  <a:pt x="4429" y="10"/>
                </a:cubicBezTo>
                <a:cubicBezTo>
                  <a:pt x="4329" y="4"/>
                  <a:pt x="4232" y="0"/>
                  <a:pt x="413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1" name="Google Shape;701;p36"/>
          <p:cNvGrpSpPr/>
          <p:nvPr/>
        </p:nvGrpSpPr>
        <p:grpSpPr>
          <a:xfrm>
            <a:off x="6833451" y="1824156"/>
            <a:ext cx="2155895" cy="1495188"/>
            <a:chOff x="-80975" y="268100"/>
            <a:chExt cx="7462425" cy="5175450"/>
          </a:xfrm>
        </p:grpSpPr>
        <p:sp>
          <p:nvSpPr>
            <p:cNvPr id="702" name="Google Shape;702;p36"/>
            <p:cNvSpPr/>
            <p:nvPr/>
          </p:nvSpPr>
          <p:spPr>
            <a:xfrm>
              <a:off x="-80975" y="268100"/>
              <a:ext cx="7314275" cy="4868075"/>
            </a:xfrm>
            <a:custGeom>
              <a:avLst/>
              <a:gdLst/>
              <a:ahLst/>
              <a:cxnLst/>
              <a:rect l="l" t="t" r="r" b="b"/>
              <a:pathLst>
                <a:path w="292571" h="194723" extrusionOk="0">
                  <a:moveTo>
                    <a:pt x="178359" y="0"/>
                  </a:moveTo>
                  <a:cubicBezTo>
                    <a:pt x="174116" y="0"/>
                    <a:pt x="169958" y="294"/>
                    <a:pt x="165939" y="901"/>
                  </a:cubicBezTo>
                  <a:cubicBezTo>
                    <a:pt x="133691" y="5774"/>
                    <a:pt x="118193" y="35197"/>
                    <a:pt x="89114" y="45412"/>
                  </a:cubicBezTo>
                  <a:cubicBezTo>
                    <a:pt x="62365" y="54805"/>
                    <a:pt x="38285" y="62059"/>
                    <a:pt x="25670" y="86840"/>
                  </a:cubicBezTo>
                  <a:cubicBezTo>
                    <a:pt x="1" y="137261"/>
                    <a:pt x="59634" y="192214"/>
                    <a:pt x="114067" y="192214"/>
                  </a:cubicBezTo>
                  <a:cubicBezTo>
                    <a:pt x="116153" y="192214"/>
                    <a:pt x="118231" y="192133"/>
                    <a:pt x="120296" y="191968"/>
                  </a:cubicBezTo>
                  <a:cubicBezTo>
                    <a:pt x="134665" y="190820"/>
                    <a:pt x="147792" y="186110"/>
                    <a:pt x="161950" y="186110"/>
                  </a:cubicBezTo>
                  <a:cubicBezTo>
                    <a:pt x="165195" y="186110"/>
                    <a:pt x="168494" y="186358"/>
                    <a:pt x="171874" y="186952"/>
                  </a:cubicBezTo>
                  <a:cubicBezTo>
                    <a:pt x="193489" y="190752"/>
                    <a:pt x="206629" y="194722"/>
                    <a:pt x="220391" y="194722"/>
                  </a:cubicBezTo>
                  <a:cubicBezTo>
                    <a:pt x="230045" y="194722"/>
                    <a:pt x="240005" y="192768"/>
                    <a:pt x="253411" y="187431"/>
                  </a:cubicBezTo>
                  <a:cubicBezTo>
                    <a:pt x="285442" y="174673"/>
                    <a:pt x="292570" y="137952"/>
                    <a:pt x="288207" y="103186"/>
                  </a:cubicBezTo>
                  <a:cubicBezTo>
                    <a:pt x="285712" y="83335"/>
                    <a:pt x="279472" y="64114"/>
                    <a:pt x="271978" y="50359"/>
                  </a:cubicBezTo>
                  <a:cubicBezTo>
                    <a:pt x="255881" y="20810"/>
                    <a:pt x="214081" y="0"/>
                    <a:pt x="178359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6"/>
            <p:cNvSpPr/>
            <p:nvPr/>
          </p:nvSpPr>
          <p:spPr>
            <a:xfrm>
              <a:off x="3119875" y="3591575"/>
              <a:ext cx="4247525" cy="1757475"/>
            </a:xfrm>
            <a:custGeom>
              <a:avLst/>
              <a:gdLst/>
              <a:ahLst/>
              <a:cxnLst/>
              <a:rect l="l" t="t" r="r" b="b"/>
              <a:pathLst>
                <a:path w="169901" h="70299" extrusionOk="0">
                  <a:moveTo>
                    <a:pt x="0" y="1"/>
                  </a:moveTo>
                  <a:lnTo>
                    <a:pt x="31404" y="70298"/>
                  </a:lnTo>
                  <a:lnTo>
                    <a:pt x="169901" y="61886"/>
                  </a:lnTo>
                  <a:lnTo>
                    <a:pt x="760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6"/>
            <p:cNvSpPr/>
            <p:nvPr/>
          </p:nvSpPr>
          <p:spPr>
            <a:xfrm>
              <a:off x="3104850" y="3579075"/>
              <a:ext cx="4276600" cy="1782500"/>
            </a:xfrm>
            <a:custGeom>
              <a:avLst/>
              <a:gdLst/>
              <a:ahLst/>
              <a:cxnLst/>
              <a:rect l="l" t="t" r="r" b="b"/>
              <a:pathLst>
                <a:path w="171064" h="71300" extrusionOk="0">
                  <a:moveTo>
                    <a:pt x="601" y="0"/>
                  </a:moveTo>
                  <a:cubicBezTo>
                    <a:pt x="240" y="0"/>
                    <a:pt x="0" y="375"/>
                    <a:pt x="148" y="706"/>
                  </a:cubicBezTo>
                  <a:lnTo>
                    <a:pt x="31548" y="71003"/>
                  </a:lnTo>
                  <a:cubicBezTo>
                    <a:pt x="31626" y="71186"/>
                    <a:pt x="31805" y="71299"/>
                    <a:pt x="32005" y="71299"/>
                  </a:cubicBezTo>
                  <a:cubicBezTo>
                    <a:pt x="32075" y="71299"/>
                    <a:pt x="32145" y="71286"/>
                    <a:pt x="32210" y="71256"/>
                  </a:cubicBezTo>
                  <a:cubicBezTo>
                    <a:pt x="32462" y="71142"/>
                    <a:pt x="32576" y="70851"/>
                    <a:pt x="32462" y="70598"/>
                  </a:cubicBezTo>
                  <a:lnTo>
                    <a:pt x="1376" y="1002"/>
                  </a:lnTo>
                  <a:lnTo>
                    <a:pt x="76538" y="1002"/>
                  </a:lnTo>
                  <a:lnTo>
                    <a:pt x="170228" y="62804"/>
                  </a:lnTo>
                  <a:cubicBezTo>
                    <a:pt x="170310" y="62855"/>
                    <a:pt x="170403" y="62880"/>
                    <a:pt x="170494" y="62880"/>
                  </a:cubicBezTo>
                  <a:cubicBezTo>
                    <a:pt x="170657" y="62880"/>
                    <a:pt x="170818" y="62801"/>
                    <a:pt x="170916" y="62656"/>
                  </a:cubicBezTo>
                  <a:cubicBezTo>
                    <a:pt x="171064" y="62429"/>
                    <a:pt x="171003" y="62120"/>
                    <a:pt x="170781" y="61968"/>
                  </a:cubicBezTo>
                  <a:lnTo>
                    <a:pt x="76960" y="83"/>
                  </a:lnTo>
                  <a:cubicBezTo>
                    <a:pt x="76882" y="31"/>
                    <a:pt x="76786" y="0"/>
                    <a:pt x="766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6"/>
            <p:cNvSpPr/>
            <p:nvPr/>
          </p:nvSpPr>
          <p:spPr>
            <a:xfrm>
              <a:off x="3119875" y="3591575"/>
              <a:ext cx="834975" cy="1839450"/>
            </a:xfrm>
            <a:custGeom>
              <a:avLst/>
              <a:gdLst/>
              <a:ahLst/>
              <a:cxnLst/>
              <a:rect l="l" t="t" r="r" b="b"/>
              <a:pathLst>
                <a:path w="33399" h="73578" extrusionOk="0">
                  <a:moveTo>
                    <a:pt x="0" y="1"/>
                  </a:moveTo>
                  <a:lnTo>
                    <a:pt x="0" y="4686"/>
                  </a:lnTo>
                  <a:lnTo>
                    <a:pt x="23614" y="67529"/>
                  </a:lnTo>
                  <a:lnTo>
                    <a:pt x="33399" y="735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6"/>
            <p:cNvSpPr/>
            <p:nvPr/>
          </p:nvSpPr>
          <p:spPr>
            <a:xfrm>
              <a:off x="3107450" y="3579100"/>
              <a:ext cx="862650" cy="1864450"/>
            </a:xfrm>
            <a:custGeom>
              <a:avLst/>
              <a:gdLst/>
              <a:ahLst/>
              <a:cxnLst/>
              <a:rect l="l" t="t" r="r" b="b"/>
              <a:pathLst>
                <a:path w="34506" h="74578" extrusionOk="0">
                  <a:moveTo>
                    <a:pt x="1002" y="2812"/>
                  </a:moveTo>
                  <a:lnTo>
                    <a:pt x="32763" y="72787"/>
                  </a:lnTo>
                  <a:lnTo>
                    <a:pt x="32763" y="72787"/>
                  </a:lnTo>
                  <a:lnTo>
                    <a:pt x="24520" y="67693"/>
                  </a:lnTo>
                  <a:lnTo>
                    <a:pt x="1002" y="5098"/>
                  </a:lnTo>
                  <a:lnTo>
                    <a:pt x="1002" y="2812"/>
                  </a:lnTo>
                  <a:close/>
                  <a:moveTo>
                    <a:pt x="506" y="0"/>
                  </a:moveTo>
                  <a:cubicBezTo>
                    <a:pt x="253" y="0"/>
                    <a:pt x="1" y="186"/>
                    <a:pt x="1" y="500"/>
                  </a:cubicBezTo>
                  <a:lnTo>
                    <a:pt x="1" y="5185"/>
                  </a:lnTo>
                  <a:cubicBezTo>
                    <a:pt x="1" y="5246"/>
                    <a:pt x="9" y="5307"/>
                    <a:pt x="31" y="5364"/>
                  </a:cubicBezTo>
                  <a:lnTo>
                    <a:pt x="23645" y="68202"/>
                  </a:lnTo>
                  <a:cubicBezTo>
                    <a:pt x="23680" y="68307"/>
                    <a:pt x="23754" y="68394"/>
                    <a:pt x="23850" y="68450"/>
                  </a:cubicBezTo>
                  <a:lnTo>
                    <a:pt x="33634" y="74503"/>
                  </a:lnTo>
                  <a:cubicBezTo>
                    <a:pt x="33713" y="74551"/>
                    <a:pt x="33804" y="74577"/>
                    <a:pt x="33896" y="74577"/>
                  </a:cubicBezTo>
                  <a:cubicBezTo>
                    <a:pt x="34261" y="74577"/>
                    <a:pt x="34505" y="74203"/>
                    <a:pt x="34353" y="73872"/>
                  </a:cubicBezTo>
                  <a:lnTo>
                    <a:pt x="954" y="295"/>
                  </a:lnTo>
                  <a:cubicBezTo>
                    <a:pt x="863" y="92"/>
                    <a:pt x="684" y="0"/>
                    <a:pt x="5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6"/>
            <p:cNvSpPr/>
            <p:nvPr/>
          </p:nvSpPr>
          <p:spPr>
            <a:xfrm>
              <a:off x="3476500" y="3664075"/>
              <a:ext cx="1539950" cy="1177350"/>
            </a:xfrm>
            <a:custGeom>
              <a:avLst/>
              <a:gdLst/>
              <a:ahLst/>
              <a:cxnLst/>
              <a:rect l="l" t="t" r="r" b="b"/>
              <a:pathLst>
                <a:path w="61598" h="47094" extrusionOk="0">
                  <a:moveTo>
                    <a:pt x="29236" y="1"/>
                  </a:moveTo>
                  <a:lnTo>
                    <a:pt x="0" y="4691"/>
                  </a:lnTo>
                  <a:lnTo>
                    <a:pt x="22321" y="47094"/>
                  </a:lnTo>
                  <a:lnTo>
                    <a:pt x="61598" y="37941"/>
                  </a:lnTo>
                  <a:lnTo>
                    <a:pt x="29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6"/>
            <p:cNvSpPr/>
            <p:nvPr/>
          </p:nvSpPr>
          <p:spPr>
            <a:xfrm>
              <a:off x="3461475" y="3651625"/>
              <a:ext cx="1570550" cy="1202225"/>
            </a:xfrm>
            <a:custGeom>
              <a:avLst/>
              <a:gdLst/>
              <a:ahLst/>
              <a:cxnLst/>
              <a:rect l="l" t="t" r="r" b="b"/>
              <a:pathLst>
                <a:path w="62822" h="48089" extrusionOk="0">
                  <a:moveTo>
                    <a:pt x="29641" y="1039"/>
                  </a:moveTo>
                  <a:lnTo>
                    <a:pt x="61284" y="38138"/>
                  </a:lnTo>
                  <a:lnTo>
                    <a:pt x="23183" y="47017"/>
                  </a:lnTo>
                  <a:lnTo>
                    <a:pt x="1372" y="5572"/>
                  </a:lnTo>
                  <a:lnTo>
                    <a:pt x="29641" y="1039"/>
                  </a:lnTo>
                  <a:close/>
                  <a:moveTo>
                    <a:pt x="29838" y="1"/>
                  </a:moveTo>
                  <a:cubicBezTo>
                    <a:pt x="29811" y="1"/>
                    <a:pt x="29785" y="3"/>
                    <a:pt x="29758" y="7"/>
                  </a:cubicBezTo>
                  <a:lnTo>
                    <a:pt x="523" y="4692"/>
                  </a:lnTo>
                  <a:cubicBezTo>
                    <a:pt x="188" y="4749"/>
                    <a:pt x="0" y="5119"/>
                    <a:pt x="161" y="5419"/>
                  </a:cubicBezTo>
                  <a:lnTo>
                    <a:pt x="22478" y="47823"/>
                  </a:lnTo>
                  <a:cubicBezTo>
                    <a:pt x="22565" y="47984"/>
                    <a:pt x="22735" y="48088"/>
                    <a:pt x="22918" y="48088"/>
                  </a:cubicBezTo>
                  <a:cubicBezTo>
                    <a:pt x="22957" y="48088"/>
                    <a:pt x="22996" y="48084"/>
                    <a:pt x="23035" y="48075"/>
                  </a:cubicBezTo>
                  <a:lnTo>
                    <a:pt x="62312" y="38927"/>
                  </a:lnTo>
                  <a:cubicBezTo>
                    <a:pt x="62678" y="38839"/>
                    <a:pt x="62822" y="38400"/>
                    <a:pt x="62582" y="38112"/>
                  </a:cubicBezTo>
                  <a:lnTo>
                    <a:pt x="30220" y="177"/>
                  </a:lnTo>
                  <a:cubicBezTo>
                    <a:pt x="30124" y="62"/>
                    <a:pt x="29984" y="1"/>
                    <a:pt x="298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6"/>
            <p:cNvSpPr/>
            <p:nvPr/>
          </p:nvSpPr>
          <p:spPr>
            <a:xfrm>
              <a:off x="4034500" y="4612575"/>
              <a:ext cx="981950" cy="256725"/>
            </a:xfrm>
            <a:custGeom>
              <a:avLst/>
              <a:gdLst/>
              <a:ahLst/>
              <a:cxnLst/>
              <a:rect l="l" t="t" r="r" b="b"/>
              <a:pathLst>
                <a:path w="39278" h="10269" extrusionOk="0">
                  <a:moveTo>
                    <a:pt x="39278" y="1"/>
                  </a:moveTo>
                  <a:lnTo>
                    <a:pt x="1" y="9154"/>
                  </a:lnTo>
                  <a:lnTo>
                    <a:pt x="1" y="10269"/>
                  </a:lnTo>
                  <a:lnTo>
                    <a:pt x="38607" y="2457"/>
                  </a:lnTo>
                  <a:lnTo>
                    <a:pt x="3927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6"/>
            <p:cNvSpPr/>
            <p:nvPr/>
          </p:nvSpPr>
          <p:spPr>
            <a:xfrm>
              <a:off x="4021875" y="4600050"/>
              <a:ext cx="1008800" cy="281775"/>
            </a:xfrm>
            <a:custGeom>
              <a:avLst/>
              <a:gdLst/>
              <a:ahLst/>
              <a:cxnLst/>
              <a:rect l="l" t="t" r="r" b="b"/>
              <a:pathLst>
                <a:path w="40352" h="11271" extrusionOk="0">
                  <a:moveTo>
                    <a:pt x="39077" y="1181"/>
                  </a:moveTo>
                  <a:lnTo>
                    <a:pt x="38712" y="2531"/>
                  </a:lnTo>
                  <a:lnTo>
                    <a:pt x="1002" y="10160"/>
                  </a:lnTo>
                  <a:lnTo>
                    <a:pt x="1002" y="10051"/>
                  </a:lnTo>
                  <a:lnTo>
                    <a:pt x="39077" y="1181"/>
                  </a:lnTo>
                  <a:close/>
                  <a:moveTo>
                    <a:pt x="39786" y="0"/>
                  </a:moveTo>
                  <a:cubicBezTo>
                    <a:pt x="39748" y="0"/>
                    <a:pt x="39709" y="5"/>
                    <a:pt x="39670" y="14"/>
                  </a:cubicBezTo>
                  <a:lnTo>
                    <a:pt x="388" y="9163"/>
                  </a:lnTo>
                  <a:cubicBezTo>
                    <a:pt x="162" y="9215"/>
                    <a:pt x="1" y="9420"/>
                    <a:pt x="5" y="9655"/>
                  </a:cubicBezTo>
                  <a:lnTo>
                    <a:pt x="5" y="10770"/>
                  </a:lnTo>
                  <a:cubicBezTo>
                    <a:pt x="5" y="11044"/>
                    <a:pt x="227" y="11270"/>
                    <a:pt x="506" y="11270"/>
                  </a:cubicBezTo>
                  <a:cubicBezTo>
                    <a:pt x="536" y="11266"/>
                    <a:pt x="571" y="11262"/>
                    <a:pt x="606" y="11257"/>
                  </a:cubicBezTo>
                  <a:lnTo>
                    <a:pt x="39212" y="3445"/>
                  </a:lnTo>
                  <a:cubicBezTo>
                    <a:pt x="39400" y="3406"/>
                    <a:pt x="39548" y="3267"/>
                    <a:pt x="39596" y="3088"/>
                  </a:cubicBezTo>
                  <a:lnTo>
                    <a:pt x="40266" y="632"/>
                  </a:lnTo>
                  <a:cubicBezTo>
                    <a:pt x="40352" y="306"/>
                    <a:pt x="40101" y="0"/>
                    <a:pt x="397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6"/>
            <p:cNvSpPr/>
            <p:nvPr/>
          </p:nvSpPr>
          <p:spPr>
            <a:xfrm>
              <a:off x="4176900" y="3978375"/>
              <a:ext cx="146775" cy="88075"/>
            </a:xfrm>
            <a:custGeom>
              <a:avLst/>
              <a:gdLst/>
              <a:ahLst/>
              <a:cxnLst/>
              <a:rect l="l" t="t" r="r" b="b"/>
              <a:pathLst>
                <a:path w="5871" h="3523" extrusionOk="0">
                  <a:moveTo>
                    <a:pt x="4111" y="0"/>
                  </a:moveTo>
                  <a:lnTo>
                    <a:pt x="1" y="1084"/>
                  </a:lnTo>
                  <a:lnTo>
                    <a:pt x="1651" y="3523"/>
                  </a:lnTo>
                  <a:lnTo>
                    <a:pt x="5870" y="2382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6"/>
            <p:cNvSpPr/>
            <p:nvPr/>
          </p:nvSpPr>
          <p:spPr>
            <a:xfrm>
              <a:off x="4405725" y="4311375"/>
              <a:ext cx="169625" cy="101575"/>
            </a:xfrm>
            <a:custGeom>
              <a:avLst/>
              <a:gdLst/>
              <a:ahLst/>
              <a:cxnLst/>
              <a:rect l="l" t="t" r="r" b="b"/>
              <a:pathLst>
                <a:path w="6785" h="4063" extrusionOk="0">
                  <a:moveTo>
                    <a:pt x="4782" y="0"/>
                  </a:moveTo>
                  <a:lnTo>
                    <a:pt x="1" y="1293"/>
                  </a:lnTo>
                  <a:lnTo>
                    <a:pt x="1869" y="4063"/>
                  </a:lnTo>
                  <a:lnTo>
                    <a:pt x="6785" y="2717"/>
                  </a:lnTo>
                  <a:lnTo>
                    <a:pt x="47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6"/>
            <p:cNvSpPr/>
            <p:nvPr/>
          </p:nvSpPr>
          <p:spPr>
            <a:xfrm>
              <a:off x="4090900" y="3856225"/>
              <a:ext cx="129900" cy="67400"/>
            </a:xfrm>
            <a:custGeom>
              <a:avLst/>
              <a:gdLst/>
              <a:ahLst/>
              <a:cxnLst/>
              <a:rect l="l" t="t" r="r" b="b"/>
              <a:pathLst>
                <a:path w="5196" h="2696" extrusionOk="0">
                  <a:moveTo>
                    <a:pt x="3950" y="0"/>
                  </a:moveTo>
                  <a:lnTo>
                    <a:pt x="1" y="876"/>
                  </a:lnTo>
                  <a:lnTo>
                    <a:pt x="1229" y="2696"/>
                  </a:lnTo>
                  <a:lnTo>
                    <a:pt x="5195" y="1686"/>
                  </a:lnTo>
                  <a:lnTo>
                    <a:pt x="39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6"/>
            <p:cNvSpPr/>
            <p:nvPr/>
          </p:nvSpPr>
          <p:spPr>
            <a:xfrm>
              <a:off x="4281625" y="4130000"/>
              <a:ext cx="172450" cy="114225"/>
            </a:xfrm>
            <a:custGeom>
              <a:avLst/>
              <a:gdLst/>
              <a:ahLst/>
              <a:cxnLst/>
              <a:rect l="l" t="t" r="r" b="b"/>
              <a:pathLst>
                <a:path w="6898" h="4569" extrusionOk="0">
                  <a:moveTo>
                    <a:pt x="4394" y="1"/>
                  </a:moveTo>
                  <a:lnTo>
                    <a:pt x="1" y="1211"/>
                  </a:lnTo>
                  <a:lnTo>
                    <a:pt x="2269" y="4569"/>
                  </a:lnTo>
                  <a:lnTo>
                    <a:pt x="6898" y="3389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6"/>
            <p:cNvSpPr/>
            <p:nvPr/>
          </p:nvSpPr>
          <p:spPr>
            <a:xfrm>
              <a:off x="4482250" y="4199575"/>
              <a:ext cx="150700" cy="92650"/>
            </a:xfrm>
            <a:custGeom>
              <a:avLst/>
              <a:gdLst/>
              <a:ahLst/>
              <a:cxnLst/>
              <a:rect l="l" t="t" r="r" b="b"/>
              <a:pathLst>
                <a:path w="6028" h="3706" extrusionOk="0">
                  <a:moveTo>
                    <a:pt x="3968" y="0"/>
                  </a:moveTo>
                  <a:lnTo>
                    <a:pt x="1" y="1010"/>
                  </a:lnTo>
                  <a:lnTo>
                    <a:pt x="1986" y="3706"/>
                  </a:lnTo>
                  <a:lnTo>
                    <a:pt x="6027" y="2613"/>
                  </a:lnTo>
                  <a:lnTo>
                    <a:pt x="39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6"/>
            <p:cNvSpPr/>
            <p:nvPr/>
          </p:nvSpPr>
          <p:spPr>
            <a:xfrm>
              <a:off x="4348350" y="4229300"/>
              <a:ext cx="166250" cy="99825"/>
            </a:xfrm>
            <a:custGeom>
              <a:avLst/>
              <a:gdLst/>
              <a:ahLst/>
              <a:cxnLst/>
              <a:rect l="l" t="t" r="r" b="b"/>
              <a:pathLst>
                <a:path w="6650" h="3993" extrusionOk="0">
                  <a:moveTo>
                    <a:pt x="4656" y="0"/>
                  </a:moveTo>
                  <a:lnTo>
                    <a:pt x="1" y="1184"/>
                  </a:lnTo>
                  <a:lnTo>
                    <a:pt x="1895" y="3993"/>
                  </a:lnTo>
                  <a:lnTo>
                    <a:pt x="6650" y="2704"/>
                  </a:lnTo>
                  <a:lnTo>
                    <a:pt x="46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6"/>
            <p:cNvSpPr/>
            <p:nvPr/>
          </p:nvSpPr>
          <p:spPr>
            <a:xfrm>
              <a:off x="3978775" y="3882025"/>
              <a:ext cx="125650" cy="70250"/>
            </a:xfrm>
            <a:custGeom>
              <a:avLst/>
              <a:gdLst/>
              <a:ahLst/>
              <a:cxnLst/>
              <a:rect l="l" t="t" r="r" b="b"/>
              <a:pathLst>
                <a:path w="5026" h="2810" extrusionOk="0">
                  <a:moveTo>
                    <a:pt x="3780" y="0"/>
                  </a:moveTo>
                  <a:lnTo>
                    <a:pt x="1" y="832"/>
                  </a:lnTo>
                  <a:lnTo>
                    <a:pt x="1224" y="2809"/>
                  </a:lnTo>
                  <a:lnTo>
                    <a:pt x="5026" y="1838"/>
                  </a:lnTo>
                  <a:lnTo>
                    <a:pt x="37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6"/>
            <p:cNvSpPr/>
            <p:nvPr/>
          </p:nvSpPr>
          <p:spPr>
            <a:xfrm>
              <a:off x="4228075" y="4052400"/>
              <a:ext cx="152850" cy="93300"/>
            </a:xfrm>
            <a:custGeom>
              <a:avLst/>
              <a:gdLst/>
              <a:ahLst/>
              <a:cxnLst/>
              <a:rect l="l" t="t" r="r" b="b"/>
              <a:pathLst>
                <a:path w="6114" h="3732" extrusionOk="0">
                  <a:moveTo>
                    <a:pt x="4250" y="0"/>
                  </a:moveTo>
                  <a:lnTo>
                    <a:pt x="0" y="1150"/>
                  </a:lnTo>
                  <a:lnTo>
                    <a:pt x="1746" y="3732"/>
                  </a:lnTo>
                  <a:lnTo>
                    <a:pt x="6114" y="2526"/>
                  </a:lnTo>
                  <a:lnTo>
                    <a:pt x="42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6"/>
            <p:cNvSpPr/>
            <p:nvPr/>
          </p:nvSpPr>
          <p:spPr>
            <a:xfrm>
              <a:off x="4131625" y="3912950"/>
              <a:ext cx="137400" cy="77850"/>
            </a:xfrm>
            <a:custGeom>
              <a:avLst/>
              <a:gdLst/>
              <a:ahLst/>
              <a:cxnLst/>
              <a:rect l="l" t="t" r="r" b="b"/>
              <a:pathLst>
                <a:path w="5496" h="3114" extrusionOk="0">
                  <a:moveTo>
                    <a:pt x="3993" y="0"/>
                  </a:moveTo>
                  <a:lnTo>
                    <a:pt x="0" y="1015"/>
                  </a:lnTo>
                  <a:lnTo>
                    <a:pt x="1415" y="3114"/>
                  </a:lnTo>
                  <a:lnTo>
                    <a:pt x="5495" y="2034"/>
                  </a:lnTo>
                  <a:lnTo>
                    <a:pt x="39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6"/>
            <p:cNvSpPr/>
            <p:nvPr/>
          </p:nvSpPr>
          <p:spPr>
            <a:xfrm>
              <a:off x="3773675" y="4000675"/>
              <a:ext cx="143725" cy="85600"/>
            </a:xfrm>
            <a:custGeom>
              <a:avLst/>
              <a:gdLst/>
              <a:ahLst/>
              <a:cxnLst/>
              <a:rect l="l" t="t" r="r" b="b"/>
              <a:pathLst>
                <a:path w="5749" h="3424" extrusionOk="0">
                  <a:moveTo>
                    <a:pt x="4512" y="1"/>
                  </a:moveTo>
                  <a:lnTo>
                    <a:pt x="1" y="1150"/>
                  </a:lnTo>
                  <a:lnTo>
                    <a:pt x="1259" y="3423"/>
                  </a:lnTo>
                  <a:lnTo>
                    <a:pt x="5749" y="2239"/>
                  </a:lnTo>
                  <a:lnTo>
                    <a:pt x="45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6"/>
            <p:cNvSpPr/>
            <p:nvPr/>
          </p:nvSpPr>
          <p:spPr>
            <a:xfrm>
              <a:off x="3720550" y="4105850"/>
              <a:ext cx="112275" cy="85700"/>
            </a:xfrm>
            <a:custGeom>
              <a:avLst/>
              <a:gdLst/>
              <a:ahLst/>
              <a:cxnLst/>
              <a:rect l="l" t="t" r="r" b="b"/>
              <a:pathLst>
                <a:path w="4491" h="3428" extrusionOk="0">
                  <a:moveTo>
                    <a:pt x="3053" y="0"/>
                  </a:moveTo>
                  <a:lnTo>
                    <a:pt x="1" y="806"/>
                  </a:lnTo>
                  <a:lnTo>
                    <a:pt x="1390" y="3427"/>
                  </a:lnTo>
                  <a:lnTo>
                    <a:pt x="4490" y="2591"/>
                  </a:lnTo>
                  <a:lnTo>
                    <a:pt x="30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6"/>
            <p:cNvSpPr/>
            <p:nvPr/>
          </p:nvSpPr>
          <p:spPr>
            <a:xfrm>
              <a:off x="3945250" y="3829775"/>
              <a:ext cx="118025" cy="58050"/>
            </a:xfrm>
            <a:custGeom>
              <a:avLst/>
              <a:gdLst/>
              <a:ahLst/>
              <a:cxnLst/>
              <a:rect l="l" t="t" r="r" b="b"/>
              <a:pathLst>
                <a:path w="4721" h="2322" extrusionOk="0">
                  <a:moveTo>
                    <a:pt x="3710" y="0"/>
                  </a:moveTo>
                  <a:lnTo>
                    <a:pt x="0" y="762"/>
                  </a:lnTo>
                  <a:lnTo>
                    <a:pt x="967" y="2321"/>
                  </a:lnTo>
                  <a:lnTo>
                    <a:pt x="4721" y="1494"/>
                  </a:lnTo>
                  <a:lnTo>
                    <a:pt x="371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6"/>
            <p:cNvSpPr/>
            <p:nvPr/>
          </p:nvSpPr>
          <p:spPr>
            <a:xfrm>
              <a:off x="3733525" y="3931775"/>
              <a:ext cx="144575" cy="82550"/>
            </a:xfrm>
            <a:custGeom>
              <a:avLst/>
              <a:gdLst/>
              <a:ahLst/>
              <a:cxnLst/>
              <a:rect l="l" t="t" r="r" b="b"/>
              <a:pathLst>
                <a:path w="5783" h="3302" extrusionOk="0">
                  <a:moveTo>
                    <a:pt x="4590" y="0"/>
                  </a:moveTo>
                  <a:lnTo>
                    <a:pt x="0" y="1011"/>
                  </a:lnTo>
                  <a:lnTo>
                    <a:pt x="1272" y="3301"/>
                  </a:lnTo>
                  <a:lnTo>
                    <a:pt x="5783" y="2152"/>
                  </a:lnTo>
                  <a:lnTo>
                    <a:pt x="45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6"/>
            <p:cNvSpPr/>
            <p:nvPr/>
          </p:nvSpPr>
          <p:spPr>
            <a:xfrm>
              <a:off x="3834000" y="3852300"/>
              <a:ext cx="118125" cy="60450"/>
            </a:xfrm>
            <a:custGeom>
              <a:avLst/>
              <a:gdLst/>
              <a:ahLst/>
              <a:cxnLst/>
              <a:rect l="l" t="t" r="r" b="b"/>
              <a:pathLst>
                <a:path w="4725" h="2418" extrusionOk="0">
                  <a:moveTo>
                    <a:pt x="3754" y="1"/>
                  </a:moveTo>
                  <a:lnTo>
                    <a:pt x="0" y="767"/>
                  </a:lnTo>
                  <a:lnTo>
                    <a:pt x="915" y="2417"/>
                  </a:lnTo>
                  <a:lnTo>
                    <a:pt x="4725" y="1573"/>
                  </a:lnTo>
                  <a:lnTo>
                    <a:pt x="37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6"/>
            <p:cNvSpPr/>
            <p:nvPr/>
          </p:nvSpPr>
          <p:spPr>
            <a:xfrm>
              <a:off x="3641950" y="3960850"/>
              <a:ext cx="106500" cy="76750"/>
            </a:xfrm>
            <a:custGeom>
              <a:avLst/>
              <a:gdLst/>
              <a:ahLst/>
              <a:cxnLst/>
              <a:rect l="l" t="t" r="r" b="b"/>
              <a:pathLst>
                <a:path w="4260" h="3070" extrusionOk="0">
                  <a:moveTo>
                    <a:pt x="2984" y="0"/>
                  </a:moveTo>
                  <a:lnTo>
                    <a:pt x="1" y="662"/>
                  </a:lnTo>
                  <a:lnTo>
                    <a:pt x="1272" y="3070"/>
                  </a:lnTo>
                  <a:lnTo>
                    <a:pt x="4260" y="2308"/>
                  </a:lnTo>
                  <a:lnTo>
                    <a:pt x="29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6"/>
            <p:cNvSpPr/>
            <p:nvPr/>
          </p:nvSpPr>
          <p:spPr>
            <a:xfrm>
              <a:off x="3701175" y="3875050"/>
              <a:ext cx="138600" cy="66775"/>
            </a:xfrm>
            <a:custGeom>
              <a:avLst/>
              <a:gdLst/>
              <a:ahLst/>
              <a:cxnLst/>
              <a:rect l="l" t="t" r="r" b="b"/>
              <a:pathLst>
                <a:path w="5544" h="2671" extrusionOk="0">
                  <a:moveTo>
                    <a:pt x="4625" y="1"/>
                  </a:moveTo>
                  <a:lnTo>
                    <a:pt x="1" y="946"/>
                  </a:lnTo>
                  <a:lnTo>
                    <a:pt x="959" y="2670"/>
                  </a:lnTo>
                  <a:lnTo>
                    <a:pt x="5544" y="1655"/>
                  </a:lnTo>
                  <a:lnTo>
                    <a:pt x="46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6"/>
            <p:cNvSpPr/>
            <p:nvPr/>
          </p:nvSpPr>
          <p:spPr>
            <a:xfrm>
              <a:off x="4061300" y="4009925"/>
              <a:ext cx="139800" cy="88550"/>
            </a:xfrm>
            <a:custGeom>
              <a:avLst/>
              <a:gdLst/>
              <a:ahLst/>
              <a:cxnLst/>
              <a:rect l="l" t="t" r="r" b="b"/>
              <a:pathLst>
                <a:path w="5592" h="3542" extrusionOk="0">
                  <a:moveTo>
                    <a:pt x="3941" y="1"/>
                  </a:moveTo>
                  <a:lnTo>
                    <a:pt x="0" y="1042"/>
                  </a:lnTo>
                  <a:lnTo>
                    <a:pt x="1546" y="3541"/>
                  </a:lnTo>
                  <a:lnTo>
                    <a:pt x="5591" y="2444"/>
                  </a:lnTo>
                  <a:lnTo>
                    <a:pt x="39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6"/>
            <p:cNvSpPr/>
            <p:nvPr/>
          </p:nvSpPr>
          <p:spPr>
            <a:xfrm>
              <a:off x="4159150" y="4164950"/>
              <a:ext cx="162025" cy="111825"/>
            </a:xfrm>
            <a:custGeom>
              <a:avLst/>
              <a:gdLst/>
              <a:ahLst/>
              <a:cxnLst/>
              <a:rect l="l" t="t" r="r" b="b"/>
              <a:pathLst>
                <a:path w="6481" h="4473" extrusionOk="0">
                  <a:moveTo>
                    <a:pt x="4220" y="1"/>
                  </a:moveTo>
                  <a:lnTo>
                    <a:pt x="1" y="1163"/>
                  </a:lnTo>
                  <a:lnTo>
                    <a:pt x="2052" y="4473"/>
                  </a:lnTo>
                  <a:lnTo>
                    <a:pt x="6480" y="3345"/>
                  </a:lnTo>
                  <a:lnTo>
                    <a:pt x="42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6"/>
            <p:cNvSpPr/>
            <p:nvPr/>
          </p:nvSpPr>
          <p:spPr>
            <a:xfrm>
              <a:off x="3865225" y="3906725"/>
              <a:ext cx="127075" cy="74600"/>
            </a:xfrm>
            <a:custGeom>
              <a:avLst/>
              <a:gdLst/>
              <a:ahLst/>
              <a:cxnLst/>
              <a:rect l="l" t="t" r="r" b="b"/>
              <a:pathLst>
                <a:path w="5083" h="2984" extrusionOk="0">
                  <a:moveTo>
                    <a:pt x="3850" y="1"/>
                  </a:moveTo>
                  <a:lnTo>
                    <a:pt x="1" y="850"/>
                  </a:lnTo>
                  <a:lnTo>
                    <a:pt x="1185" y="2984"/>
                  </a:lnTo>
                  <a:lnTo>
                    <a:pt x="5082" y="1991"/>
                  </a:lnTo>
                  <a:lnTo>
                    <a:pt x="38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6"/>
            <p:cNvSpPr/>
            <p:nvPr/>
          </p:nvSpPr>
          <p:spPr>
            <a:xfrm>
              <a:off x="3807875" y="4269025"/>
              <a:ext cx="123125" cy="99625"/>
            </a:xfrm>
            <a:custGeom>
              <a:avLst/>
              <a:gdLst/>
              <a:ahLst/>
              <a:cxnLst/>
              <a:rect l="l" t="t" r="r" b="b"/>
              <a:pathLst>
                <a:path w="4925" h="3985" extrusionOk="0">
                  <a:moveTo>
                    <a:pt x="3179" y="0"/>
                  </a:moveTo>
                  <a:lnTo>
                    <a:pt x="0" y="876"/>
                  </a:lnTo>
                  <a:lnTo>
                    <a:pt x="1650" y="3985"/>
                  </a:lnTo>
                  <a:lnTo>
                    <a:pt x="4925" y="3153"/>
                  </a:lnTo>
                  <a:lnTo>
                    <a:pt x="31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6"/>
            <p:cNvSpPr/>
            <p:nvPr/>
          </p:nvSpPr>
          <p:spPr>
            <a:xfrm>
              <a:off x="4109075" y="4085700"/>
              <a:ext cx="145675" cy="93525"/>
            </a:xfrm>
            <a:custGeom>
              <a:avLst/>
              <a:gdLst/>
              <a:ahLst/>
              <a:cxnLst/>
              <a:rect l="l" t="t" r="r" b="b"/>
              <a:pathLst>
                <a:path w="5827" h="3741" extrusionOk="0">
                  <a:moveTo>
                    <a:pt x="4077" y="1"/>
                  </a:moveTo>
                  <a:lnTo>
                    <a:pt x="1" y="1102"/>
                  </a:lnTo>
                  <a:lnTo>
                    <a:pt x="1638" y="3741"/>
                  </a:lnTo>
                  <a:lnTo>
                    <a:pt x="5827" y="2587"/>
                  </a:lnTo>
                  <a:lnTo>
                    <a:pt x="40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6"/>
            <p:cNvSpPr/>
            <p:nvPr/>
          </p:nvSpPr>
          <p:spPr>
            <a:xfrm>
              <a:off x="3903225" y="3971400"/>
              <a:ext cx="131975" cy="80900"/>
            </a:xfrm>
            <a:custGeom>
              <a:avLst/>
              <a:gdLst/>
              <a:ahLst/>
              <a:cxnLst/>
              <a:rect l="l" t="t" r="r" b="b"/>
              <a:pathLst>
                <a:path w="5279" h="3236" extrusionOk="0">
                  <a:moveTo>
                    <a:pt x="3933" y="0"/>
                  </a:moveTo>
                  <a:lnTo>
                    <a:pt x="1" y="1002"/>
                  </a:lnTo>
                  <a:lnTo>
                    <a:pt x="1237" y="3236"/>
                  </a:lnTo>
                  <a:lnTo>
                    <a:pt x="5278" y="2169"/>
                  </a:lnTo>
                  <a:lnTo>
                    <a:pt x="39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6"/>
            <p:cNvSpPr/>
            <p:nvPr/>
          </p:nvSpPr>
          <p:spPr>
            <a:xfrm>
              <a:off x="4107350" y="4602575"/>
              <a:ext cx="152975" cy="101150"/>
            </a:xfrm>
            <a:custGeom>
              <a:avLst/>
              <a:gdLst/>
              <a:ahLst/>
              <a:cxnLst/>
              <a:rect l="l" t="t" r="r" b="b"/>
              <a:pathLst>
                <a:path w="6119" h="4046" extrusionOk="0">
                  <a:moveTo>
                    <a:pt x="4498" y="0"/>
                  </a:moveTo>
                  <a:lnTo>
                    <a:pt x="0" y="1145"/>
                  </a:lnTo>
                  <a:lnTo>
                    <a:pt x="1607" y="4046"/>
                  </a:lnTo>
                  <a:lnTo>
                    <a:pt x="6118" y="2926"/>
                  </a:lnTo>
                  <a:lnTo>
                    <a:pt x="44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6"/>
            <p:cNvSpPr/>
            <p:nvPr/>
          </p:nvSpPr>
          <p:spPr>
            <a:xfrm>
              <a:off x="3995425" y="3721250"/>
              <a:ext cx="146550" cy="89925"/>
            </a:xfrm>
            <a:custGeom>
              <a:avLst/>
              <a:gdLst/>
              <a:ahLst/>
              <a:cxnLst/>
              <a:rect l="l" t="t" r="r" b="b"/>
              <a:pathLst>
                <a:path w="5862" h="3597" extrusionOk="0">
                  <a:moveTo>
                    <a:pt x="3789" y="0"/>
                  </a:moveTo>
                  <a:lnTo>
                    <a:pt x="1" y="627"/>
                  </a:lnTo>
                  <a:lnTo>
                    <a:pt x="2008" y="3597"/>
                  </a:lnTo>
                  <a:lnTo>
                    <a:pt x="5862" y="2809"/>
                  </a:lnTo>
                  <a:lnTo>
                    <a:pt x="37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6"/>
            <p:cNvSpPr/>
            <p:nvPr/>
          </p:nvSpPr>
          <p:spPr>
            <a:xfrm>
              <a:off x="3643700" y="3775450"/>
              <a:ext cx="164625" cy="107900"/>
            </a:xfrm>
            <a:custGeom>
              <a:avLst/>
              <a:gdLst/>
              <a:ahLst/>
              <a:cxnLst/>
              <a:rect l="l" t="t" r="r" b="b"/>
              <a:pathLst>
                <a:path w="6585" h="4316" extrusionOk="0">
                  <a:moveTo>
                    <a:pt x="4721" y="1"/>
                  </a:moveTo>
                  <a:lnTo>
                    <a:pt x="1" y="780"/>
                  </a:lnTo>
                  <a:lnTo>
                    <a:pt x="1960" y="4316"/>
                  </a:lnTo>
                  <a:lnTo>
                    <a:pt x="6585" y="3371"/>
                  </a:lnTo>
                  <a:lnTo>
                    <a:pt x="472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6"/>
            <p:cNvSpPr/>
            <p:nvPr/>
          </p:nvSpPr>
          <p:spPr>
            <a:xfrm>
              <a:off x="3813525" y="4071775"/>
              <a:ext cx="147750" cy="94400"/>
            </a:xfrm>
            <a:custGeom>
              <a:avLst/>
              <a:gdLst/>
              <a:ahLst/>
              <a:cxnLst/>
              <a:rect l="l" t="t" r="r" b="b"/>
              <a:pathLst>
                <a:path w="5910" h="3776" extrusionOk="0">
                  <a:moveTo>
                    <a:pt x="4490" y="0"/>
                  </a:moveTo>
                  <a:lnTo>
                    <a:pt x="1" y="1185"/>
                  </a:lnTo>
                  <a:lnTo>
                    <a:pt x="1437" y="3775"/>
                  </a:lnTo>
                  <a:lnTo>
                    <a:pt x="5909" y="2565"/>
                  </a:lnTo>
                  <a:lnTo>
                    <a:pt x="44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6"/>
            <p:cNvSpPr/>
            <p:nvPr/>
          </p:nvSpPr>
          <p:spPr>
            <a:xfrm>
              <a:off x="4085575" y="4296025"/>
              <a:ext cx="162325" cy="105625"/>
            </a:xfrm>
            <a:custGeom>
              <a:avLst/>
              <a:gdLst/>
              <a:ahLst/>
              <a:cxnLst/>
              <a:rect l="l" t="t" r="r" b="b"/>
              <a:pathLst>
                <a:path w="6493" h="4225" extrusionOk="0">
                  <a:moveTo>
                    <a:pt x="4681" y="0"/>
                  </a:moveTo>
                  <a:lnTo>
                    <a:pt x="0" y="1189"/>
                  </a:lnTo>
                  <a:lnTo>
                    <a:pt x="1681" y="4224"/>
                  </a:lnTo>
                  <a:lnTo>
                    <a:pt x="6493" y="2922"/>
                  </a:lnTo>
                  <a:lnTo>
                    <a:pt x="468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6"/>
            <p:cNvSpPr/>
            <p:nvPr/>
          </p:nvSpPr>
          <p:spPr>
            <a:xfrm>
              <a:off x="4032000" y="4198700"/>
              <a:ext cx="161475" cy="111925"/>
            </a:xfrm>
            <a:custGeom>
              <a:avLst/>
              <a:gdLst/>
              <a:ahLst/>
              <a:cxnLst/>
              <a:rect l="l" t="t" r="r" b="b"/>
              <a:pathLst>
                <a:path w="6459" h="4477" extrusionOk="0">
                  <a:moveTo>
                    <a:pt x="4416" y="0"/>
                  </a:moveTo>
                  <a:lnTo>
                    <a:pt x="1" y="1215"/>
                  </a:lnTo>
                  <a:lnTo>
                    <a:pt x="1808" y="4477"/>
                  </a:lnTo>
                  <a:lnTo>
                    <a:pt x="6458" y="3297"/>
                  </a:lnTo>
                  <a:lnTo>
                    <a:pt x="44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6"/>
            <p:cNvSpPr/>
            <p:nvPr/>
          </p:nvSpPr>
          <p:spPr>
            <a:xfrm>
              <a:off x="4219675" y="4263250"/>
              <a:ext cx="159075" cy="101275"/>
            </a:xfrm>
            <a:custGeom>
              <a:avLst/>
              <a:gdLst/>
              <a:ahLst/>
              <a:cxnLst/>
              <a:rect l="l" t="t" r="r" b="b"/>
              <a:pathLst>
                <a:path w="6363" h="4051" extrusionOk="0">
                  <a:moveTo>
                    <a:pt x="4455" y="1"/>
                  </a:moveTo>
                  <a:lnTo>
                    <a:pt x="1" y="1137"/>
                  </a:lnTo>
                  <a:lnTo>
                    <a:pt x="1804" y="4050"/>
                  </a:lnTo>
                  <a:lnTo>
                    <a:pt x="6363" y="2818"/>
                  </a:lnTo>
                  <a:lnTo>
                    <a:pt x="44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6"/>
            <p:cNvSpPr/>
            <p:nvPr/>
          </p:nvSpPr>
          <p:spPr>
            <a:xfrm>
              <a:off x="3942425" y="4040425"/>
              <a:ext cx="140675" cy="91025"/>
            </a:xfrm>
            <a:custGeom>
              <a:avLst/>
              <a:gdLst/>
              <a:ahLst/>
              <a:cxnLst/>
              <a:rect l="l" t="t" r="r" b="b"/>
              <a:pathLst>
                <a:path w="5627" h="3641" extrusionOk="0">
                  <a:moveTo>
                    <a:pt x="4076" y="0"/>
                  </a:moveTo>
                  <a:lnTo>
                    <a:pt x="0" y="1076"/>
                  </a:lnTo>
                  <a:lnTo>
                    <a:pt x="1420" y="3640"/>
                  </a:lnTo>
                  <a:lnTo>
                    <a:pt x="5626" y="2504"/>
                  </a:lnTo>
                  <a:lnTo>
                    <a:pt x="40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6"/>
            <p:cNvSpPr/>
            <p:nvPr/>
          </p:nvSpPr>
          <p:spPr>
            <a:xfrm>
              <a:off x="4018625" y="3942775"/>
              <a:ext cx="131300" cy="78400"/>
            </a:xfrm>
            <a:custGeom>
              <a:avLst/>
              <a:gdLst/>
              <a:ahLst/>
              <a:cxnLst/>
              <a:rect l="l" t="t" r="r" b="b"/>
              <a:pathLst>
                <a:path w="5252" h="3136" extrusionOk="0">
                  <a:moveTo>
                    <a:pt x="3828" y="0"/>
                  </a:moveTo>
                  <a:lnTo>
                    <a:pt x="0" y="971"/>
                  </a:lnTo>
                  <a:lnTo>
                    <a:pt x="1337" y="3135"/>
                  </a:lnTo>
                  <a:lnTo>
                    <a:pt x="5252" y="2099"/>
                  </a:lnTo>
                  <a:lnTo>
                    <a:pt x="38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6"/>
            <p:cNvSpPr/>
            <p:nvPr/>
          </p:nvSpPr>
          <p:spPr>
            <a:xfrm>
              <a:off x="3986275" y="4117825"/>
              <a:ext cx="146900" cy="96250"/>
            </a:xfrm>
            <a:custGeom>
              <a:avLst/>
              <a:gdLst/>
              <a:ahLst/>
              <a:cxnLst/>
              <a:rect l="l" t="t" r="r" b="b"/>
              <a:pathLst>
                <a:path w="5876" h="3850" extrusionOk="0">
                  <a:moveTo>
                    <a:pt x="4242" y="0"/>
                  </a:moveTo>
                  <a:lnTo>
                    <a:pt x="1" y="1145"/>
                  </a:lnTo>
                  <a:lnTo>
                    <a:pt x="1499" y="3849"/>
                  </a:lnTo>
                  <a:lnTo>
                    <a:pt x="5875" y="2643"/>
                  </a:lnTo>
                  <a:lnTo>
                    <a:pt x="42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6"/>
            <p:cNvSpPr/>
            <p:nvPr/>
          </p:nvSpPr>
          <p:spPr>
            <a:xfrm>
              <a:off x="4274000" y="4348375"/>
              <a:ext cx="161350" cy="101500"/>
            </a:xfrm>
            <a:custGeom>
              <a:avLst/>
              <a:gdLst/>
              <a:ahLst/>
              <a:cxnLst/>
              <a:rect l="l" t="t" r="r" b="b"/>
              <a:pathLst>
                <a:path w="6454" h="4060" extrusionOk="0">
                  <a:moveTo>
                    <a:pt x="4586" y="1"/>
                  </a:moveTo>
                  <a:lnTo>
                    <a:pt x="1" y="1242"/>
                  </a:lnTo>
                  <a:lnTo>
                    <a:pt x="1747" y="4059"/>
                  </a:lnTo>
                  <a:lnTo>
                    <a:pt x="6454" y="2770"/>
                  </a:lnTo>
                  <a:lnTo>
                    <a:pt x="45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6"/>
            <p:cNvSpPr/>
            <p:nvPr/>
          </p:nvSpPr>
          <p:spPr>
            <a:xfrm>
              <a:off x="4184200" y="4469225"/>
              <a:ext cx="175600" cy="114000"/>
            </a:xfrm>
            <a:custGeom>
              <a:avLst/>
              <a:gdLst/>
              <a:ahLst/>
              <a:cxnLst/>
              <a:rect l="l" t="t" r="r" b="b"/>
              <a:pathLst>
                <a:path w="7024" h="4560" extrusionOk="0">
                  <a:moveTo>
                    <a:pt x="5034" y="0"/>
                  </a:moveTo>
                  <a:lnTo>
                    <a:pt x="0" y="1380"/>
                  </a:lnTo>
                  <a:lnTo>
                    <a:pt x="1760" y="4559"/>
                  </a:lnTo>
                  <a:lnTo>
                    <a:pt x="7024" y="3214"/>
                  </a:lnTo>
                  <a:lnTo>
                    <a:pt x="5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6"/>
            <p:cNvSpPr/>
            <p:nvPr/>
          </p:nvSpPr>
          <p:spPr>
            <a:xfrm>
              <a:off x="3857175" y="4362975"/>
              <a:ext cx="125425" cy="100500"/>
            </a:xfrm>
            <a:custGeom>
              <a:avLst/>
              <a:gdLst/>
              <a:ahLst/>
              <a:cxnLst/>
              <a:rect l="l" t="t" r="r" b="b"/>
              <a:pathLst>
                <a:path w="5017" h="4020" extrusionOk="0">
                  <a:moveTo>
                    <a:pt x="3288" y="0"/>
                  </a:moveTo>
                  <a:lnTo>
                    <a:pt x="1" y="836"/>
                  </a:lnTo>
                  <a:lnTo>
                    <a:pt x="1686" y="4019"/>
                  </a:lnTo>
                  <a:lnTo>
                    <a:pt x="5017" y="3118"/>
                  </a:lnTo>
                  <a:lnTo>
                    <a:pt x="32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6"/>
            <p:cNvSpPr/>
            <p:nvPr/>
          </p:nvSpPr>
          <p:spPr>
            <a:xfrm>
              <a:off x="3763350" y="4185625"/>
              <a:ext cx="115625" cy="90175"/>
            </a:xfrm>
            <a:custGeom>
              <a:avLst/>
              <a:gdLst/>
              <a:ahLst/>
              <a:cxnLst/>
              <a:rect l="l" t="t" r="r" b="b"/>
              <a:pathLst>
                <a:path w="4625" h="3607" extrusionOk="0">
                  <a:moveTo>
                    <a:pt x="3114" y="1"/>
                  </a:moveTo>
                  <a:lnTo>
                    <a:pt x="0" y="846"/>
                  </a:lnTo>
                  <a:lnTo>
                    <a:pt x="1463" y="3606"/>
                  </a:lnTo>
                  <a:lnTo>
                    <a:pt x="4625" y="2731"/>
                  </a:lnTo>
                  <a:lnTo>
                    <a:pt x="31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6"/>
            <p:cNvSpPr/>
            <p:nvPr/>
          </p:nvSpPr>
          <p:spPr>
            <a:xfrm>
              <a:off x="4056075" y="4508175"/>
              <a:ext cx="155350" cy="107925"/>
            </a:xfrm>
            <a:custGeom>
              <a:avLst/>
              <a:gdLst/>
              <a:ahLst/>
              <a:cxnLst/>
              <a:rect l="l" t="t" r="r" b="b"/>
              <a:pathLst>
                <a:path w="6214" h="4317" extrusionOk="0">
                  <a:moveTo>
                    <a:pt x="4459" y="1"/>
                  </a:moveTo>
                  <a:lnTo>
                    <a:pt x="0" y="1225"/>
                  </a:lnTo>
                  <a:lnTo>
                    <a:pt x="1716" y="4316"/>
                  </a:lnTo>
                  <a:lnTo>
                    <a:pt x="6214" y="3171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6"/>
            <p:cNvSpPr/>
            <p:nvPr/>
          </p:nvSpPr>
          <p:spPr>
            <a:xfrm>
              <a:off x="3857825" y="4150900"/>
              <a:ext cx="149275" cy="98450"/>
            </a:xfrm>
            <a:custGeom>
              <a:avLst/>
              <a:gdLst/>
              <a:ahLst/>
              <a:cxnLst/>
              <a:rect l="l" t="t" r="r" b="b"/>
              <a:pathLst>
                <a:path w="5971" h="3938" extrusionOk="0">
                  <a:moveTo>
                    <a:pt x="4473" y="1"/>
                  </a:moveTo>
                  <a:lnTo>
                    <a:pt x="1" y="1211"/>
                  </a:lnTo>
                  <a:lnTo>
                    <a:pt x="1512" y="3937"/>
                  </a:lnTo>
                  <a:lnTo>
                    <a:pt x="5971" y="2709"/>
                  </a:lnTo>
                  <a:lnTo>
                    <a:pt x="44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6"/>
            <p:cNvSpPr/>
            <p:nvPr/>
          </p:nvSpPr>
          <p:spPr>
            <a:xfrm>
              <a:off x="4055750" y="3806375"/>
              <a:ext cx="123025" cy="56850"/>
            </a:xfrm>
            <a:custGeom>
              <a:avLst/>
              <a:gdLst/>
              <a:ahLst/>
              <a:cxnLst/>
              <a:rect l="l" t="t" r="r" b="b"/>
              <a:pathLst>
                <a:path w="4921" h="2274" extrusionOk="0">
                  <a:moveTo>
                    <a:pt x="3884" y="0"/>
                  </a:moveTo>
                  <a:lnTo>
                    <a:pt x="0" y="793"/>
                  </a:lnTo>
                  <a:lnTo>
                    <a:pt x="1002" y="2273"/>
                  </a:lnTo>
                  <a:lnTo>
                    <a:pt x="4921" y="1407"/>
                  </a:lnTo>
                  <a:lnTo>
                    <a:pt x="38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6"/>
            <p:cNvSpPr/>
            <p:nvPr/>
          </p:nvSpPr>
          <p:spPr>
            <a:xfrm>
              <a:off x="3610075" y="3902175"/>
              <a:ext cx="98000" cy="59875"/>
            </a:xfrm>
            <a:custGeom>
              <a:avLst/>
              <a:gdLst/>
              <a:ahLst/>
              <a:cxnLst/>
              <a:rect l="l" t="t" r="r" b="b"/>
              <a:pathLst>
                <a:path w="3920" h="2395" extrusionOk="0">
                  <a:moveTo>
                    <a:pt x="2957" y="0"/>
                  </a:moveTo>
                  <a:lnTo>
                    <a:pt x="0" y="605"/>
                  </a:lnTo>
                  <a:lnTo>
                    <a:pt x="949" y="2395"/>
                  </a:lnTo>
                  <a:lnTo>
                    <a:pt x="3919" y="1737"/>
                  </a:lnTo>
                  <a:lnTo>
                    <a:pt x="29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6"/>
            <p:cNvSpPr/>
            <p:nvPr/>
          </p:nvSpPr>
          <p:spPr>
            <a:xfrm>
              <a:off x="3887000" y="3739850"/>
              <a:ext cx="140900" cy="93750"/>
            </a:xfrm>
            <a:custGeom>
              <a:avLst/>
              <a:gdLst/>
              <a:ahLst/>
              <a:cxnLst/>
              <a:rect l="l" t="t" r="r" b="b"/>
              <a:pathLst>
                <a:path w="5636" h="3750" extrusionOk="0">
                  <a:moveTo>
                    <a:pt x="3611" y="1"/>
                  </a:moveTo>
                  <a:lnTo>
                    <a:pt x="1" y="597"/>
                  </a:lnTo>
                  <a:lnTo>
                    <a:pt x="1956" y="3750"/>
                  </a:lnTo>
                  <a:lnTo>
                    <a:pt x="5635" y="3001"/>
                  </a:lnTo>
                  <a:lnTo>
                    <a:pt x="361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6"/>
            <p:cNvSpPr/>
            <p:nvPr/>
          </p:nvSpPr>
          <p:spPr>
            <a:xfrm>
              <a:off x="3779225" y="3757700"/>
              <a:ext cx="139150" cy="98550"/>
            </a:xfrm>
            <a:custGeom>
              <a:avLst/>
              <a:gdLst/>
              <a:ahLst/>
              <a:cxnLst/>
              <a:rect l="l" t="t" r="r" b="b"/>
              <a:pathLst>
                <a:path w="5566" h="3942" extrusionOk="0">
                  <a:moveTo>
                    <a:pt x="3598" y="1"/>
                  </a:moveTo>
                  <a:lnTo>
                    <a:pt x="1" y="597"/>
                  </a:lnTo>
                  <a:lnTo>
                    <a:pt x="1852" y="3941"/>
                  </a:lnTo>
                  <a:lnTo>
                    <a:pt x="5566" y="3179"/>
                  </a:lnTo>
                  <a:lnTo>
                    <a:pt x="359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6"/>
            <p:cNvSpPr/>
            <p:nvPr/>
          </p:nvSpPr>
          <p:spPr>
            <a:xfrm>
              <a:off x="3681800" y="4033675"/>
              <a:ext cx="106700" cy="77100"/>
            </a:xfrm>
            <a:custGeom>
              <a:avLst/>
              <a:gdLst/>
              <a:ahLst/>
              <a:cxnLst/>
              <a:rect l="l" t="t" r="r" b="b"/>
              <a:pathLst>
                <a:path w="4268" h="3084" extrusionOk="0">
                  <a:moveTo>
                    <a:pt x="3005" y="0"/>
                  </a:moveTo>
                  <a:lnTo>
                    <a:pt x="1" y="767"/>
                  </a:lnTo>
                  <a:lnTo>
                    <a:pt x="1229" y="3083"/>
                  </a:lnTo>
                  <a:lnTo>
                    <a:pt x="4268" y="2282"/>
                  </a:lnTo>
                  <a:lnTo>
                    <a:pt x="30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6"/>
            <p:cNvSpPr/>
            <p:nvPr/>
          </p:nvSpPr>
          <p:spPr>
            <a:xfrm>
              <a:off x="4108650" y="3704700"/>
              <a:ext cx="134475" cy="83175"/>
            </a:xfrm>
            <a:custGeom>
              <a:avLst/>
              <a:gdLst/>
              <a:ahLst/>
              <a:cxnLst/>
              <a:rect l="l" t="t" r="r" b="b"/>
              <a:pathLst>
                <a:path w="5379" h="3327" extrusionOk="0">
                  <a:moveTo>
                    <a:pt x="3288" y="0"/>
                  </a:moveTo>
                  <a:lnTo>
                    <a:pt x="0" y="540"/>
                  </a:lnTo>
                  <a:lnTo>
                    <a:pt x="2056" y="3327"/>
                  </a:lnTo>
                  <a:lnTo>
                    <a:pt x="5378" y="2648"/>
                  </a:lnTo>
                  <a:lnTo>
                    <a:pt x="32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6"/>
            <p:cNvSpPr/>
            <p:nvPr/>
          </p:nvSpPr>
          <p:spPr>
            <a:xfrm>
              <a:off x="3553250" y="3797875"/>
              <a:ext cx="122275" cy="103975"/>
            </a:xfrm>
            <a:custGeom>
              <a:avLst/>
              <a:gdLst/>
              <a:ahLst/>
              <a:cxnLst/>
              <a:rect l="l" t="t" r="r" b="b"/>
              <a:pathLst>
                <a:path w="4891" h="4159" extrusionOk="0">
                  <a:moveTo>
                    <a:pt x="2918" y="1"/>
                  </a:moveTo>
                  <a:lnTo>
                    <a:pt x="0" y="479"/>
                  </a:lnTo>
                  <a:lnTo>
                    <a:pt x="1947" y="4159"/>
                  </a:lnTo>
                  <a:lnTo>
                    <a:pt x="4890" y="3558"/>
                  </a:lnTo>
                  <a:lnTo>
                    <a:pt x="29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6"/>
            <p:cNvSpPr/>
            <p:nvPr/>
          </p:nvSpPr>
          <p:spPr>
            <a:xfrm>
              <a:off x="4002300" y="4635550"/>
              <a:ext cx="128350" cy="94625"/>
            </a:xfrm>
            <a:custGeom>
              <a:avLst/>
              <a:gdLst/>
              <a:ahLst/>
              <a:cxnLst/>
              <a:rect l="l" t="t" r="r" b="b"/>
              <a:pathLst>
                <a:path w="5134" h="3785" extrusionOk="0">
                  <a:moveTo>
                    <a:pt x="3532" y="1"/>
                  </a:moveTo>
                  <a:lnTo>
                    <a:pt x="0" y="898"/>
                  </a:lnTo>
                  <a:lnTo>
                    <a:pt x="1524" y="3785"/>
                  </a:lnTo>
                  <a:lnTo>
                    <a:pt x="5134" y="2892"/>
                  </a:lnTo>
                  <a:lnTo>
                    <a:pt x="35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6"/>
            <p:cNvSpPr/>
            <p:nvPr/>
          </p:nvSpPr>
          <p:spPr>
            <a:xfrm>
              <a:off x="4386025" y="4528425"/>
              <a:ext cx="173875" cy="105075"/>
            </a:xfrm>
            <a:custGeom>
              <a:avLst/>
              <a:gdLst/>
              <a:ahLst/>
              <a:cxnLst/>
              <a:rect l="l" t="t" r="r" b="b"/>
              <a:pathLst>
                <a:path w="6955" h="4203" extrusionOk="0">
                  <a:moveTo>
                    <a:pt x="4973" y="1"/>
                  </a:moveTo>
                  <a:lnTo>
                    <a:pt x="0" y="1268"/>
                  </a:lnTo>
                  <a:lnTo>
                    <a:pt x="1816" y="4203"/>
                  </a:lnTo>
                  <a:lnTo>
                    <a:pt x="6954" y="2931"/>
                  </a:lnTo>
                  <a:lnTo>
                    <a:pt x="49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6"/>
            <p:cNvSpPr/>
            <p:nvPr/>
          </p:nvSpPr>
          <p:spPr>
            <a:xfrm>
              <a:off x="4236550" y="4564475"/>
              <a:ext cx="177800" cy="107125"/>
            </a:xfrm>
            <a:custGeom>
              <a:avLst/>
              <a:gdLst/>
              <a:ahLst/>
              <a:cxnLst/>
              <a:rect l="l" t="t" r="r" b="b"/>
              <a:pathLst>
                <a:path w="7112" h="4285" extrusionOk="0">
                  <a:moveTo>
                    <a:pt x="5300" y="0"/>
                  </a:moveTo>
                  <a:lnTo>
                    <a:pt x="1" y="1354"/>
                  </a:lnTo>
                  <a:lnTo>
                    <a:pt x="1625" y="4285"/>
                  </a:lnTo>
                  <a:lnTo>
                    <a:pt x="7112" y="2931"/>
                  </a:lnTo>
                  <a:lnTo>
                    <a:pt x="53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6"/>
            <p:cNvSpPr/>
            <p:nvPr/>
          </p:nvSpPr>
          <p:spPr>
            <a:xfrm>
              <a:off x="4527650" y="4490875"/>
              <a:ext cx="184100" cy="106600"/>
            </a:xfrm>
            <a:custGeom>
              <a:avLst/>
              <a:gdLst/>
              <a:ahLst/>
              <a:cxnLst/>
              <a:rect l="l" t="t" r="r" b="b"/>
              <a:pathLst>
                <a:path w="7364" h="4264" extrusionOk="0">
                  <a:moveTo>
                    <a:pt x="5200" y="1"/>
                  </a:moveTo>
                  <a:lnTo>
                    <a:pt x="1" y="1329"/>
                  </a:lnTo>
                  <a:lnTo>
                    <a:pt x="1982" y="4264"/>
                  </a:lnTo>
                  <a:lnTo>
                    <a:pt x="7364" y="2931"/>
                  </a:lnTo>
                  <a:lnTo>
                    <a:pt x="52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6"/>
            <p:cNvSpPr/>
            <p:nvPr/>
          </p:nvSpPr>
          <p:spPr>
            <a:xfrm>
              <a:off x="4675150" y="4458325"/>
              <a:ext cx="168225" cy="101600"/>
            </a:xfrm>
            <a:custGeom>
              <a:avLst/>
              <a:gdLst/>
              <a:ahLst/>
              <a:cxnLst/>
              <a:rect l="l" t="t" r="r" b="b"/>
              <a:pathLst>
                <a:path w="6729" h="4064" extrusionOk="0">
                  <a:moveTo>
                    <a:pt x="4416" y="1"/>
                  </a:moveTo>
                  <a:lnTo>
                    <a:pt x="1" y="1124"/>
                  </a:lnTo>
                  <a:lnTo>
                    <a:pt x="2165" y="4063"/>
                  </a:lnTo>
                  <a:lnTo>
                    <a:pt x="6728" y="2931"/>
                  </a:lnTo>
                  <a:lnTo>
                    <a:pt x="44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6"/>
            <p:cNvSpPr/>
            <p:nvPr/>
          </p:nvSpPr>
          <p:spPr>
            <a:xfrm>
              <a:off x="3953950" y="4543350"/>
              <a:ext cx="128275" cy="99525"/>
            </a:xfrm>
            <a:custGeom>
              <a:avLst/>
              <a:gdLst/>
              <a:ahLst/>
              <a:cxnLst/>
              <a:rect l="l" t="t" r="r" b="b"/>
              <a:pathLst>
                <a:path w="5131" h="3981" extrusionOk="0">
                  <a:moveTo>
                    <a:pt x="3419" y="0"/>
                  </a:moveTo>
                  <a:lnTo>
                    <a:pt x="1" y="937"/>
                  </a:lnTo>
                  <a:lnTo>
                    <a:pt x="1612" y="3980"/>
                  </a:lnTo>
                  <a:lnTo>
                    <a:pt x="5130" y="3083"/>
                  </a:lnTo>
                  <a:lnTo>
                    <a:pt x="34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6"/>
            <p:cNvSpPr/>
            <p:nvPr/>
          </p:nvSpPr>
          <p:spPr>
            <a:xfrm>
              <a:off x="4135975" y="4383975"/>
              <a:ext cx="164825" cy="104650"/>
            </a:xfrm>
            <a:custGeom>
              <a:avLst/>
              <a:gdLst/>
              <a:ahLst/>
              <a:cxnLst/>
              <a:rect l="l" t="t" r="r" b="b"/>
              <a:pathLst>
                <a:path w="6593" h="4186" extrusionOk="0">
                  <a:moveTo>
                    <a:pt x="4847" y="1"/>
                  </a:moveTo>
                  <a:lnTo>
                    <a:pt x="0" y="1311"/>
                  </a:lnTo>
                  <a:lnTo>
                    <a:pt x="1594" y="4185"/>
                  </a:lnTo>
                  <a:lnTo>
                    <a:pt x="6593" y="2818"/>
                  </a:lnTo>
                  <a:lnTo>
                    <a:pt x="48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6"/>
            <p:cNvSpPr/>
            <p:nvPr/>
          </p:nvSpPr>
          <p:spPr>
            <a:xfrm>
              <a:off x="4326800" y="4432200"/>
              <a:ext cx="173650" cy="113025"/>
            </a:xfrm>
            <a:custGeom>
              <a:avLst/>
              <a:gdLst/>
              <a:ahLst/>
              <a:cxnLst/>
              <a:rect l="l" t="t" r="r" b="b"/>
              <a:pathLst>
                <a:path w="6946" h="4521" extrusionOk="0">
                  <a:moveTo>
                    <a:pt x="4738" y="1"/>
                  </a:moveTo>
                  <a:lnTo>
                    <a:pt x="1" y="1298"/>
                  </a:lnTo>
                  <a:lnTo>
                    <a:pt x="1999" y="4520"/>
                  </a:lnTo>
                  <a:lnTo>
                    <a:pt x="6946" y="3262"/>
                  </a:lnTo>
                  <a:lnTo>
                    <a:pt x="47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6"/>
            <p:cNvSpPr/>
            <p:nvPr/>
          </p:nvSpPr>
          <p:spPr>
            <a:xfrm>
              <a:off x="4007625" y="4421200"/>
              <a:ext cx="151550" cy="102475"/>
            </a:xfrm>
            <a:custGeom>
              <a:avLst/>
              <a:gdLst/>
              <a:ahLst/>
              <a:cxnLst/>
              <a:rect l="l" t="t" r="r" b="b"/>
              <a:pathLst>
                <a:path w="6062" h="4099" extrusionOk="0">
                  <a:moveTo>
                    <a:pt x="4468" y="1"/>
                  </a:moveTo>
                  <a:lnTo>
                    <a:pt x="0" y="1211"/>
                  </a:lnTo>
                  <a:lnTo>
                    <a:pt x="1603" y="4098"/>
                  </a:lnTo>
                  <a:lnTo>
                    <a:pt x="6062" y="2879"/>
                  </a:lnTo>
                  <a:lnTo>
                    <a:pt x="44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6"/>
            <p:cNvSpPr/>
            <p:nvPr/>
          </p:nvSpPr>
          <p:spPr>
            <a:xfrm>
              <a:off x="3907250" y="4455925"/>
              <a:ext cx="123800" cy="95625"/>
            </a:xfrm>
            <a:custGeom>
              <a:avLst/>
              <a:gdLst/>
              <a:ahLst/>
              <a:cxnLst/>
              <a:rect l="l" t="t" r="r" b="b"/>
              <a:pathLst>
                <a:path w="4952" h="3825" extrusionOk="0">
                  <a:moveTo>
                    <a:pt x="3349" y="1"/>
                  </a:moveTo>
                  <a:lnTo>
                    <a:pt x="1" y="907"/>
                  </a:lnTo>
                  <a:lnTo>
                    <a:pt x="1546" y="3824"/>
                  </a:lnTo>
                  <a:lnTo>
                    <a:pt x="4952" y="2892"/>
                  </a:lnTo>
                  <a:lnTo>
                    <a:pt x="334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6"/>
            <p:cNvSpPr/>
            <p:nvPr/>
          </p:nvSpPr>
          <p:spPr>
            <a:xfrm>
              <a:off x="3904000" y="4233650"/>
              <a:ext cx="156450" cy="109975"/>
            </a:xfrm>
            <a:custGeom>
              <a:avLst/>
              <a:gdLst/>
              <a:ahLst/>
              <a:cxnLst/>
              <a:rect l="l" t="t" r="r" b="b"/>
              <a:pathLst>
                <a:path w="6258" h="4399" extrusionOk="0">
                  <a:moveTo>
                    <a:pt x="4459" y="0"/>
                  </a:moveTo>
                  <a:lnTo>
                    <a:pt x="0" y="1232"/>
                  </a:lnTo>
                  <a:lnTo>
                    <a:pt x="1755" y="4398"/>
                  </a:lnTo>
                  <a:lnTo>
                    <a:pt x="6257" y="3249"/>
                  </a:lnTo>
                  <a:lnTo>
                    <a:pt x="44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6"/>
            <p:cNvSpPr/>
            <p:nvPr/>
          </p:nvSpPr>
          <p:spPr>
            <a:xfrm>
              <a:off x="4462325" y="4393675"/>
              <a:ext cx="184650" cy="115625"/>
            </a:xfrm>
            <a:custGeom>
              <a:avLst/>
              <a:gdLst/>
              <a:ahLst/>
              <a:cxnLst/>
              <a:rect l="l" t="t" r="r" b="b"/>
              <a:pathLst>
                <a:path w="7386" h="4625" extrusionOk="0">
                  <a:moveTo>
                    <a:pt x="4947" y="0"/>
                  </a:moveTo>
                  <a:lnTo>
                    <a:pt x="1" y="1354"/>
                  </a:lnTo>
                  <a:lnTo>
                    <a:pt x="2213" y="4625"/>
                  </a:lnTo>
                  <a:lnTo>
                    <a:pt x="7386" y="3310"/>
                  </a:lnTo>
                  <a:lnTo>
                    <a:pt x="49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6"/>
            <p:cNvSpPr/>
            <p:nvPr/>
          </p:nvSpPr>
          <p:spPr>
            <a:xfrm>
              <a:off x="3956250" y="4329975"/>
              <a:ext cx="154700" cy="106400"/>
            </a:xfrm>
            <a:custGeom>
              <a:avLst/>
              <a:gdLst/>
              <a:ahLst/>
              <a:cxnLst/>
              <a:rect l="l" t="t" r="r" b="b"/>
              <a:pathLst>
                <a:path w="6188" h="4256" extrusionOk="0">
                  <a:moveTo>
                    <a:pt x="4503" y="1"/>
                  </a:moveTo>
                  <a:lnTo>
                    <a:pt x="0" y="1150"/>
                  </a:lnTo>
                  <a:lnTo>
                    <a:pt x="1720" y="4255"/>
                  </a:lnTo>
                  <a:lnTo>
                    <a:pt x="6188" y="3049"/>
                  </a:lnTo>
                  <a:lnTo>
                    <a:pt x="45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6"/>
            <p:cNvSpPr/>
            <p:nvPr/>
          </p:nvSpPr>
          <p:spPr>
            <a:xfrm>
              <a:off x="4408775" y="4099425"/>
              <a:ext cx="161250" cy="110950"/>
            </a:xfrm>
            <a:custGeom>
              <a:avLst/>
              <a:gdLst/>
              <a:ahLst/>
              <a:cxnLst/>
              <a:rect l="l" t="t" r="r" b="b"/>
              <a:pathLst>
                <a:path w="6450" h="4438" extrusionOk="0">
                  <a:moveTo>
                    <a:pt x="3741" y="0"/>
                  </a:moveTo>
                  <a:lnTo>
                    <a:pt x="0" y="1032"/>
                  </a:lnTo>
                  <a:lnTo>
                    <a:pt x="2509" y="4437"/>
                  </a:lnTo>
                  <a:lnTo>
                    <a:pt x="6449" y="3431"/>
                  </a:lnTo>
                  <a:lnTo>
                    <a:pt x="37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6"/>
            <p:cNvSpPr/>
            <p:nvPr/>
          </p:nvSpPr>
          <p:spPr>
            <a:xfrm>
              <a:off x="4248975" y="3886700"/>
              <a:ext cx="124550" cy="72525"/>
            </a:xfrm>
            <a:custGeom>
              <a:avLst/>
              <a:gdLst/>
              <a:ahLst/>
              <a:cxnLst/>
              <a:rect l="l" t="t" r="r" b="b"/>
              <a:pathLst>
                <a:path w="4982" h="2901" extrusionOk="0">
                  <a:moveTo>
                    <a:pt x="3418" y="1"/>
                  </a:moveTo>
                  <a:lnTo>
                    <a:pt x="0" y="872"/>
                  </a:lnTo>
                  <a:lnTo>
                    <a:pt x="1498" y="2901"/>
                  </a:lnTo>
                  <a:lnTo>
                    <a:pt x="4982" y="1982"/>
                  </a:lnTo>
                  <a:lnTo>
                    <a:pt x="34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6"/>
            <p:cNvSpPr/>
            <p:nvPr/>
          </p:nvSpPr>
          <p:spPr>
            <a:xfrm>
              <a:off x="4207500" y="3833475"/>
              <a:ext cx="115625" cy="60450"/>
            </a:xfrm>
            <a:custGeom>
              <a:avLst/>
              <a:gdLst/>
              <a:ahLst/>
              <a:cxnLst/>
              <a:rect l="l" t="t" r="r" b="b"/>
              <a:pathLst>
                <a:path w="4625" h="2418" extrusionOk="0">
                  <a:moveTo>
                    <a:pt x="3401" y="0"/>
                  </a:moveTo>
                  <a:lnTo>
                    <a:pt x="0" y="754"/>
                  </a:lnTo>
                  <a:lnTo>
                    <a:pt x="1232" y="2417"/>
                  </a:lnTo>
                  <a:lnTo>
                    <a:pt x="4625" y="1555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6"/>
            <p:cNvSpPr/>
            <p:nvPr/>
          </p:nvSpPr>
          <p:spPr>
            <a:xfrm>
              <a:off x="4603300" y="4360250"/>
              <a:ext cx="170825" cy="111700"/>
            </a:xfrm>
            <a:custGeom>
              <a:avLst/>
              <a:gdLst/>
              <a:ahLst/>
              <a:cxnLst/>
              <a:rect l="l" t="t" r="r" b="b"/>
              <a:pathLst>
                <a:path w="6833" h="4468" extrusionOk="0">
                  <a:moveTo>
                    <a:pt x="4194" y="0"/>
                  </a:moveTo>
                  <a:lnTo>
                    <a:pt x="1" y="1150"/>
                  </a:lnTo>
                  <a:lnTo>
                    <a:pt x="2444" y="4468"/>
                  </a:lnTo>
                  <a:lnTo>
                    <a:pt x="6833" y="3349"/>
                  </a:lnTo>
                  <a:lnTo>
                    <a:pt x="41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6"/>
            <p:cNvSpPr/>
            <p:nvPr/>
          </p:nvSpPr>
          <p:spPr>
            <a:xfrm>
              <a:off x="4297075" y="3950500"/>
              <a:ext cx="133925" cy="82750"/>
            </a:xfrm>
            <a:custGeom>
              <a:avLst/>
              <a:gdLst/>
              <a:ahLst/>
              <a:cxnLst/>
              <a:rect l="l" t="t" r="r" b="b"/>
              <a:pathLst>
                <a:path w="5357" h="3310" extrusionOk="0">
                  <a:moveTo>
                    <a:pt x="3511" y="0"/>
                  </a:moveTo>
                  <a:lnTo>
                    <a:pt x="1" y="928"/>
                  </a:lnTo>
                  <a:lnTo>
                    <a:pt x="1756" y="3310"/>
                  </a:lnTo>
                  <a:lnTo>
                    <a:pt x="5357" y="2339"/>
                  </a:lnTo>
                  <a:lnTo>
                    <a:pt x="35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6"/>
            <p:cNvSpPr/>
            <p:nvPr/>
          </p:nvSpPr>
          <p:spPr>
            <a:xfrm>
              <a:off x="4542575" y="4279150"/>
              <a:ext cx="154375" cy="95375"/>
            </a:xfrm>
            <a:custGeom>
              <a:avLst/>
              <a:gdLst/>
              <a:ahLst/>
              <a:cxnLst/>
              <a:rect l="l" t="t" r="r" b="b"/>
              <a:pathLst>
                <a:path w="6175" h="3815" extrusionOk="0">
                  <a:moveTo>
                    <a:pt x="4063" y="0"/>
                  </a:moveTo>
                  <a:lnTo>
                    <a:pt x="0" y="1102"/>
                  </a:lnTo>
                  <a:lnTo>
                    <a:pt x="2003" y="3815"/>
                  </a:lnTo>
                  <a:lnTo>
                    <a:pt x="6175" y="2674"/>
                  </a:lnTo>
                  <a:lnTo>
                    <a:pt x="406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6"/>
            <p:cNvSpPr/>
            <p:nvPr/>
          </p:nvSpPr>
          <p:spPr>
            <a:xfrm>
              <a:off x="4170925" y="3785575"/>
              <a:ext cx="110075" cy="51950"/>
            </a:xfrm>
            <a:custGeom>
              <a:avLst/>
              <a:gdLst/>
              <a:ahLst/>
              <a:cxnLst/>
              <a:rect l="l" t="t" r="r" b="b"/>
              <a:pathLst>
                <a:path w="4403" h="2078" extrusionOk="0">
                  <a:moveTo>
                    <a:pt x="3349" y="0"/>
                  </a:moveTo>
                  <a:lnTo>
                    <a:pt x="0" y="684"/>
                  </a:lnTo>
                  <a:lnTo>
                    <a:pt x="1032" y="2078"/>
                  </a:lnTo>
                  <a:lnTo>
                    <a:pt x="4402" y="1333"/>
                  </a:lnTo>
                  <a:lnTo>
                    <a:pt x="33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6"/>
            <p:cNvSpPr/>
            <p:nvPr/>
          </p:nvSpPr>
          <p:spPr>
            <a:xfrm>
              <a:off x="4351625" y="4023225"/>
              <a:ext cx="139475" cy="87550"/>
            </a:xfrm>
            <a:custGeom>
              <a:avLst/>
              <a:gdLst/>
              <a:ahLst/>
              <a:cxnLst/>
              <a:rect l="l" t="t" r="r" b="b"/>
              <a:pathLst>
                <a:path w="5579" h="3502" extrusionOk="0">
                  <a:moveTo>
                    <a:pt x="3623" y="0"/>
                  </a:moveTo>
                  <a:lnTo>
                    <a:pt x="0" y="980"/>
                  </a:lnTo>
                  <a:lnTo>
                    <a:pt x="1860" y="3501"/>
                  </a:lnTo>
                  <a:lnTo>
                    <a:pt x="5578" y="2478"/>
                  </a:lnTo>
                  <a:lnTo>
                    <a:pt x="36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6"/>
            <p:cNvSpPr/>
            <p:nvPr/>
          </p:nvSpPr>
          <p:spPr>
            <a:xfrm>
              <a:off x="4837900" y="3770125"/>
              <a:ext cx="708600" cy="563575"/>
            </a:xfrm>
            <a:custGeom>
              <a:avLst/>
              <a:gdLst/>
              <a:ahLst/>
              <a:cxnLst/>
              <a:rect l="l" t="t" r="r" b="b"/>
              <a:pathLst>
                <a:path w="28344" h="22543" extrusionOk="0">
                  <a:moveTo>
                    <a:pt x="12276" y="0"/>
                  </a:moveTo>
                  <a:lnTo>
                    <a:pt x="12276" y="6027"/>
                  </a:lnTo>
                  <a:cubicBezTo>
                    <a:pt x="11662" y="6619"/>
                    <a:pt x="10991" y="7141"/>
                    <a:pt x="10264" y="7590"/>
                  </a:cubicBezTo>
                  <a:cubicBezTo>
                    <a:pt x="9149" y="8256"/>
                    <a:pt x="1" y="9819"/>
                    <a:pt x="1" y="9819"/>
                  </a:cubicBezTo>
                  <a:lnTo>
                    <a:pt x="11605" y="22543"/>
                  </a:lnTo>
                  <a:cubicBezTo>
                    <a:pt x="11605" y="22543"/>
                    <a:pt x="22239" y="21385"/>
                    <a:pt x="25217" y="20531"/>
                  </a:cubicBezTo>
                  <a:cubicBezTo>
                    <a:pt x="28344" y="19638"/>
                    <a:pt x="27673" y="8260"/>
                    <a:pt x="27673" y="8260"/>
                  </a:cubicBezTo>
                  <a:lnTo>
                    <a:pt x="122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6"/>
            <p:cNvSpPr/>
            <p:nvPr/>
          </p:nvSpPr>
          <p:spPr>
            <a:xfrm>
              <a:off x="4822000" y="3757625"/>
              <a:ext cx="724400" cy="588600"/>
            </a:xfrm>
            <a:custGeom>
              <a:avLst/>
              <a:gdLst/>
              <a:ahLst/>
              <a:cxnLst/>
              <a:rect l="l" t="t" r="r" b="b"/>
              <a:pathLst>
                <a:path w="28976" h="23544" extrusionOk="0">
                  <a:moveTo>
                    <a:pt x="13412" y="1341"/>
                  </a:moveTo>
                  <a:lnTo>
                    <a:pt x="27826" y="9065"/>
                  </a:lnTo>
                  <a:cubicBezTo>
                    <a:pt x="27856" y="9849"/>
                    <a:pt x="27934" y="12161"/>
                    <a:pt x="27756" y="14526"/>
                  </a:cubicBezTo>
                  <a:cubicBezTo>
                    <a:pt x="27490" y="18061"/>
                    <a:pt x="26746" y="20260"/>
                    <a:pt x="25718" y="20552"/>
                  </a:cubicBezTo>
                  <a:cubicBezTo>
                    <a:pt x="23062" y="21310"/>
                    <a:pt x="14066" y="22337"/>
                    <a:pt x="12437" y="22516"/>
                  </a:cubicBezTo>
                  <a:lnTo>
                    <a:pt x="1621" y="10659"/>
                  </a:lnTo>
                  <a:cubicBezTo>
                    <a:pt x="4050" y="10228"/>
                    <a:pt x="10173" y="9109"/>
                    <a:pt x="11161" y="8521"/>
                  </a:cubicBezTo>
                  <a:cubicBezTo>
                    <a:pt x="11919" y="8051"/>
                    <a:pt x="12624" y="7502"/>
                    <a:pt x="13264" y="6884"/>
                  </a:cubicBezTo>
                  <a:cubicBezTo>
                    <a:pt x="13356" y="6788"/>
                    <a:pt x="13408" y="6662"/>
                    <a:pt x="13412" y="6531"/>
                  </a:cubicBezTo>
                  <a:lnTo>
                    <a:pt x="13412" y="1341"/>
                  </a:lnTo>
                  <a:close/>
                  <a:moveTo>
                    <a:pt x="12909" y="0"/>
                  </a:moveTo>
                  <a:cubicBezTo>
                    <a:pt x="12648" y="0"/>
                    <a:pt x="12411" y="209"/>
                    <a:pt x="12411" y="500"/>
                  </a:cubicBezTo>
                  <a:lnTo>
                    <a:pt x="12411" y="6313"/>
                  </a:lnTo>
                  <a:cubicBezTo>
                    <a:pt x="11867" y="6818"/>
                    <a:pt x="11274" y="7271"/>
                    <a:pt x="10643" y="7659"/>
                  </a:cubicBezTo>
                  <a:cubicBezTo>
                    <a:pt x="9890" y="8112"/>
                    <a:pt x="4055" y="9231"/>
                    <a:pt x="554" y="9827"/>
                  </a:cubicBezTo>
                  <a:cubicBezTo>
                    <a:pt x="162" y="9893"/>
                    <a:pt x="1" y="10363"/>
                    <a:pt x="266" y="10659"/>
                  </a:cubicBezTo>
                  <a:lnTo>
                    <a:pt x="11871" y="23378"/>
                  </a:lnTo>
                  <a:cubicBezTo>
                    <a:pt x="11967" y="23483"/>
                    <a:pt x="12102" y="23544"/>
                    <a:pt x="12241" y="23544"/>
                  </a:cubicBezTo>
                  <a:cubicBezTo>
                    <a:pt x="12259" y="23539"/>
                    <a:pt x="12280" y="23539"/>
                    <a:pt x="12298" y="23535"/>
                  </a:cubicBezTo>
                  <a:cubicBezTo>
                    <a:pt x="12733" y="23487"/>
                    <a:pt x="23005" y="22364"/>
                    <a:pt x="25992" y="21510"/>
                  </a:cubicBezTo>
                  <a:cubicBezTo>
                    <a:pt x="27534" y="21075"/>
                    <a:pt x="28435" y="18810"/>
                    <a:pt x="28753" y="14600"/>
                  </a:cubicBezTo>
                  <a:cubicBezTo>
                    <a:pt x="28975" y="11643"/>
                    <a:pt x="28810" y="8760"/>
                    <a:pt x="28810" y="8730"/>
                  </a:cubicBezTo>
                  <a:cubicBezTo>
                    <a:pt x="28797" y="8556"/>
                    <a:pt x="28701" y="8399"/>
                    <a:pt x="28544" y="8321"/>
                  </a:cubicBezTo>
                  <a:lnTo>
                    <a:pt x="13147" y="60"/>
                  </a:lnTo>
                  <a:cubicBezTo>
                    <a:pt x="13069" y="19"/>
                    <a:pt x="12988" y="0"/>
                    <a:pt x="129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6"/>
            <p:cNvSpPr/>
            <p:nvPr/>
          </p:nvSpPr>
          <p:spPr>
            <a:xfrm>
              <a:off x="5134000" y="3770125"/>
              <a:ext cx="411750" cy="511325"/>
            </a:xfrm>
            <a:custGeom>
              <a:avLst/>
              <a:gdLst/>
              <a:ahLst/>
              <a:cxnLst/>
              <a:rect l="l" t="t" r="r" b="b"/>
              <a:pathLst>
                <a:path w="16470" h="20453" extrusionOk="0">
                  <a:moveTo>
                    <a:pt x="432" y="0"/>
                  </a:moveTo>
                  <a:lnTo>
                    <a:pt x="432" y="6027"/>
                  </a:lnTo>
                  <a:cubicBezTo>
                    <a:pt x="432" y="6027"/>
                    <a:pt x="266" y="6188"/>
                    <a:pt x="1" y="6423"/>
                  </a:cubicBezTo>
                  <a:lnTo>
                    <a:pt x="13569" y="20453"/>
                  </a:lnTo>
                  <a:cubicBezTo>
                    <a:pt x="16469" y="19155"/>
                    <a:pt x="15829" y="8256"/>
                    <a:pt x="15829" y="8256"/>
                  </a:cubicBezTo>
                  <a:lnTo>
                    <a:pt x="4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6"/>
            <p:cNvSpPr/>
            <p:nvPr/>
          </p:nvSpPr>
          <p:spPr>
            <a:xfrm>
              <a:off x="5120075" y="3757625"/>
              <a:ext cx="426100" cy="536350"/>
            </a:xfrm>
            <a:custGeom>
              <a:avLst/>
              <a:gdLst/>
              <a:ahLst/>
              <a:cxnLst/>
              <a:rect l="l" t="t" r="r" b="b"/>
              <a:pathLst>
                <a:path w="17044" h="21454" extrusionOk="0">
                  <a:moveTo>
                    <a:pt x="1489" y="1341"/>
                  </a:moveTo>
                  <a:lnTo>
                    <a:pt x="15903" y="9065"/>
                  </a:lnTo>
                  <a:cubicBezTo>
                    <a:pt x="16099" y="12949"/>
                    <a:pt x="15798" y="18980"/>
                    <a:pt x="14204" y="20317"/>
                  </a:cubicBezTo>
                  <a:lnTo>
                    <a:pt x="1276" y="6945"/>
                  </a:lnTo>
                  <a:cubicBezTo>
                    <a:pt x="1315" y="6905"/>
                    <a:pt x="1337" y="6884"/>
                    <a:pt x="1337" y="6884"/>
                  </a:cubicBezTo>
                  <a:cubicBezTo>
                    <a:pt x="1433" y="6792"/>
                    <a:pt x="1489" y="6662"/>
                    <a:pt x="1489" y="6531"/>
                  </a:cubicBezTo>
                  <a:lnTo>
                    <a:pt x="1489" y="1341"/>
                  </a:lnTo>
                  <a:close/>
                  <a:moveTo>
                    <a:pt x="986" y="0"/>
                  </a:moveTo>
                  <a:cubicBezTo>
                    <a:pt x="725" y="0"/>
                    <a:pt x="488" y="209"/>
                    <a:pt x="488" y="500"/>
                  </a:cubicBezTo>
                  <a:lnTo>
                    <a:pt x="488" y="6309"/>
                  </a:lnTo>
                  <a:cubicBezTo>
                    <a:pt x="418" y="6374"/>
                    <a:pt x="331" y="6453"/>
                    <a:pt x="227" y="6544"/>
                  </a:cubicBezTo>
                  <a:cubicBezTo>
                    <a:pt x="13" y="6731"/>
                    <a:pt x="0" y="7062"/>
                    <a:pt x="196" y="7267"/>
                  </a:cubicBezTo>
                  <a:lnTo>
                    <a:pt x="13765" y="21301"/>
                  </a:lnTo>
                  <a:cubicBezTo>
                    <a:pt x="13860" y="21401"/>
                    <a:pt x="13987" y="21454"/>
                    <a:pt x="14126" y="21454"/>
                  </a:cubicBezTo>
                  <a:cubicBezTo>
                    <a:pt x="14196" y="21454"/>
                    <a:pt x="14265" y="21440"/>
                    <a:pt x="14326" y="21410"/>
                  </a:cubicBezTo>
                  <a:cubicBezTo>
                    <a:pt x="15733" y="20783"/>
                    <a:pt x="16556" y="18488"/>
                    <a:pt x="16843" y="14404"/>
                  </a:cubicBezTo>
                  <a:cubicBezTo>
                    <a:pt x="17043" y="11517"/>
                    <a:pt x="16887" y="8756"/>
                    <a:pt x="16887" y="8730"/>
                  </a:cubicBezTo>
                  <a:cubicBezTo>
                    <a:pt x="16874" y="8556"/>
                    <a:pt x="16778" y="8399"/>
                    <a:pt x="16621" y="8316"/>
                  </a:cubicBezTo>
                  <a:lnTo>
                    <a:pt x="1224" y="60"/>
                  </a:lnTo>
                  <a:cubicBezTo>
                    <a:pt x="1146" y="19"/>
                    <a:pt x="1065" y="0"/>
                    <a:pt x="9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6"/>
            <p:cNvSpPr/>
            <p:nvPr/>
          </p:nvSpPr>
          <p:spPr>
            <a:xfrm>
              <a:off x="4631500" y="1845250"/>
              <a:ext cx="1216225" cy="2555400"/>
            </a:xfrm>
            <a:custGeom>
              <a:avLst/>
              <a:gdLst/>
              <a:ahLst/>
              <a:cxnLst/>
              <a:rect l="l" t="t" r="r" b="b"/>
              <a:pathLst>
                <a:path w="48649" h="102216" extrusionOk="0">
                  <a:moveTo>
                    <a:pt x="1" y="1"/>
                  </a:moveTo>
                  <a:lnTo>
                    <a:pt x="1" y="63827"/>
                  </a:lnTo>
                  <a:lnTo>
                    <a:pt x="48648" y="102216"/>
                  </a:lnTo>
                  <a:lnTo>
                    <a:pt x="48648" y="357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6"/>
            <p:cNvSpPr/>
            <p:nvPr/>
          </p:nvSpPr>
          <p:spPr>
            <a:xfrm>
              <a:off x="4618975" y="1832700"/>
              <a:ext cx="1241250" cy="2580375"/>
            </a:xfrm>
            <a:custGeom>
              <a:avLst/>
              <a:gdLst/>
              <a:ahLst/>
              <a:cxnLst/>
              <a:rect l="l" t="t" r="r" b="b"/>
              <a:pathLst>
                <a:path w="49650" h="103215" extrusionOk="0">
                  <a:moveTo>
                    <a:pt x="998" y="1043"/>
                  </a:moveTo>
                  <a:lnTo>
                    <a:pt x="48653" y="4539"/>
                  </a:lnTo>
                  <a:lnTo>
                    <a:pt x="48653" y="101686"/>
                  </a:lnTo>
                  <a:lnTo>
                    <a:pt x="998" y="64090"/>
                  </a:lnTo>
                  <a:lnTo>
                    <a:pt x="998" y="1043"/>
                  </a:lnTo>
                  <a:close/>
                  <a:moveTo>
                    <a:pt x="498" y="0"/>
                  </a:moveTo>
                  <a:cubicBezTo>
                    <a:pt x="224" y="0"/>
                    <a:pt x="1" y="224"/>
                    <a:pt x="1" y="503"/>
                  </a:cubicBezTo>
                  <a:lnTo>
                    <a:pt x="1" y="64329"/>
                  </a:lnTo>
                  <a:cubicBezTo>
                    <a:pt x="1" y="64482"/>
                    <a:pt x="71" y="64630"/>
                    <a:pt x="188" y="64721"/>
                  </a:cubicBezTo>
                  <a:lnTo>
                    <a:pt x="48840" y="103105"/>
                  </a:lnTo>
                  <a:cubicBezTo>
                    <a:pt x="48931" y="103175"/>
                    <a:pt x="49040" y="103214"/>
                    <a:pt x="49149" y="103214"/>
                  </a:cubicBezTo>
                  <a:cubicBezTo>
                    <a:pt x="49428" y="103214"/>
                    <a:pt x="49650" y="102992"/>
                    <a:pt x="49650" y="102718"/>
                  </a:cubicBezTo>
                  <a:lnTo>
                    <a:pt x="49650" y="4073"/>
                  </a:lnTo>
                  <a:cubicBezTo>
                    <a:pt x="49650" y="3808"/>
                    <a:pt x="49450" y="3590"/>
                    <a:pt x="49188" y="3572"/>
                  </a:cubicBezTo>
                  <a:lnTo>
                    <a:pt x="536" y="2"/>
                  </a:lnTo>
                  <a:cubicBezTo>
                    <a:pt x="524" y="1"/>
                    <a:pt x="511" y="0"/>
                    <a:pt x="4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6"/>
            <p:cNvSpPr/>
            <p:nvPr/>
          </p:nvSpPr>
          <p:spPr>
            <a:xfrm>
              <a:off x="4715100" y="1928975"/>
              <a:ext cx="1021025" cy="1975075"/>
            </a:xfrm>
            <a:custGeom>
              <a:avLst/>
              <a:gdLst/>
              <a:ahLst/>
              <a:cxnLst/>
              <a:rect l="l" t="t" r="r" b="b"/>
              <a:pathLst>
                <a:path w="40841" h="79003" extrusionOk="0">
                  <a:moveTo>
                    <a:pt x="1" y="0"/>
                  </a:moveTo>
                  <a:lnTo>
                    <a:pt x="1" y="53786"/>
                  </a:lnTo>
                  <a:lnTo>
                    <a:pt x="40841" y="79002"/>
                  </a:lnTo>
                  <a:lnTo>
                    <a:pt x="40841" y="3571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6"/>
            <p:cNvSpPr/>
            <p:nvPr/>
          </p:nvSpPr>
          <p:spPr>
            <a:xfrm>
              <a:off x="4702600" y="1916400"/>
              <a:ext cx="1046050" cy="2000150"/>
            </a:xfrm>
            <a:custGeom>
              <a:avLst/>
              <a:gdLst/>
              <a:ahLst/>
              <a:cxnLst/>
              <a:rect l="l" t="t" r="r" b="b"/>
              <a:pathLst>
                <a:path w="41842" h="80006" extrusionOk="0">
                  <a:moveTo>
                    <a:pt x="1002" y="1047"/>
                  </a:moveTo>
                  <a:lnTo>
                    <a:pt x="40845" y="4531"/>
                  </a:lnTo>
                  <a:lnTo>
                    <a:pt x="40845" y="78612"/>
                  </a:lnTo>
                  <a:lnTo>
                    <a:pt x="1002" y="54010"/>
                  </a:lnTo>
                  <a:lnTo>
                    <a:pt x="1002" y="1047"/>
                  </a:lnTo>
                  <a:close/>
                  <a:moveTo>
                    <a:pt x="499" y="0"/>
                  </a:moveTo>
                  <a:cubicBezTo>
                    <a:pt x="227" y="0"/>
                    <a:pt x="0" y="222"/>
                    <a:pt x="0" y="503"/>
                  </a:cubicBezTo>
                  <a:lnTo>
                    <a:pt x="0" y="54289"/>
                  </a:lnTo>
                  <a:cubicBezTo>
                    <a:pt x="0" y="54459"/>
                    <a:pt x="92" y="54620"/>
                    <a:pt x="240" y="54711"/>
                  </a:cubicBezTo>
                  <a:lnTo>
                    <a:pt x="41080" y="79932"/>
                  </a:lnTo>
                  <a:cubicBezTo>
                    <a:pt x="41158" y="79980"/>
                    <a:pt x="41249" y="80006"/>
                    <a:pt x="41341" y="80006"/>
                  </a:cubicBezTo>
                  <a:cubicBezTo>
                    <a:pt x="41620" y="80006"/>
                    <a:pt x="41842" y="79779"/>
                    <a:pt x="41842" y="79505"/>
                  </a:cubicBezTo>
                  <a:lnTo>
                    <a:pt x="41842" y="4074"/>
                  </a:lnTo>
                  <a:cubicBezTo>
                    <a:pt x="41842" y="3812"/>
                    <a:pt x="41646" y="3599"/>
                    <a:pt x="41389" y="3573"/>
                  </a:cubicBezTo>
                  <a:lnTo>
                    <a:pt x="544" y="2"/>
                  </a:lnTo>
                  <a:cubicBezTo>
                    <a:pt x="529" y="1"/>
                    <a:pt x="514" y="0"/>
                    <a:pt x="4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6"/>
            <p:cNvSpPr/>
            <p:nvPr/>
          </p:nvSpPr>
          <p:spPr>
            <a:xfrm>
              <a:off x="5847700" y="1934525"/>
              <a:ext cx="122800" cy="2466675"/>
            </a:xfrm>
            <a:custGeom>
              <a:avLst/>
              <a:gdLst/>
              <a:ahLst/>
              <a:cxnLst/>
              <a:rect l="l" t="t" r="r" b="b"/>
              <a:pathLst>
                <a:path w="4912" h="98667" extrusionOk="0">
                  <a:moveTo>
                    <a:pt x="0" y="0"/>
                  </a:moveTo>
                  <a:lnTo>
                    <a:pt x="0" y="98667"/>
                  </a:lnTo>
                  <a:lnTo>
                    <a:pt x="4912" y="98667"/>
                  </a:lnTo>
                  <a:lnTo>
                    <a:pt x="49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6"/>
            <p:cNvSpPr/>
            <p:nvPr/>
          </p:nvSpPr>
          <p:spPr>
            <a:xfrm>
              <a:off x="5835275" y="1922000"/>
              <a:ext cx="147750" cy="2491725"/>
            </a:xfrm>
            <a:custGeom>
              <a:avLst/>
              <a:gdLst/>
              <a:ahLst/>
              <a:cxnLst/>
              <a:rect l="l" t="t" r="r" b="b"/>
              <a:pathLst>
                <a:path w="5910" h="99669" extrusionOk="0">
                  <a:moveTo>
                    <a:pt x="4908" y="1002"/>
                  </a:moveTo>
                  <a:lnTo>
                    <a:pt x="4908" y="98667"/>
                  </a:lnTo>
                  <a:lnTo>
                    <a:pt x="1002" y="98667"/>
                  </a:lnTo>
                  <a:lnTo>
                    <a:pt x="1002" y="1002"/>
                  </a:lnTo>
                  <a:close/>
                  <a:moveTo>
                    <a:pt x="497" y="0"/>
                  </a:moveTo>
                  <a:cubicBezTo>
                    <a:pt x="223" y="0"/>
                    <a:pt x="1" y="227"/>
                    <a:pt x="1" y="501"/>
                  </a:cubicBezTo>
                  <a:lnTo>
                    <a:pt x="1" y="99168"/>
                  </a:lnTo>
                  <a:cubicBezTo>
                    <a:pt x="1" y="99442"/>
                    <a:pt x="223" y="99668"/>
                    <a:pt x="497" y="99668"/>
                  </a:cubicBezTo>
                  <a:lnTo>
                    <a:pt x="5409" y="99668"/>
                  </a:lnTo>
                  <a:cubicBezTo>
                    <a:pt x="5683" y="99668"/>
                    <a:pt x="5910" y="99442"/>
                    <a:pt x="5910" y="99168"/>
                  </a:cubicBezTo>
                  <a:lnTo>
                    <a:pt x="5910" y="501"/>
                  </a:lnTo>
                  <a:cubicBezTo>
                    <a:pt x="5910" y="227"/>
                    <a:pt x="5683" y="0"/>
                    <a:pt x="54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6"/>
            <p:cNvSpPr/>
            <p:nvPr/>
          </p:nvSpPr>
          <p:spPr>
            <a:xfrm>
              <a:off x="4782050" y="2012675"/>
              <a:ext cx="859275" cy="1684975"/>
            </a:xfrm>
            <a:custGeom>
              <a:avLst/>
              <a:gdLst/>
              <a:ahLst/>
              <a:cxnLst/>
              <a:rect l="l" t="t" r="r" b="b"/>
              <a:pathLst>
                <a:path w="34371" h="67399" extrusionOk="0">
                  <a:moveTo>
                    <a:pt x="1" y="1"/>
                  </a:moveTo>
                  <a:lnTo>
                    <a:pt x="227" y="47982"/>
                  </a:lnTo>
                  <a:lnTo>
                    <a:pt x="34370" y="67398"/>
                  </a:lnTo>
                  <a:lnTo>
                    <a:pt x="34370" y="7982"/>
                  </a:lnTo>
                  <a:lnTo>
                    <a:pt x="10939" y="4433"/>
                  </a:lnTo>
                  <a:lnTo>
                    <a:pt x="9376" y="11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6"/>
            <p:cNvSpPr/>
            <p:nvPr/>
          </p:nvSpPr>
          <p:spPr>
            <a:xfrm>
              <a:off x="4769550" y="2000075"/>
              <a:ext cx="884275" cy="1710075"/>
            </a:xfrm>
            <a:custGeom>
              <a:avLst/>
              <a:gdLst/>
              <a:ahLst/>
              <a:cxnLst/>
              <a:rect l="l" t="t" r="r" b="b"/>
              <a:pathLst>
                <a:path w="35371" h="68403" extrusionOk="0">
                  <a:moveTo>
                    <a:pt x="1006" y="1066"/>
                  </a:moveTo>
                  <a:lnTo>
                    <a:pt x="9541" y="2081"/>
                  </a:lnTo>
                  <a:lnTo>
                    <a:pt x="10986" y="5151"/>
                  </a:lnTo>
                  <a:cubicBezTo>
                    <a:pt x="11056" y="5299"/>
                    <a:pt x="11200" y="5408"/>
                    <a:pt x="11365" y="5429"/>
                  </a:cubicBezTo>
                  <a:lnTo>
                    <a:pt x="34374" y="8913"/>
                  </a:lnTo>
                  <a:lnTo>
                    <a:pt x="34374" y="67040"/>
                  </a:lnTo>
                  <a:lnTo>
                    <a:pt x="1224" y="48194"/>
                  </a:lnTo>
                  <a:lnTo>
                    <a:pt x="1006" y="1066"/>
                  </a:lnTo>
                  <a:close/>
                  <a:moveTo>
                    <a:pt x="503" y="0"/>
                  </a:moveTo>
                  <a:cubicBezTo>
                    <a:pt x="228" y="0"/>
                    <a:pt x="0" y="224"/>
                    <a:pt x="4" y="505"/>
                  </a:cubicBezTo>
                  <a:lnTo>
                    <a:pt x="226" y="48486"/>
                  </a:lnTo>
                  <a:cubicBezTo>
                    <a:pt x="226" y="48664"/>
                    <a:pt x="322" y="48830"/>
                    <a:pt x="479" y="48921"/>
                  </a:cubicBezTo>
                  <a:lnTo>
                    <a:pt x="34622" y="68338"/>
                  </a:lnTo>
                  <a:cubicBezTo>
                    <a:pt x="34700" y="68377"/>
                    <a:pt x="34783" y="68403"/>
                    <a:pt x="34870" y="68403"/>
                  </a:cubicBezTo>
                  <a:cubicBezTo>
                    <a:pt x="35149" y="68403"/>
                    <a:pt x="35371" y="68176"/>
                    <a:pt x="35371" y="67902"/>
                  </a:cubicBezTo>
                  <a:lnTo>
                    <a:pt x="35371" y="8486"/>
                  </a:lnTo>
                  <a:cubicBezTo>
                    <a:pt x="35371" y="8238"/>
                    <a:pt x="35188" y="8029"/>
                    <a:pt x="34944" y="7990"/>
                  </a:cubicBezTo>
                  <a:lnTo>
                    <a:pt x="11779" y="4485"/>
                  </a:lnTo>
                  <a:lnTo>
                    <a:pt x="10329" y="1406"/>
                  </a:lnTo>
                  <a:cubicBezTo>
                    <a:pt x="10255" y="1249"/>
                    <a:pt x="10107" y="1140"/>
                    <a:pt x="9932" y="1123"/>
                  </a:cubicBezTo>
                  <a:lnTo>
                    <a:pt x="562" y="4"/>
                  </a:lnTo>
                  <a:cubicBezTo>
                    <a:pt x="542" y="2"/>
                    <a:pt x="522" y="0"/>
                    <a:pt x="5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6"/>
            <p:cNvSpPr/>
            <p:nvPr/>
          </p:nvSpPr>
          <p:spPr>
            <a:xfrm>
              <a:off x="4837900" y="2157675"/>
              <a:ext cx="753225" cy="1422725"/>
            </a:xfrm>
            <a:custGeom>
              <a:avLst/>
              <a:gdLst/>
              <a:ahLst/>
              <a:cxnLst/>
              <a:rect l="l" t="t" r="r" b="b"/>
              <a:pathLst>
                <a:path w="30129" h="56909" extrusionOk="0">
                  <a:moveTo>
                    <a:pt x="1" y="1"/>
                  </a:moveTo>
                  <a:lnTo>
                    <a:pt x="1" y="40841"/>
                  </a:lnTo>
                  <a:lnTo>
                    <a:pt x="30129" y="56908"/>
                  </a:lnTo>
                  <a:lnTo>
                    <a:pt x="30129" y="5357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6"/>
            <p:cNvSpPr/>
            <p:nvPr/>
          </p:nvSpPr>
          <p:spPr>
            <a:xfrm>
              <a:off x="4825375" y="2145275"/>
              <a:ext cx="778275" cy="1447650"/>
            </a:xfrm>
            <a:custGeom>
              <a:avLst/>
              <a:gdLst/>
              <a:ahLst/>
              <a:cxnLst/>
              <a:rect l="l" t="t" r="r" b="b"/>
              <a:pathLst>
                <a:path w="31131" h="57906" extrusionOk="0">
                  <a:moveTo>
                    <a:pt x="1002" y="1093"/>
                  </a:moveTo>
                  <a:lnTo>
                    <a:pt x="30129" y="6271"/>
                  </a:lnTo>
                  <a:lnTo>
                    <a:pt x="30129" y="56573"/>
                  </a:lnTo>
                  <a:lnTo>
                    <a:pt x="1002" y="41036"/>
                  </a:lnTo>
                  <a:lnTo>
                    <a:pt x="1002" y="1093"/>
                  </a:lnTo>
                  <a:close/>
                  <a:moveTo>
                    <a:pt x="497" y="1"/>
                  </a:moveTo>
                  <a:cubicBezTo>
                    <a:pt x="230" y="1"/>
                    <a:pt x="1" y="219"/>
                    <a:pt x="1" y="497"/>
                  </a:cubicBezTo>
                  <a:lnTo>
                    <a:pt x="1" y="41337"/>
                  </a:lnTo>
                  <a:cubicBezTo>
                    <a:pt x="1" y="41524"/>
                    <a:pt x="105" y="41694"/>
                    <a:pt x="266" y="41781"/>
                  </a:cubicBezTo>
                  <a:lnTo>
                    <a:pt x="30395" y="57849"/>
                  </a:lnTo>
                  <a:cubicBezTo>
                    <a:pt x="30464" y="57888"/>
                    <a:pt x="30547" y="57905"/>
                    <a:pt x="30630" y="57905"/>
                  </a:cubicBezTo>
                  <a:cubicBezTo>
                    <a:pt x="30721" y="57905"/>
                    <a:pt x="30808" y="57883"/>
                    <a:pt x="30887" y="57836"/>
                  </a:cubicBezTo>
                  <a:cubicBezTo>
                    <a:pt x="31039" y="57744"/>
                    <a:pt x="31131" y="57583"/>
                    <a:pt x="31131" y="57404"/>
                  </a:cubicBezTo>
                  <a:lnTo>
                    <a:pt x="31131" y="5853"/>
                  </a:lnTo>
                  <a:cubicBezTo>
                    <a:pt x="31131" y="5613"/>
                    <a:pt x="30956" y="5404"/>
                    <a:pt x="30717" y="5365"/>
                  </a:cubicBezTo>
                  <a:lnTo>
                    <a:pt x="589" y="9"/>
                  </a:lnTo>
                  <a:cubicBezTo>
                    <a:pt x="558" y="3"/>
                    <a:pt x="527" y="1"/>
                    <a:pt x="4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6"/>
            <p:cNvSpPr/>
            <p:nvPr/>
          </p:nvSpPr>
          <p:spPr>
            <a:xfrm>
              <a:off x="4947850" y="2616000"/>
              <a:ext cx="483250" cy="546050"/>
            </a:xfrm>
            <a:custGeom>
              <a:avLst/>
              <a:gdLst/>
              <a:ahLst/>
              <a:cxnLst/>
              <a:rect l="l" t="t" r="r" b="b"/>
              <a:pathLst>
                <a:path w="19330" h="21842" extrusionOk="0">
                  <a:moveTo>
                    <a:pt x="8035" y="0"/>
                  </a:moveTo>
                  <a:cubicBezTo>
                    <a:pt x="7383" y="0"/>
                    <a:pt x="6736" y="102"/>
                    <a:pt x="6105" y="313"/>
                  </a:cubicBezTo>
                  <a:cubicBezTo>
                    <a:pt x="1851" y="1742"/>
                    <a:pt x="1" y="7646"/>
                    <a:pt x="1969" y="13503"/>
                  </a:cubicBezTo>
                  <a:cubicBezTo>
                    <a:pt x="3645" y="18495"/>
                    <a:pt x="7549" y="21841"/>
                    <a:pt x="11298" y="21841"/>
                  </a:cubicBezTo>
                  <a:cubicBezTo>
                    <a:pt x="11951" y="21841"/>
                    <a:pt x="12599" y="21740"/>
                    <a:pt x="13229" y="21528"/>
                  </a:cubicBezTo>
                  <a:cubicBezTo>
                    <a:pt x="17479" y="20104"/>
                    <a:pt x="19330" y="14195"/>
                    <a:pt x="17362" y="8338"/>
                  </a:cubicBezTo>
                  <a:cubicBezTo>
                    <a:pt x="15685" y="3346"/>
                    <a:pt x="11782" y="0"/>
                    <a:pt x="8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6"/>
            <p:cNvSpPr/>
            <p:nvPr/>
          </p:nvSpPr>
          <p:spPr>
            <a:xfrm>
              <a:off x="5057900" y="2720725"/>
              <a:ext cx="235400" cy="352175"/>
            </a:xfrm>
            <a:custGeom>
              <a:avLst/>
              <a:gdLst/>
              <a:ahLst/>
              <a:cxnLst/>
              <a:rect l="l" t="t" r="r" b="b"/>
              <a:pathLst>
                <a:path w="9416" h="14087" extrusionOk="0">
                  <a:moveTo>
                    <a:pt x="966" y="1"/>
                  </a:moveTo>
                  <a:cubicBezTo>
                    <a:pt x="780" y="1"/>
                    <a:pt x="602" y="66"/>
                    <a:pt x="454" y="204"/>
                  </a:cubicBezTo>
                  <a:cubicBezTo>
                    <a:pt x="23" y="601"/>
                    <a:pt x="1" y="1445"/>
                    <a:pt x="397" y="2085"/>
                  </a:cubicBezTo>
                  <a:lnTo>
                    <a:pt x="3258" y="6684"/>
                  </a:lnTo>
                  <a:lnTo>
                    <a:pt x="397" y="9858"/>
                  </a:lnTo>
                  <a:cubicBezTo>
                    <a:pt x="1" y="10298"/>
                    <a:pt x="23" y="11151"/>
                    <a:pt x="454" y="11761"/>
                  </a:cubicBezTo>
                  <a:cubicBezTo>
                    <a:pt x="658" y="12053"/>
                    <a:pt x="915" y="12236"/>
                    <a:pt x="1172" y="12301"/>
                  </a:cubicBezTo>
                  <a:cubicBezTo>
                    <a:pt x="1239" y="12319"/>
                    <a:pt x="1308" y="12329"/>
                    <a:pt x="1375" y="12329"/>
                  </a:cubicBezTo>
                  <a:cubicBezTo>
                    <a:pt x="1592" y="12329"/>
                    <a:pt x="1802" y="12235"/>
                    <a:pt x="1952" y="12066"/>
                  </a:cubicBezTo>
                  <a:lnTo>
                    <a:pt x="4708" y="9009"/>
                  </a:lnTo>
                  <a:lnTo>
                    <a:pt x="7464" y="13437"/>
                  </a:lnTo>
                  <a:cubicBezTo>
                    <a:pt x="7673" y="13773"/>
                    <a:pt x="7956" y="13986"/>
                    <a:pt x="8244" y="14060"/>
                  </a:cubicBezTo>
                  <a:cubicBezTo>
                    <a:pt x="8309" y="14078"/>
                    <a:pt x="8375" y="14087"/>
                    <a:pt x="8441" y="14087"/>
                  </a:cubicBezTo>
                  <a:cubicBezTo>
                    <a:pt x="8632" y="14087"/>
                    <a:pt x="8820" y="14014"/>
                    <a:pt x="8962" y="13882"/>
                  </a:cubicBezTo>
                  <a:cubicBezTo>
                    <a:pt x="9393" y="13481"/>
                    <a:pt x="9415" y="12641"/>
                    <a:pt x="9019" y="12000"/>
                  </a:cubicBezTo>
                  <a:lnTo>
                    <a:pt x="6158" y="7402"/>
                  </a:lnTo>
                  <a:lnTo>
                    <a:pt x="9019" y="4228"/>
                  </a:lnTo>
                  <a:cubicBezTo>
                    <a:pt x="9415" y="3788"/>
                    <a:pt x="9393" y="2935"/>
                    <a:pt x="8962" y="2325"/>
                  </a:cubicBezTo>
                  <a:cubicBezTo>
                    <a:pt x="8705" y="1957"/>
                    <a:pt x="8358" y="1762"/>
                    <a:pt x="8036" y="1762"/>
                  </a:cubicBezTo>
                  <a:cubicBezTo>
                    <a:pt x="7824" y="1762"/>
                    <a:pt x="7623" y="1846"/>
                    <a:pt x="7464" y="2020"/>
                  </a:cubicBezTo>
                  <a:lnTo>
                    <a:pt x="4708" y="5081"/>
                  </a:lnTo>
                  <a:lnTo>
                    <a:pt x="1952" y="649"/>
                  </a:lnTo>
                  <a:cubicBezTo>
                    <a:pt x="1690" y="231"/>
                    <a:pt x="1315" y="1"/>
                    <a:pt x="9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6"/>
            <p:cNvSpPr/>
            <p:nvPr/>
          </p:nvSpPr>
          <p:spPr>
            <a:xfrm>
              <a:off x="4957550" y="2491050"/>
              <a:ext cx="449275" cy="149025"/>
            </a:xfrm>
            <a:custGeom>
              <a:avLst/>
              <a:gdLst/>
              <a:ahLst/>
              <a:cxnLst/>
              <a:rect l="l" t="t" r="r" b="b"/>
              <a:pathLst>
                <a:path w="17971" h="5961" extrusionOk="0">
                  <a:moveTo>
                    <a:pt x="557" y="0"/>
                  </a:moveTo>
                  <a:cubicBezTo>
                    <a:pt x="342" y="0"/>
                    <a:pt x="142" y="142"/>
                    <a:pt x="78" y="360"/>
                  </a:cubicBezTo>
                  <a:cubicBezTo>
                    <a:pt x="0" y="630"/>
                    <a:pt x="157" y="909"/>
                    <a:pt x="427" y="983"/>
                  </a:cubicBezTo>
                  <a:lnTo>
                    <a:pt x="17300" y="5938"/>
                  </a:lnTo>
                  <a:cubicBezTo>
                    <a:pt x="17348" y="5951"/>
                    <a:pt x="17396" y="5960"/>
                    <a:pt x="17444" y="5960"/>
                  </a:cubicBezTo>
                  <a:cubicBezTo>
                    <a:pt x="17692" y="5960"/>
                    <a:pt x="17901" y="5777"/>
                    <a:pt x="17936" y="5529"/>
                  </a:cubicBezTo>
                  <a:cubicBezTo>
                    <a:pt x="17971" y="5285"/>
                    <a:pt x="17823" y="5050"/>
                    <a:pt x="17583" y="4980"/>
                  </a:cubicBezTo>
                  <a:lnTo>
                    <a:pt x="710" y="25"/>
                  </a:lnTo>
                  <a:cubicBezTo>
                    <a:pt x="659" y="8"/>
                    <a:pt x="608" y="0"/>
                    <a:pt x="5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6"/>
            <p:cNvSpPr/>
            <p:nvPr/>
          </p:nvSpPr>
          <p:spPr>
            <a:xfrm>
              <a:off x="4940875" y="2373875"/>
              <a:ext cx="574050" cy="177675"/>
            </a:xfrm>
            <a:custGeom>
              <a:avLst/>
              <a:gdLst/>
              <a:ahLst/>
              <a:cxnLst/>
              <a:rect l="l" t="t" r="r" b="b"/>
              <a:pathLst>
                <a:path w="22962" h="7107" extrusionOk="0">
                  <a:moveTo>
                    <a:pt x="555" y="0"/>
                  </a:moveTo>
                  <a:cubicBezTo>
                    <a:pt x="337" y="0"/>
                    <a:pt x="139" y="145"/>
                    <a:pt x="75" y="366"/>
                  </a:cubicBezTo>
                  <a:cubicBezTo>
                    <a:pt x="1" y="636"/>
                    <a:pt x="162" y="915"/>
                    <a:pt x="432" y="985"/>
                  </a:cubicBezTo>
                  <a:lnTo>
                    <a:pt x="22300" y="7090"/>
                  </a:lnTo>
                  <a:cubicBezTo>
                    <a:pt x="22343" y="7103"/>
                    <a:pt x="22391" y="7107"/>
                    <a:pt x="22435" y="7107"/>
                  </a:cubicBezTo>
                  <a:cubicBezTo>
                    <a:pt x="22683" y="7103"/>
                    <a:pt x="22892" y="6920"/>
                    <a:pt x="22927" y="6672"/>
                  </a:cubicBezTo>
                  <a:cubicBezTo>
                    <a:pt x="22962" y="6428"/>
                    <a:pt x="22809" y="6193"/>
                    <a:pt x="22570" y="6127"/>
                  </a:cubicBezTo>
                  <a:lnTo>
                    <a:pt x="702" y="22"/>
                  </a:lnTo>
                  <a:cubicBezTo>
                    <a:pt x="653" y="7"/>
                    <a:pt x="604" y="0"/>
                    <a:pt x="5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6"/>
            <p:cNvSpPr/>
            <p:nvPr/>
          </p:nvSpPr>
          <p:spPr>
            <a:xfrm>
              <a:off x="4867850" y="5014950"/>
              <a:ext cx="787875" cy="254875"/>
            </a:xfrm>
            <a:custGeom>
              <a:avLst/>
              <a:gdLst/>
              <a:ahLst/>
              <a:cxnLst/>
              <a:rect l="l" t="t" r="r" b="b"/>
              <a:pathLst>
                <a:path w="31515" h="10195" extrusionOk="0">
                  <a:moveTo>
                    <a:pt x="19684" y="1"/>
                  </a:moveTo>
                  <a:cubicBezTo>
                    <a:pt x="19320" y="1"/>
                    <a:pt x="18945" y="7"/>
                    <a:pt x="18559" y="22"/>
                  </a:cubicBezTo>
                  <a:cubicBezTo>
                    <a:pt x="18559" y="22"/>
                    <a:pt x="7899" y="1010"/>
                    <a:pt x="3950" y="4167"/>
                  </a:cubicBezTo>
                  <a:cubicBezTo>
                    <a:pt x="0" y="7328"/>
                    <a:pt x="2961" y="8904"/>
                    <a:pt x="6715" y="9893"/>
                  </a:cubicBezTo>
                  <a:cubicBezTo>
                    <a:pt x="7499" y="10100"/>
                    <a:pt x="8854" y="10194"/>
                    <a:pt x="10526" y="10194"/>
                  </a:cubicBezTo>
                  <a:cubicBezTo>
                    <a:pt x="16846" y="10194"/>
                    <a:pt x="27700" y="8846"/>
                    <a:pt x="29419" y="7128"/>
                  </a:cubicBezTo>
                  <a:cubicBezTo>
                    <a:pt x="31514" y="5037"/>
                    <a:pt x="29568" y="1"/>
                    <a:pt x="196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6"/>
            <p:cNvSpPr/>
            <p:nvPr/>
          </p:nvSpPr>
          <p:spPr>
            <a:xfrm>
              <a:off x="4902675" y="5002450"/>
              <a:ext cx="738525" cy="279875"/>
            </a:xfrm>
            <a:custGeom>
              <a:avLst/>
              <a:gdLst/>
              <a:ahLst/>
              <a:cxnLst/>
              <a:rect l="l" t="t" r="r" b="b"/>
              <a:pathLst>
                <a:path w="29541" h="11195" extrusionOk="0">
                  <a:moveTo>
                    <a:pt x="18181" y="1004"/>
                  </a:moveTo>
                  <a:cubicBezTo>
                    <a:pt x="22336" y="1004"/>
                    <a:pt x="26849" y="1977"/>
                    <a:pt x="28052" y="4741"/>
                  </a:cubicBezTo>
                  <a:cubicBezTo>
                    <a:pt x="28461" y="5681"/>
                    <a:pt x="28317" y="6626"/>
                    <a:pt x="27673" y="7275"/>
                  </a:cubicBezTo>
                  <a:cubicBezTo>
                    <a:pt x="26802" y="8146"/>
                    <a:pt x="22696" y="9095"/>
                    <a:pt x="17209" y="9701"/>
                  </a:cubicBezTo>
                  <a:cubicBezTo>
                    <a:pt x="14230" y="10029"/>
                    <a:pt x="11374" y="10197"/>
                    <a:pt x="9154" y="10197"/>
                  </a:cubicBezTo>
                  <a:cubicBezTo>
                    <a:pt x="7487" y="10197"/>
                    <a:pt x="6178" y="10102"/>
                    <a:pt x="5444" y="9910"/>
                  </a:cubicBezTo>
                  <a:cubicBezTo>
                    <a:pt x="2813" y="9217"/>
                    <a:pt x="1385" y="8425"/>
                    <a:pt x="1202" y="7554"/>
                  </a:cubicBezTo>
                  <a:cubicBezTo>
                    <a:pt x="1028" y="6731"/>
                    <a:pt x="2012" y="5742"/>
                    <a:pt x="2866" y="5059"/>
                  </a:cubicBezTo>
                  <a:cubicBezTo>
                    <a:pt x="6589" y="2080"/>
                    <a:pt x="16765" y="1061"/>
                    <a:pt x="17196" y="1022"/>
                  </a:cubicBezTo>
                  <a:lnTo>
                    <a:pt x="17200" y="1022"/>
                  </a:lnTo>
                  <a:cubicBezTo>
                    <a:pt x="17524" y="1010"/>
                    <a:pt x="17851" y="1004"/>
                    <a:pt x="18181" y="1004"/>
                  </a:cubicBezTo>
                  <a:close/>
                  <a:moveTo>
                    <a:pt x="18280" y="0"/>
                  </a:moveTo>
                  <a:cubicBezTo>
                    <a:pt x="17911" y="0"/>
                    <a:pt x="17533" y="7"/>
                    <a:pt x="17148" y="21"/>
                  </a:cubicBezTo>
                  <a:lnTo>
                    <a:pt x="17122" y="21"/>
                  </a:lnTo>
                  <a:cubicBezTo>
                    <a:pt x="16678" y="64"/>
                    <a:pt x="6262" y="1061"/>
                    <a:pt x="2243" y="4275"/>
                  </a:cubicBezTo>
                  <a:cubicBezTo>
                    <a:pt x="658" y="5546"/>
                    <a:pt x="0" y="6683"/>
                    <a:pt x="227" y="7759"/>
                  </a:cubicBezTo>
                  <a:cubicBezTo>
                    <a:pt x="501" y="9069"/>
                    <a:pt x="2082" y="10062"/>
                    <a:pt x="5191" y="10876"/>
                  </a:cubicBezTo>
                  <a:cubicBezTo>
                    <a:pt x="5931" y="11072"/>
                    <a:pt x="7316" y="11194"/>
                    <a:pt x="9249" y="11194"/>
                  </a:cubicBezTo>
                  <a:cubicBezTo>
                    <a:pt x="11344" y="11194"/>
                    <a:pt x="14074" y="11050"/>
                    <a:pt x="17322" y="10693"/>
                  </a:cubicBezTo>
                  <a:cubicBezTo>
                    <a:pt x="20140" y="10384"/>
                    <a:pt x="26867" y="9500"/>
                    <a:pt x="28378" y="7985"/>
                  </a:cubicBezTo>
                  <a:cubicBezTo>
                    <a:pt x="29314" y="7049"/>
                    <a:pt x="29541" y="5651"/>
                    <a:pt x="28970" y="4340"/>
                  </a:cubicBezTo>
                  <a:cubicBezTo>
                    <a:pt x="28570" y="3426"/>
                    <a:pt x="27616" y="2133"/>
                    <a:pt x="25317" y="1175"/>
                  </a:cubicBezTo>
                  <a:cubicBezTo>
                    <a:pt x="23447" y="394"/>
                    <a:pt x="21085" y="0"/>
                    <a:pt x="182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6"/>
            <p:cNvSpPr/>
            <p:nvPr/>
          </p:nvSpPr>
          <p:spPr>
            <a:xfrm>
              <a:off x="5057250" y="5153600"/>
              <a:ext cx="564575" cy="116200"/>
            </a:xfrm>
            <a:custGeom>
              <a:avLst/>
              <a:gdLst/>
              <a:ahLst/>
              <a:cxnLst/>
              <a:rect l="l" t="t" r="r" b="b"/>
              <a:pathLst>
                <a:path w="22583" h="4648" extrusionOk="0">
                  <a:moveTo>
                    <a:pt x="21470" y="0"/>
                  </a:moveTo>
                  <a:cubicBezTo>
                    <a:pt x="16857" y="0"/>
                    <a:pt x="11124" y="1309"/>
                    <a:pt x="5849" y="2967"/>
                  </a:cubicBezTo>
                  <a:cubicBezTo>
                    <a:pt x="3928" y="3576"/>
                    <a:pt x="1978" y="4090"/>
                    <a:pt x="1" y="4504"/>
                  </a:cubicBezTo>
                  <a:cubicBezTo>
                    <a:pt x="773" y="4601"/>
                    <a:pt x="1786" y="4647"/>
                    <a:pt x="2953" y="4647"/>
                  </a:cubicBezTo>
                  <a:cubicBezTo>
                    <a:pt x="9276" y="4647"/>
                    <a:pt x="20126" y="3302"/>
                    <a:pt x="21843" y="1582"/>
                  </a:cubicBezTo>
                  <a:cubicBezTo>
                    <a:pt x="22261" y="1164"/>
                    <a:pt x="22522" y="615"/>
                    <a:pt x="22583" y="27"/>
                  </a:cubicBezTo>
                  <a:cubicBezTo>
                    <a:pt x="22220" y="9"/>
                    <a:pt x="21849" y="0"/>
                    <a:pt x="214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6"/>
            <p:cNvSpPr/>
            <p:nvPr/>
          </p:nvSpPr>
          <p:spPr>
            <a:xfrm>
              <a:off x="5040925" y="5141075"/>
              <a:ext cx="594075" cy="141250"/>
            </a:xfrm>
            <a:custGeom>
              <a:avLst/>
              <a:gdLst/>
              <a:ahLst/>
              <a:cxnLst/>
              <a:rect l="l" t="t" r="r" b="b"/>
              <a:pathLst>
                <a:path w="23763" h="5650" extrusionOk="0">
                  <a:moveTo>
                    <a:pt x="22125" y="999"/>
                  </a:moveTo>
                  <a:cubicBezTo>
                    <a:pt x="22291" y="999"/>
                    <a:pt x="22452" y="1003"/>
                    <a:pt x="22613" y="1003"/>
                  </a:cubicBezTo>
                  <a:cubicBezTo>
                    <a:pt x="22509" y="1277"/>
                    <a:pt x="22347" y="1526"/>
                    <a:pt x="22143" y="1730"/>
                  </a:cubicBezTo>
                  <a:cubicBezTo>
                    <a:pt x="21337" y="2536"/>
                    <a:pt x="17597" y="3441"/>
                    <a:pt x="12611" y="4047"/>
                  </a:cubicBezTo>
                  <a:cubicBezTo>
                    <a:pt x="9641" y="4404"/>
                    <a:pt x="6667" y="4613"/>
                    <a:pt x="4272" y="4643"/>
                  </a:cubicBezTo>
                  <a:cubicBezTo>
                    <a:pt x="5052" y="4430"/>
                    <a:pt x="5844" y="4199"/>
                    <a:pt x="6654" y="3942"/>
                  </a:cubicBezTo>
                  <a:cubicBezTo>
                    <a:pt x="11022" y="2571"/>
                    <a:pt x="17118" y="999"/>
                    <a:pt x="22125" y="999"/>
                  </a:cubicBezTo>
                  <a:close/>
                  <a:moveTo>
                    <a:pt x="22135" y="0"/>
                  </a:moveTo>
                  <a:cubicBezTo>
                    <a:pt x="16993" y="0"/>
                    <a:pt x="10792" y="1599"/>
                    <a:pt x="6354" y="2993"/>
                  </a:cubicBezTo>
                  <a:cubicBezTo>
                    <a:pt x="4446" y="3598"/>
                    <a:pt x="2513" y="4108"/>
                    <a:pt x="554" y="4517"/>
                  </a:cubicBezTo>
                  <a:cubicBezTo>
                    <a:pt x="1" y="4630"/>
                    <a:pt x="31" y="5431"/>
                    <a:pt x="593" y="5501"/>
                  </a:cubicBezTo>
                  <a:cubicBezTo>
                    <a:pt x="1377" y="5601"/>
                    <a:pt x="2409" y="5649"/>
                    <a:pt x="3615" y="5649"/>
                  </a:cubicBezTo>
                  <a:cubicBezTo>
                    <a:pt x="6158" y="5649"/>
                    <a:pt x="9454" y="5440"/>
                    <a:pt x="12733" y="5044"/>
                  </a:cubicBezTo>
                  <a:cubicBezTo>
                    <a:pt x="20170" y="4143"/>
                    <a:pt x="22265" y="3028"/>
                    <a:pt x="22848" y="2440"/>
                  </a:cubicBezTo>
                  <a:cubicBezTo>
                    <a:pt x="23349" y="1939"/>
                    <a:pt x="23663" y="1282"/>
                    <a:pt x="23732" y="576"/>
                  </a:cubicBezTo>
                  <a:cubicBezTo>
                    <a:pt x="23763" y="293"/>
                    <a:pt x="23545" y="41"/>
                    <a:pt x="23262" y="28"/>
                  </a:cubicBezTo>
                  <a:cubicBezTo>
                    <a:pt x="22893" y="9"/>
                    <a:pt x="22517" y="0"/>
                    <a:pt x="221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6"/>
            <p:cNvSpPr/>
            <p:nvPr/>
          </p:nvSpPr>
          <p:spPr>
            <a:xfrm>
              <a:off x="4367950" y="2070250"/>
              <a:ext cx="231475" cy="134475"/>
            </a:xfrm>
            <a:custGeom>
              <a:avLst/>
              <a:gdLst/>
              <a:ahLst/>
              <a:cxnLst/>
              <a:rect l="l" t="t" r="r" b="b"/>
              <a:pathLst>
                <a:path w="9259" h="5379" extrusionOk="0">
                  <a:moveTo>
                    <a:pt x="764" y="0"/>
                  </a:moveTo>
                  <a:cubicBezTo>
                    <a:pt x="521" y="0"/>
                    <a:pt x="288" y="132"/>
                    <a:pt x="170" y="358"/>
                  </a:cubicBezTo>
                  <a:cubicBezTo>
                    <a:pt x="1" y="680"/>
                    <a:pt x="123" y="1077"/>
                    <a:pt x="440" y="1251"/>
                  </a:cubicBezTo>
                  <a:lnTo>
                    <a:pt x="8226" y="5305"/>
                  </a:lnTo>
                  <a:cubicBezTo>
                    <a:pt x="8322" y="5353"/>
                    <a:pt x="8426" y="5379"/>
                    <a:pt x="8535" y="5379"/>
                  </a:cubicBezTo>
                  <a:cubicBezTo>
                    <a:pt x="8844" y="5379"/>
                    <a:pt x="9110" y="5170"/>
                    <a:pt x="9184" y="4869"/>
                  </a:cubicBezTo>
                  <a:cubicBezTo>
                    <a:pt x="9258" y="4569"/>
                    <a:pt x="9119" y="4260"/>
                    <a:pt x="8844" y="4120"/>
                  </a:cubicBezTo>
                  <a:lnTo>
                    <a:pt x="1054" y="66"/>
                  </a:lnTo>
                  <a:cubicBezTo>
                    <a:pt x="961" y="21"/>
                    <a:pt x="861" y="0"/>
                    <a:pt x="76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6"/>
            <p:cNvSpPr/>
            <p:nvPr/>
          </p:nvSpPr>
          <p:spPr>
            <a:xfrm>
              <a:off x="4256050" y="2012050"/>
              <a:ext cx="94625" cy="63350"/>
            </a:xfrm>
            <a:custGeom>
              <a:avLst/>
              <a:gdLst/>
              <a:ahLst/>
              <a:cxnLst/>
              <a:rect l="l" t="t" r="r" b="b"/>
              <a:pathLst>
                <a:path w="3785" h="2534" extrusionOk="0">
                  <a:moveTo>
                    <a:pt x="756" y="0"/>
                  </a:moveTo>
                  <a:cubicBezTo>
                    <a:pt x="514" y="0"/>
                    <a:pt x="283" y="132"/>
                    <a:pt x="166" y="361"/>
                  </a:cubicBezTo>
                  <a:cubicBezTo>
                    <a:pt x="0" y="679"/>
                    <a:pt x="118" y="1075"/>
                    <a:pt x="436" y="1249"/>
                  </a:cubicBezTo>
                  <a:lnTo>
                    <a:pt x="2757" y="2460"/>
                  </a:lnTo>
                  <a:cubicBezTo>
                    <a:pt x="2852" y="2508"/>
                    <a:pt x="2957" y="2534"/>
                    <a:pt x="3066" y="2534"/>
                  </a:cubicBezTo>
                  <a:cubicBezTo>
                    <a:pt x="3371" y="2534"/>
                    <a:pt x="3641" y="2325"/>
                    <a:pt x="3710" y="2024"/>
                  </a:cubicBezTo>
                  <a:cubicBezTo>
                    <a:pt x="3784" y="1728"/>
                    <a:pt x="3645" y="1415"/>
                    <a:pt x="3371" y="1275"/>
                  </a:cubicBezTo>
                  <a:lnTo>
                    <a:pt x="1050" y="69"/>
                  </a:lnTo>
                  <a:cubicBezTo>
                    <a:pt x="955" y="22"/>
                    <a:pt x="854" y="0"/>
                    <a:pt x="75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6"/>
            <p:cNvSpPr/>
            <p:nvPr/>
          </p:nvSpPr>
          <p:spPr>
            <a:xfrm>
              <a:off x="4412250" y="2580950"/>
              <a:ext cx="100400" cy="40925"/>
            </a:xfrm>
            <a:custGeom>
              <a:avLst/>
              <a:gdLst/>
              <a:ahLst/>
              <a:cxnLst/>
              <a:rect l="l" t="t" r="r" b="b"/>
              <a:pathLst>
                <a:path w="4016" h="1637" extrusionOk="0">
                  <a:moveTo>
                    <a:pt x="699" y="1"/>
                  </a:moveTo>
                  <a:cubicBezTo>
                    <a:pt x="368" y="1"/>
                    <a:pt x="81" y="252"/>
                    <a:pt x="44" y="587"/>
                  </a:cubicBezTo>
                  <a:cubicBezTo>
                    <a:pt x="1" y="949"/>
                    <a:pt x="253" y="1275"/>
                    <a:pt x="610" y="1328"/>
                  </a:cubicBezTo>
                  <a:lnTo>
                    <a:pt x="3254" y="1633"/>
                  </a:lnTo>
                  <a:cubicBezTo>
                    <a:pt x="3275" y="1633"/>
                    <a:pt x="3301" y="1637"/>
                    <a:pt x="3328" y="1637"/>
                  </a:cubicBezTo>
                  <a:cubicBezTo>
                    <a:pt x="3680" y="1637"/>
                    <a:pt x="3972" y="1358"/>
                    <a:pt x="3994" y="1006"/>
                  </a:cubicBezTo>
                  <a:cubicBezTo>
                    <a:pt x="4016" y="653"/>
                    <a:pt x="3754" y="348"/>
                    <a:pt x="3406" y="304"/>
                  </a:cubicBezTo>
                  <a:lnTo>
                    <a:pt x="763" y="4"/>
                  </a:lnTo>
                  <a:cubicBezTo>
                    <a:pt x="741" y="2"/>
                    <a:pt x="720" y="1"/>
                    <a:pt x="69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6"/>
            <p:cNvSpPr/>
            <p:nvPr/>
          </p:nvSpPr>
          <p:spPr>
            <a:xfrm>
              <a:off x="4158400" y="2551600"/>
              <a:ext cx="213375" cy="53950"/>
            </a:xfrm>
            <a:custGeom>
              <a:avLst/>
              <a:gdLst/>
              <a:ahLst/>
              <a:cxnLst/>
              <a:rect l="l" t="t" r="r" b="b"/>
              <a:pathLst>
                <a:path w="8535" h="2158" extrusionOk="0">
                  <a:moveTo>
                    <a:pt x="704" y="0"/>
                  </a:moveTo>
                  <a:cubicBezTo>
                    <a:pt x="372" y="0"/>
                    <a:pt x="84" y="251"/>
                    <a:pt x="44" y="590"/>
                  </a:cubicBezTo>
                  <a:cubicBezTo>
                    <a:pt x="0" y="965"/>
                    <a:pt x="270" y="1300"/>
                    <a:pt x="645" y="1335"/>
                  </a:cubicBezTo>
                  <a:lnTo>
                    <a:pt x="7773" y="2153"/>
                  </a:lnTo>
                  <a:cubicBezTo>
                    <a:pt x="7799" y="2158"/>
                    <a:pt x="7825" y="2158"/>
                    <a:pt x="7851" y="2158"/>
                  </a:cubicBezTo>
                  <a:cubicBezTo>
                    <a:pt x="8204" y="2158"/>
                    <a:pt x="8496" y="1883"/>
                    <a:pt x="8513" y="1531"/>
                  </a:cubicBezTo>
                  <a:cubicBezTo>
                    <a:pt x="8535" y="1178"/>
                    <a:pt x="8278" y="869"/>
                    <a:pt x="7925" y="830"/>
                  </a:cubicBezTo>
                  <a:lnTo>
                    <a:pt x="797" y="7"/>
                  </a:lnTo>
                  <a:cubicBezTo>
                    <a:pt x="766" y="2"/>
                    <a:pt x="735" y="0"/>
                    <a:pt x="7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6"/>
            <p:cNvSpPr/>
            <p:nvPr/>
          </p:nvSpPr>
          <p:spPr>
            <a:xfrm>
              <a:off x="4232650" y="3054850"/>
              <a:ext cx="256375" cy="94575"/>
            </a:xfrm>
            <a:custGeom>
              <a:avLst/>
              <a:gdLst/>
              <a:ahLst/>
              <a:cxnLst/>
              <a:rect l="l" t="t" r="r" b="b"/>
              <a:pathLst>
                <a:path w="10255" h="3783" extrusionOk="0">
                  <a:moveTo>
                    <a:pt x="9513" y="0"/>
                  </a:moveTo>
                  <a:cubicBezTo>
                    <a:pt x="9460" y="0"/>
                    <a:pt x="9407" y="7"/>
                    <a:pt x="9353" y="20"/>
                  </a:cubicBezTo>
                  <a:lnTo>
                    <a:pt x="518" y="2476"/>
                  </a:lnTo>
                  <a:cubicBezTo>
                    <a:pt x="200" y="2567"/>
                    <a:pt x="0" y="2877"/>
                    <a:pt x="48" y="3203"/>
                  </a:cubicBezTo>
                  <a:cubicBezTo>
                    <a:pt x="91" y="3530"/>
                    <a:pt x="366" y="3778"/>
                    <a:pt x="697" y="3782"/>
                  </a:cubicBezTo>
                  <a:cubicBezTo>
                    <a:pt x="758" y="3782"/>
                    <a:pt x="819" y="3774"/>
                    <a:pt x="875" y="3761"/>
                  </a:cubicBezTo>
                  <a:lnTo>
                    <a:pt x="9710" y="1305"/>
                  </a:lnTo>
                  <a:cubicBezTo>
                    <a:pt x="10054" y="1200"/>
                    <a:pt x="10255" y="839"/>
                    <a:pt x="10155" y="490"/>
                  </a:cubicBezTo>
                  <a:cubicBezTo>
                    <a:pt x="10073" y="195"/>
                    <a:pt x="9805" y="0"/>
                    <a:pt x="951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6"/>
            <p:cNvSpPr/>
            <p:nvPr/>
          </p:nvSpPr>
          <p:spPr>
            <a:xfrm>
              <a:off x="3657750" y="372700"/>
              <a:ext cx="1056400" cy="1056525"/>
            </a:xfrm>
            <a:custGeom>
              <a:avLst/>
              <a:gdLst/>
              <a:ahLst/>
              <a:cxnLst/>
              <a:rect l="l" t="t" r="r" b="b"/>
              <a:pathLst>
                <a:path w="42256" h="42261" extrusionOk="0">
                  <a:moveTo>
                    <a:pt x="21128" y="4150"/>
                  </a:moveTo>
                  <a:cubicBezTo>
                    <a:pt x="30503" y="4150"/>
                    <a:pt x="38106" y="11753"/>
                    <a:pt x="38106" y="21128"/>
                  </a:cubicBezTo>
                  <a:cubicBezTo>
                    <a:pt x="38106" y="30508"/>
                    <a:pt x="30503" y="38110"/>
                    <a:pt x="21128" y="38110"/>
                  </a:cubicBezTo>
                  <a:lnTo>
                    <a:pt x="21128" y="38106"/>
                  </a:lnTo>
                  <a:cubicBezTo>
                    <a:pt x="11753" y="38106"/>
                    <a:pt x="4150" y="30508"/>
                    <a:pt x="4150" y="21128"/>
                  </a:cubicBezTo>
                  <a:cubicBezTo>
                    <a:pt x="4150" y="11753"/>
                    <a:pt x="11753" y="4150"/>
                    <a:pt x="21128" y="4150"/>
                  </a:cubicBezTo>
                  <a:close/>
                  <a:moveTo>
                    <a:pt x="21128" y="1"/>
                  </a:moveTo>
                  <a:cubicBezTo>
                    <a:pt x="9458" y="1"/>
                    <a:pt x="0" y="9463"/>
                    <a:pt x="0" y="21128"/>
                  </a:cubicBezTo>
                  <a:cubicBezTo>
                    <a:pt x="0" y="32798"/>
                    <a:pt x="9458" y="42260"/>
                    <a:pt x="21128" y="42260"/>
                  </a:cubicBezTo>
                  <a:cubicBezTo>
                    <a:pt x="32793" y="42260"/>
                    <a:pt x="42256" y="32798"/>
                    <a:pt x="42256" y="21128"/>
                  </a:cubicBezTo>
                  <a:cubicBezTo>
                    <a:pt x="42256" y="9463"/>
                    <a:pt x="32798" y="1"/>
                    <a:pt x="211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6"/>
            <p:cNvSpPr/>
            <p:nvPr/>
          </p:nvSpPr>
          <p:spPr>
            <a:xfrm>
              <a:off x="4135425" y="863225"/>
              <a:ext cx="88300" cy="75475"/>
            </a:xfrm>
            <a:custGeom>
              <a:avLst/>
              <a:gdLst/>
              <a:ahLst/>
              <a:cxnLst/>
              <a:rect l="l" t="t" r="r" b="b"/>
              <a:pathLst>
                <a:path w="3532" h="3019" extrusionOk="0">
                  <a:moveTo>
                    <a:pt x="2021" y="1"/>
                  </a:moveTo>
                  <a:cubicBezTo>
                    <a:pt x="675" y="1"/>
                    <a:pt x="1" y="1625"/>
                    <a:pt x="954" y="2578"/>
                  </a:cubicBezTo>
                  <a:cubicBezTo>
                    <a:pt x="1242" y="2867"/>
                    <a:pt x="1628" y="3019"/>
                    <a:pt x="2021" y="3019"/>
                  </a:cubicBezTo>
                  <a:cubicBezTo>
                    <a:pt x="2216" y="3019"/>
                    <a:pt x="2413" y="2981"/>
                    <a:pt x="2600" y="2905"/>
                  </a:cubicBezTo>
                  <a:cubicBezTo>
                    <a:pt x="3162" y="2670"/>
                    <a:pt x="3532" y="2121"/>
                    <a:pt x="3532" y="1507"/>
                  </a:cubicBezTo>
                  <a:cubicBezTo>
                    <a:pt x="3528" y="675"/>
                    <a:pt x="2853" y="1"/>
                    <a:pt x="20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6"/>
            <p:cNvSpPr/>
            <p:nvPr/>
          </p:nvSpPr>
          <p:spPr>
            <a:xfrm>
              <a:off x="4038100" y="884300"/>
              <a:ext cx="380175" cy="224875"/>
            </a:xfrm>
            <a:custGeom>
              <a:avLst/>
              <a:gdLst/>
              <a:ahLst/>
              <a:cxnLst/>
              <a:rect l="l" t="t" r="r" b="b"/>
              <a:pathLst>
                <a:path w="15207" h="8995" extrusionOk="0">
                  <a:moveTo>
                    <a:pt x="5910" y="1"/>
                  </a:moveTo>
                  <a:cubicBezTo>
                    <a:pt x="5696" y="1"/>
                    <a:pt x="5485" y="104"/>
                    <a:pt x="5357" y="298"/>
                  </a:cubicBezTo>
                  <a:lnTo>
                    <a:pt x="297" y="7962"/>
                  </a:lnTo>
                  <a:cubicBezTo>
                    <a:pt x="1" y="8402"/>
                    <a:pt x="319" y="8994"/>
                    <a:pt x="850" y="8994"/>
                  </a:cubicBezTo>
                  <a:cubicBezTo>
                    <a:pt x="1076" y="8994"/>
                    <a:pt x="1285" y="8881"/>
                    <a:pt x="1407" y="8694"/>
                  </a:cubicBezTo>
                  <a:lnTo>
                    <a:pt x="6058" y="1653"/>
                  </a:lnTo>
                  <a:lnTo>
                    <a:pt x="14031" y="8250"/>
                  </a:lnTo>
                  <a:cubicBezTo>
                    <a:pt x="14157" y="8353"/>
                    <a:pt x="14308" y="8403"/>
                    <a:pt x="14458" y="8403"/>
                  </a:cubicBezTo>
                  <a:cubicBezTo>
                    <a:pt x="14650" y="8403"/>
                    <a:pt x="14839" y="8321"/>
                    <a:pt x="14971" y="8162"/>
                  </a:cubicBezTo>
                  <a:cubicBezTo>
                    <a:pt x="15206" y="7879"/>
                    <a:pt x="15167" y="7457"/>
                    <a:pt x="14884" y="7222"/>
                  </a:cubicBezTo>
                  <a:lnTo>
                    <a:pt x="6336" y="155"/>
                  </a:lnTo>
                  <a:cubicBezTo>
                    <a:pt x="6211" y="51"/>
                    <a:pt x="6060" y="1"/>
                    <a:pt x="59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6"/>
            <p:cNvSpPr/>
            <p:nvPr/>
          </p:nvSpPr>
          <p:spPr>
            <a:xfrm>
              <a:off x="1319650" y="700475"/>
              <a:ext cx="381025" cy="622275"/>
            </a:xfrm>
            <a:custGeom>
              <a:avLst/>
              <a:gdLst/>
              <a:ahLst/>
              <a:cxnLst/>
              <a:rect l="l" t="t" r="r" b="b"/>
              <a:pathLst>
                <a:path w="15241" h="24891" extrusionOk="0">
                  <a:moveTo>
                    <a:pt x="6601" y="1"/>
                  </a:moveTo>
                  <a:lnTo>
                    <a:pt x="5927" y="8635"/>
                  </a:lnTo>
                  <a:lnTo>
                    <a:pt x="5417" y="6097"/>
                  </a:lnTo>
                  <a:lnTo>
                    <a:pt x="5077" y="13717"/>
                  </a:lnTo>
                  <a:lnTo>
                    <a:pt x="1694" y="5082"/>
                  </a:lnTo>
                  <a:lnTo>
                    <a:pt x="4233" y="20828"/>
                  </a:lnTo>
                  <a:lnTo>
                    <a:pt x="1354" y="16425"/>
                  </a:lnTo>
                  <a:lnTo>
                    <a:pt x="1354" y="18794"/>
                  </a:lnTo>
                  <a:lnTo>
                    <a:pt x="0" y="17270"/>
                  </a:lnTo>
                  <a:lnTo>
                    <a:pt x="2539" y="24216"/>
                  </a:lnTo>
                  <a:lnTo>
                    <a:pt x="2709" y="24890"/>
                  </a:lnTo>
                  <a:lnTo>
                    <a:pt x="12528" y="24721"/>
                  </a:lnTo>
                  <a:lnTo>
                    <a:pt x="15241" y="16935"/>
                  </a:lnTo>
                  <a:lnTo>
                    <a:pt x="12867" y="18624"/>
                  </a:lnTo>
                  <a:lnTo>
                    <a:pt x="14731" y="15576"/>
                  </a:lnTo>
                  <a:lnTo>
                    <a:pt x="11513" y="17950"/>
                  </a:lnTo>
                  <a:lnTo>
                    <a:pt x="13717" y="1015"/>
                  </a:lnTo>
                  <a:lnTo>
                    <a:pt x="9144" y="14562"/>
                  </a:lnTo>
                  <a:lnTo>
                    <a:pt x="9480" y="8635"/>
                  </a:lnTo>
                  <a:lnTo>
                    <a:pt x="7790" y="13208"/>
                  </a:lnTo>
                  <a:lnTo>
                    <a:pt x="66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6"/>
            <p:cNvSpPr/>
            <p:nvPr/>
          </p:nvSpPr>
          <p:spPr>
            <a:xfrm>
              <a:off x="1318650" y="1274725"/>
              <a:ext cx="407400" cy="458650"/>
            </a:xfrm>
            <a:custGeom>
              <a:avLst/>
              <a:gdLst/>
              <a:ahLst/>
              <a:cxnLst/>
              <a:rect l="l" t="t" r="r" b="b"/>
              <a:pathLst>
                <a:path w="16296" h="18346" extrusionOk="0">
                  <a:moveTo>
                    <a:pt x="1" y="0"/>
                  </a:moveTo>
                  <a:lnTo>
                    <a:pt x="2853" y="18345"/>
                  </a:lnTo>
                  <a:lnTo>
                    <a:pt x="13443" y="18345"/>
                  </a:lnTo>
                  <a:lnTo>
                    <a:pt x="162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6"/>
            <p:cNvSpPr/>
            <p:nvPr/>
          </p:nvSpPr>
          <p:spPr>
            <a:xfrm>
              <a:off x="1300700" y="1258050"/>
              <a:ext cx="443425" cy="491975"/>
            </a:xfrm>
            <a:custGeom>
              <a:avLst/>
              <a:gdLst/>
              <a:ahLst/>
              <a:cxnLst/>
              <a:rect l="l" t="t" r="r" b="b"/>
              <a:pathLst>
                <a:path w="17737" h="19679" extrusionOk="0">
                  <a:moveTo>
                    <a:pt x="16234" y="1333"/>
                  </a:moveTo>
                  <a:lnTo>
                    <a:pt x="13591" y="18346"/>
                  </a:lnTo>
                  <a:lnTo>
                    <a:pt x="4146" y="18346"/>
                  </a:lnTo>
                  <a:lnTo>
                    <a:pt x="1498" y="1333"/>
                  </a:lnTo>
                  <a:close/>
                  <a:moveTo>
                    <a:pt x="719" y="1"/>
                  </a:moveTo>
                  <a:cubicBezTo>
                    <a:pt x="310" y="1"/>
                    <a:pt x="0" y="362"/>
                    <a:pt x="61" y="767"/>
                  </a:cubicBezTo>
                  <a:lnTo>
                    <a:pt x="2914" y="19112"/>
                  </a:lnTo>
                  <a:cubicBezTo>
                    <a:pt x="2961" y="19439"/>
                    <a:pt x="3245" y="19674"/>
                    <a:pt x="3571" y="19678"/>
                  </a:cubicBezTo>
                  <a:lnTo>
                    <a:pt x="14161" y="19678"/>
                  </a:lnTo>
                  <a:cubicBezTo>
                    <a:pt x="14488" y="19678"/>
                    <a:pt x="14771" y="19439"/>
                    <a:pt x="14819" y="19112"/>
                  </a:cubicBezTo>
                  <a:lnTo>
                    <a:pt x="17671" y="767"/>
                  </a:lnTo>
                  <a:cubicBezTo>
                    <a:pt x="17736" y="362"/>
                    <a:pt x="17423" y="1"/>
                    <a:pt x="170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6"/>
            <p:cNvSpPr/>
            <p:nvPr/>
          </p:nvSpPr>
          <p:spPr>
            <a:xfrm>
              <a:off x="1043250" y="1730175"/>
              <a:ext cx="1335950" cy="3553775"/>
            </a:xfrm>
            <a:custGeom>
              <a:avLst/>
              <a:gdLst/>
              <a:ahLst/>
              <a:cxnLst/>
              <a:rect l="l" t="t" r="r" b="b"/>
              <a:pathLst>
                <a:path w="53438" h="142151" extrusionOk="0">
                  <a:moveTo>
                    <a:pt x="0" y="1"/>
                  </a:moveTo>
                  <a:lnTo>
                    <a:pt x="0" y="142150"/>
                  </a:lnTo>
                  <a:lnTo>
                    <a:pt x="53438" y="142150"/>
                  </a:lnTo>
                  <a:lnTo>
                    <a:pt x="534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6"/>
            <p:cNvSpPr/>
            <p:nvPr/>
          </p:nvSpPr>
          <p:spPr>
            <a:xfrm>
              <a:off x="1026600" y="1713525"/>
              <a:ext cx="1369250" cy="3587075"/>
            </a:xfrm>
            <a:custGeom>
              <a:avLst/>
              <a:gdLst/>
              <a:ahLst/>
              <a:cxnLst/>
              <a:rect l="l" t="t" r="r" b="b"/>
              <a:pathLst>
                <a:path w="54770" h="143483" extrusionOk="0">
                  <a:moveTo>
                    <a:pt x="53437" y="1333"/>
                  </a:moveTo>
                  <a:lnTo>
                    <a:pt x="53437" y="142150"/>
                  </a:lnTo>
                  <a:lnTo>
                    <a:pt x="1333" y="142150"/>
                  </a:lnTo>
                  <a:lnTo>
                    <a:pt x="1333" y="1333"/>
                  </a:lnTo>
                  <a:close/>
                  <a:moveTo>
                    <a:pt x="666" y="1"/>
                  </a:moveTo>
                  <a:cubicBezTo>
                    <a:pt x="296" y="1"/>
                    <a:pt x="0" y="297"/>
                    <a:pt x="0" y="667"/>
                  </a:cubicBezTo>
                  <a:lnTo>
                    <a:pt x="0" y="142816"/>
                  </a:lnTo>
                  <a:cubicBezTo>
                    <a:pt x="0" y="143187"/>
                    <a:pt x="296" y="143483"/>
                    <a:pt x="666" y="143483"/>
                  </a:cubicBezTo>
                  <a:lnTo>
                    <a:pt x="54104" y="143483"/>
                  </a:lnTo>
                  <a:cubicBezTo>
                    <a:pt x="54469" y="143483"/>
                    <a:pt x="54770" y="143187"/>
                    <a:pt x="54770" y="142816"/>
                  </a:cubicBezTo>
                  <a:lnTo>
                    <a:pt x="54770" y="667"/>
                  </a:lnTo>
                  <a:cubicBezTo>
                    <a:pt x="54770" y="297"/>
                    <a:pt x="54469" y="1"/>
                    <a:pt x="541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6"/>
            <p:cNvSpPr/>
            <p:nvPr/>
          </p:nvSpPr>
          <p:spPr>
            <a:xfrm>
              <a:off x="1104425" y="1830225"/>
              <a:ext cx="1200650" cy="889425"/>
            </a:xfrm>
            <a:custGeom>
              <a:avLst/>
              <a:gdLst/>
              <a:ahLst/>
              <a:cxnLst/>
              <a:rect l="l" t="t" r="r" b="b"/>
              <a:pathLst>
                <a:path w="48026" h="35577" extrusionOk="0">
                  <a:moveTo>
                    <a:pt x="46693" y="1333"/>
                  </a:moveTo>
                  <a:lnTo>
                    <a:pt x="46693" y="34239"/>
                  </a:lnTo>
                  <a:lnTo>
                    <a:pt x="1333" y="34239"/>
                  </a:lnTo>
                  <a:lnTo>
                    <a:pt x="1333" y="1333"/>
                  </a:lnTo>
                  <a:close/>
                  <a:moveTo>
                    <a:pt x="667" y="1"/>
                  </a:moveTo>
                  <a:cubicBezTo>
                    <a:pt x="297" y="1"/>
                    <a:pt x="0" y="297"/>
                    <a:pt x="0" y="667"/>
                  </a:cubicBezTo>
                  <a:lnTo>
                    <a:pt x="0" y="34910"/>
                  </a:lnTo>
                  <a:cubicBezTo>
                    <a:pt x="0" y="35276"/>
                    <a:pt x="297" y="35576"/>
                    <a:pt x="667" y="35576"/>
                  </a:cubicBezTo>
                  <a:lnTo>
                    <a:pt x="47359" y="35576"/>
                  </a:lnTo>
                  <a:cubicBezTo>
                    <a:pt x="47725" y="35576"/>
                    <a:pt x="48025" y="35276"/>
                    <a:pt x="48025" y="34910"/>
                  </a:cubicBezTo>
                  <a:lnTo>
                    <a:pt x="48025" y="667"/>
                  </a:lnTo>
                  <a:cubicBezTo>
                    <a:pt x="48025" y="301"/>
                    <a:pt x="47725" y="1"/>
                    <a:pt x="473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6"/>
            <p:cNvSpPr/>
            <p:nvPr/>
          </p:nvSpPr>
          <p:spPr>
            <a:xfrm>
              <a:off x="1471275" y="2197100"/>
              <a:ext cx="466925" cy="155675"/>
            </a:xfrm>
            <a:custGeom>
              <a:avLst/>
              <a:gdLst/>
              <a:ahLst/>
              <a:cxnLst/>
              <a:rect l="l" t="t" r="r" b="b"/>
              <a:pathLst>
                <a:path w="18677" h="6227" extrusionOk="0">
                  <a:moveTo>
                    <a:pt x="1" y="0"/>
                  </a:moveTo>
                  <a:lnTo>
                    <a:pt x="1" y="6227"/>
                  </a:lnTo>
                  <a:lnTo>
                    <a:pt x="18677" y="6227"/>
                  </a:lnTo>
                  <a:lnTo>
                    <a:pt x="186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6"/>
            <p:cNvSpPr/>
            <p:nvPr/>
          </p:nvSpPr>
          <p:spPr>
            <a:xfrm>
              <a:off x="1104425" y="2828900"/>
              <a:ext cx="1200650" cy="889425"/>
            </a:xfrm>
            <a:custGeom>
              <a:avLst/>
              <a:gdLst/>
              <a:ahLst/>
              <a:cxnLst/>
              <a:rect l="l" t="t" r="r" b="b"/>
              <a:pathLst>
                <a:path w="48026" h="35577" extrusionOk="0">
                  <a:moveTo>
                    <a:pt x="46693" y="1333"/>
                  </a:moveTo>
                  <a:lnTo>
                    <a:pt x="46693" y="34244"/>
                  </a:lnTo>
                  <a:lnTo>
                    <a:pt x="1333" y="34244"/>
                  </a:lnTo>
                  <a:lnTo>
                    <a:pt x="1333" y="1333"/>
                  </a:lnTo>
                  <a:close/>
                  <a:moveTo>
                    <a:pt x="667" y="1"/>
                  </a:moveTo>
                  <a:cubicBezTo>
                    <a:pt x="297" y="1"/>
                    <a:pt x="0" y="297"/>
                    <a:pt x="0" y="667"/>
                  </a:cubicBezTo>
                  <a:lnTo>
                    <a:pt x="0" y="34906"/>
                  </a:lnTo>
                  <a:cubicBezTo>
                    <a:pt x="0" y="35276"/>
                    <a:pt x="297" y="35576"/>
                    <a:pt x="667" y="35576"/>
                  </a:cubicBezTo>
                  <a:lnTo>
                    <a:pt x="47359" y="35576"/>
                  </a:lnTo>
                  <a:cubicBezTo>
                    <a:pt x="47725" y="35576"/>
                    <a:pt x="48025" y="35276"/>
                    <a:pt x="48025" y="34910"/>
                  </a:cubicBezTo>
                  <a:lnTo>
                    <a:pt x="48025" y="667"/>
                  </a:lnTo>
                  <a:cubicBezTo>
                    <a:pt x="48025" y="297"/>
                    <a:pt x="47725" y="1"/>
                    <a:pt x="473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6"/>
            <p:cNvSpPr/>
            <p:nvPr/>
          </p:nvSpPr>
          <p:spPr>
            <a:xfrm>
              <a:off x="1471275" y="3195775"/>
              <a:ext cx="466925" cy="155700"/>
            </a:xfrm>
            <a:custGeom>
              <a:avLst/>
              <a:gdLst/>
              <a:ahLst/>
              <a:cxnLst/>
              <a:rect l="l" t="t" r="r" b="b"/>
              <a:pathLst>
                <a:path w="18677" h="6228" extrusionOk="0">
                  <a:moveTo>
                    <a:pt x="1" y="0"/>
                  </a:moveTo>
                  <a:lnTo>
                    <a:pt x="1" y="6227"/>
                  </a:lnTo>
                  <a:lnTo>
                    <a:pt x="18677" y="6227"/>
                  </a:lnTo>
                  <a:lnTo>
                    <a:pt x="186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6"/>
            <p:cNvSpPr/>
            <p:nvPr/>
          </p:nvSpPr>
          <p:spPr>
            <a:xfrm>
              <a:off x="1104425" y="3827600"/>
              <a:ext cx="1200650" cy="889400"/>
            </a:xfrm>
            <a:custGeom>
              <a:avLst/>
              <a:gdLst/>
              <a:ahLst/>
              <a:cxnLst/>
              <a:rect l="l" t="t" r="r" b="b"/>
              <a:pathLst>
                <a:path w="48026" h="35576" extrusionOk="0">
                  <a:moveTo>
                    <a:pt x="46693" y="1333"/>
                  </a:moveTo>
                  <a:lnTo>
                    <a:pt x="46693" y="34243"/>
                  </a:lnTo>
                  <a:lnTo>
                    <a:pt x="1333" y="34243"/>
                  </a:lnTo>
                  <a:lnTo>
                    <a:pt x="1333" y="1333"/>
                  </a:lnTo>
                  <a:close/>
                  <a:moveTo>
                    <a:pt x="667" y="0"/>
                  </a:moveTo>
                  <a:cubicBezTo>
                    <a:pt x="297" y="0"/>
                    <a:pt x="0" y="301"/>
                    <a:pt x="0" y="666"/>
                  </a:cubicBezTo>
                  <a:lnTo>
                    <a:pt x="0" y="34910"/>
                  </a:lnTo>
                  <a:cubicBezTo>
                    <a:pt x="0" y="35275"/>
                    <a:pt x="297" y="35576"/>
                    <a:pt x="667" y="35576"/>
                  </a:cubicBezTo>
                  <a:lnTo>
                    <a:pt x="47359" y="35576"/>
                  </a:lnTo>
                  <a:cubicBezTo>
                    <a:pt x="47725" y="35576"/>
                    <a:pt x="48025" y="35275"/>
                    <a:pt x="48025" y="34910"/>
                  </a:cubicBezTo>
                  <a:lnTo>
                    <a:pt x="48025" y="666"/>
                  </a:lnTo>
                  <a:cubicBezTo>
                    <a:pt x="48025" y="301"/>
                    <a:pt x="47725" y="0"/>
                    <a:pt x="473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6"/>
            <p:cNvSpPr/>
            <p:nvPr/>
          </p:nvSpPr>
          <p:spPr>
            <a:xfrm>
              <a:off x="1471275" y="4194450"/>
              <a:ext cx="466925" cy="155700"/>
            </a:xfrm>
            <a:custGeom>
              <a:avLst/>
              <a:gdLst/>
              <a:ahLst/>
              <a:cxnLst/>
              <a:rect l="l" t="t" r="r" b="b"/>
              <a:pathLst>
                <a:path w="18677" h="6228" extrusionOk="0">
                  <a:moveTo>
                    <a:pt x="1" y="1"/>
                  </a:moveTo>
                  <a:lnTo>
                    <a:pt x="1" y="6227"/>
                  </a:lnTo>
                  <a:lnTo>
                    <a:pt x="18677" y="6227"/>
                  </a:lnTo>
                  <a:lnTo>
                    <a:pt x="1867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6"/>
            <p:cNvSpPr/>
            <p:nvPr/>
          </p:nvSpPr>
          <p:spPr>
            <a:xfrm>
              <a:off x="1831075" y="4763250"/>
              <a:ext cx="1982475" cy="580250"/>
            </a:xfrm>
            <a:custGeom>
              <a:avLst/>
              <a:gdLst/>
              <a:ahLst/>
              <a:cxnLst/>
              <a:rect l="l" t="t" r="r" b="b"/>
              <a:pathLst>
                <a:path w="79299" h="23210" extrusionOk="0">
                  <a:moveTo>
                    <a:pt x="68835" y="0"/>
                  </a:moveTo>
                  <a:cubicBezTo>
                    <a:pt x="54435" y="893"/>
                    <a:pt x="27655" y="12720"/>
                    <a:pt x="27655" y="12720"/>
                  </a:cubicBezTo>
                  <a:lnTo>
                    <a:pt x="0" y="23209"/>
                  </a:lnTo>
                  <a:lnTo>
                    <a:pt x="79299" y="23209"/>
                  </a:lnTo>
                  <a:lnTo>
                    <a:pt x="688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6"/>
            <p:cNvSpPr/>
            <p:nvPr/>
          </p:nvSpPr>
          <p:spPr>
            <a:xfrm>
              <a:off x="1813650" y="4750675"/>
              <a:ext cx="2015150" cy="605350"/>
            </a:xfrm>
            <a:custGeom>
              <a:avLst/>
              <a:gdLst/>
              <a:ahLst/>
              <a:cxnLst/>
              <a:rect l="l" t="t" r="r" b="b"/>
              <a:pathLst>
                <a:path w="80606" h="24214" extrusionOk="0">
                  <a:moveTo>
                    <a:pt x="69218" y="1026"/>
                  </a:moveTo>
                  <a:lnTo>
                    <a:pt x="79225" y="23212"/>
                  </a:lnTo>
                  <a:lnTo>
                    <a:pt x="3423" y="23212"/>
                  </a:lnTo>
                  <a:lnTo>
                    <a:pt x="28531" y="13688"/>
                  </a:lnTo>
                  <a:lnTo>
                    <a:pt x="28557" y="13680"/>
                  </a:lnTo>
                  <a:cubicBezTo>
                    <a:pt x="28818" y="13562"/>
                    <a:pt x="54992" y="2067"/>
                    <a:pt x="69218" y="1026"/>
                  </a:cubicBezTo>
                  <a:close/>
                  <a:moveTo>
                    <a:pt x="69538" y="1"/>
                  </a:moveTo>
                  <a:cubicBezTo>
                    <a:pt x="69524" y="1"/>
                    <a:pt x="69511" y="1"/>
                    <a:pt x="69497" y="3"/>
                  </a:cubicBezTo>
                  <a:cubicBezTo>
                    <a:pt x="63484" y="377"/>
                    <a:pt x="54692" y="2637"/>
                    <a:pt x="43371" y="6726"/>
                  </a:cubicBezTo>
                  <a:cubicBezTo>
                    <a:pt x="35128" y="9704"/>
                    <a:pt x="28491" y="12613"/>
                    <a:pt x="28161" y="12761"/>
                  </a:cubicBezTo>
                  <a:lnTo>
                    <a:pt x="519" y="23242"/>
                  </a:lnTo>
                  <a:cubicBezTo>
                    <a:pt x="1" y="23442"/>
                    <a:pt x="140" y="24209"/>
                    <a:pt x="697" y="24213"/>
                  </a:cubicBezTo>
                  <a:lnTo>
                    <a:pt x="79996" y="24213"/>
                  </a:lnTo>
                  <a:cubicBezTo>
                    <a:pt x="80361" y="24213"/>
                    <a:pt x="80605" y="23839"/>
                    <a:pt x="80453" y="23503"/>
                  </a:cubicBezTo>
                  <a:lnTo>
                    <a:pt x="69989" y="294"/>
                  </a:lnTo>
                  <a:cubicBezTo>
                    <a:pt x="69908" y="115"/>
                    <a:pt x="69731" y="1"/>
                    <a:pt x="695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6"/>
            <p:cNvSpPr/>
            <p:nvPr/>
          </p:nvSpPr>
          <p:spPr>
            <a:xfrm>
              <a:off x="2423050" y="1584975"/>
              <a:ext cx="1587650" cy="1761450"/>
            </a:xfrm>
            <a:custGeom>
              <a:avLst/>
              <a:gdLst/>
              <a:ahLst/>
              <a:cxnLst/>
              <a:rect l="l" t="t" r="r" b="b"/>
              <a:pathLst>
                <a:path w="63506" h="70458" extrusionOk="0">
                  <a:moveTo>
                    <a:pt x="36573" y="0"/>
                  </a:moveTo>
                  <a:lnTo>
                    <a:pt x="31753" y="1415"/>
                  </a:lnTo>
                  <a:lnTo>
                    <a:pt x="47063" y="29767"/>
                  </a:lnTo>
                  <a:lnTo>
                    <a:pt x="47202" y="31182"/>
                  </a:lnTo>
                  <a:lnTo>
                    <a:pt x="1" y="50603"/>
                  </a:lnTo>
                  <a:cubicBezTo>
                    <a:pt x="1" y="50603"/>
                    <a:pt x="2622" y="70457"/>
                    <a:pt x="2966" y="70457"/>
                  </a:cubicBezTo>
                  <a:cubicBezTo>
                    <a:pt x="2971" y="70457"/>
                    <a:pt x="2975" y="70454"/>
                    <a:pt x="2979" y="70446"/>
                  </a:cubicBezTo>
                  <a:cubicBezTo>
                    <a:pt x="3262" y="69880"/>
                    <a:pt x="31470" y="53437"/>
                    <a:pt x="41394" y="47058"/>
                  </a:cubicBezTo>
                  <a:cubicBezTo>
                    <a:pt x="51313" y="40679"/>
                    <a:pt x="60954" y="37278"/>
                    <a:pt x="62230" y="35436"/>
                  </a:cubicBezTo>
                  <a:cubicBezTo>
                    <a:pt x="63505" y="33594"/>
                    <a:pt x="63362" y="30616"/>
                    <a:pt x="59395" y="26505"/>
                  </a:cubicBezTo>
                  <a:cubicBezTo>
                    <a:pt x="55424" y="22395"/>
                    <a:pt x="36573" y="0"/>
                    <a:pt x="365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6"/>
            <p:cNvSpPr/>
            <p:nvPr/>
          </p:nvSpPr>
          <p:spPr>
            <a:xfrm>
              <a:off x="2423050" y="1612625"/>
              <a:ext cx="1368075" cy="1437725"/>
            </a:xfrm>
            <a:custGeom>
              <a:avLst/>
              <a:gdLst/>
              <a:ahLst/>
              <a:cxnLst/>
              <a:rect l="l" t="t" r="r" b="b"/>
              <a:pathLst>
                <a:path w="54723" h="57509" extrusionOk="0">
                  <a:moveTo>
                    <a:pt x="32802" y="0"/>
                  </a:moveTo>
                  <a:lnTo>
                    <a:pt x="31753" y="309"/>
                  </a:lnTo>
                  <a:lnTo>
                    <a:pt x="47059" y="28661"/>
                  </a:lnTo>
                  <a:lnTo>
                    <a:pt x="47202" y="30076"/>
                  </a:lnTo>
                  <a:lnTo>
                    <a:pt x="1" y="49497"/>
                  </a:lnTo>
                  <a:cubicBezTo>
                    <a:pt x="1" y="49497"/>
                    <a:pt x="48" y="49849"/>
                    <a:pt x="127" y="50450"/>
                  </a:cubicBezTo>
                  <a:lnTo>
                    <a:pt x="3201" y="57509"/>
                  </a:lnTo>
                  <a:lnTo>
                    <a:pt x="54723" y="31948"/>
                  </a:lnTo>
                  <a:lnTo>
                    <a:pt x="32802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6"/>
            <p:cNvSpPr/>
            <p:nvPr/>
          </p:nvSpPr>
          <p:spPr>
            <a:xfrm>
              <a:off x="2410000" y="1572375"/>
              <a:ext cx="1603950" cy="1786600"/>
            </a:xfrm>
            <a:custGeom>
              <a:avLst/>
              <a:gdLst/>
              <a:ahLst/>
              <a:cxnLst/>
              <a:rect l="l" t="t" r="r" b="b"/>
              <a:pathLst>
                <a:path w="64158" h="71464" extrusionOk="0">
                  <a:moveTo>
                    <a:pt x="36921" y="1075"/>
                  </a:moveTo>
                  <a:cubicBezTo>
                    <a:pt x="39007" y="3548"/>
                    <a:pt x="55845" y="23513"/>
                    <a:pt x="59555" y="27358"/>
                  </a:cubicBezTo>
                  <a:cubicBezTo>
                    <a:pt x="62756" y="30676"/>
                    <a:pt x="63744" y="33619"/>
                    <a:pt x="62338" y="35653"/>
                  </a:cubicBezTo>
                  <a:cubicBezTo>
                    <a:pt x="61807" y="36424"/>
                    <a:pt x="59216" y="37700"/>
                    <a:pt x="55928" y="39315"/>
                  </a:cubicBezTo>
                  <a:cubicBezTo>
                    <a:pt x="52114" y="41196"/>
                    <a:pt x="46884" y="43774"/>
                    <a:pt x="41641" y="47140"/>
                  </a:cubicBezTo>
                  <a:cubicBezTo>
                    <a:pt x="36547" y="50414"/>
                    <a:pt x="26762" y="56267"/>
                    <a:pt x="18127" y="61427"/>
                  </a:cubicBezTo>
                  <a:cubicBezTo>
                    <a:pt x="14169" y="63795"/>
                    <a:pt x="10429" y="66029"/>
                    <a:pt x="7729" y="67671"/>
                  </a:cubicBezTo>
                  <a:cubicBezTo>
                    <a:pt x="5517" y="69012"/>
                    <a:pt x="4372" y="69726"/>
                    <a:pt x="3771" y="70127"/>
                  </a:cubicBezTo>
                  <a:cubicBezTo>
                    <a:pt x="3270" y="67601"/>
                    <a:pt x="1951" y="58091"/>
                    <a:pt x="1071" y="51420"/>
                  </a:cubicBezTo>
                  <a:lnTo>
                    <a:pt x="47916" y="32148"/>
                  </a:lnTo>
                  <a:cubicBezTo>
                    <a:pt x="48121" y="32061"/>
                    <a:pt x="48243" y="31852"/>
                    <a:pt x="48221" y="31634"/>
                  </a:cubicBezTo>
                  <a:lnTo>
                    <a:pt x="48081" y="30219"/>
                  </a:lnTo>
                  <a:cubicBezTo>
                    <a:pt x="48073" y="30153"/>
                    <a:pt x="48055" y="30088"/>
                    <a:pt x="48025" y="30031"/>
                  </a:cubicBezTo>
                  <a:lnTo>
                    <a:pt x="33006" y="2224"/>
                  </a:lnTo>
                  <a:lnTo>
                    <a:pt x="36921" y="1075"/>
                  </a:lnTo>
                  <a:close/>
                  <a:moveTo>
                    <a:pt x="37093" y="1"/>
                  </a:moveTo>
                  <a:cubicBezTo>
                    <a:pt x="37047" y="1"/>
                    <a:pt x="37001" y="7"/>
                    <a:pt x="36956" y="21"/>
                  </a:cubicBezTo>
                  <a:lnTo>
                    <a:pt x="32136" y="1440"/>
                  </a:lnTo>
                  <a:cubicBezTo>
                    <a:pt x="31831" y="1527"/>
                    <a:pt x="31687" y="1876"/>
                    <a:pt x="31840" y="2159"/>
                  </a:cubicBezTo>
                  <a:lnTo>
                    <a:pt x="47097" y="30419"/>
                  </a:lnTo>
                  <a:lnTo>
                    <a:pt x="47189" y="31364"/>
                  </a:lnTo>
                  <a:lnTo>
                    <a:pt x="335" y="50641"/>
                  </a:lnTo>
                  <a:cubicBezTo>
                    <a:pt x="122" y="50728"/>
                    <a:pt x="0" y="50946"/>
                    <a:pt x="26" y="51172"/>
                  </a:cubicBezTo>
                  <a:cubicBezTo>
                    <a:pt x="35" y="51220"/>
                    <a:pt x="688" y="56180"/>
                    <a:pt x="1380" y="61078"/>
                  </a:cubicBezTo>
                  <a:cubicBezTo>
                    <a:pt x="1781" y="63961"/>
                    <a:pt x="2121" y="66260"/>
                    <a:pt x="2382" y="67910"/>
                  </a:cubicBezTo>
                  <a:cubicBezTo>
                    <a:pt x="2539" y="68894"/>
                    <a:pt x="2665" y="69661"/>
                    <a:pt x="2769" y="70183"/>
                  </a:cubicBezTo>
                  <a:cubicBezTo>
                    <a:pt x="2926" y="71011"/>
                    <a:pt x="2996" y="71385"/>
                    <a:pt x="3405" y="71455"/>
                  </a:cubicBezTo>
                  <a:cubicBezTo>
                    <a:pt x="3431" y="71459"/>
                    <a:pt x="3462" y="71459"/>
                    <a:pt x="3488" y="71464"/>
                  </a:cubicBezTo>
                  <a:cubicBezTo>
                    <a:pt x="3645" y="71464"/>
                    <a:pt x="3797" y="71390"/>
                    <a:pt x="3893" y="71263"/>
                  </a:cubicBezTo>
                  <a:cubicBezTo>
                    <a:pt x="4516" y="70732"/>
                    <a:pt x="11378" y="66630"/>
                    <a:pt x="18641" y="62284"/>
                  </a:cubicBezTo>
                  <a:cubicBezTo>
                    <a:pt x="27285" y="57120"/>
                    <a:pt x="37074" y="51263"/>
                    <a:pt x="42186" y="47980"/>
                  </a:cubicBezTo>
                  <a:cubicBezTo>
                    <a:pt x="47376" y="44645"/>
                    <a:pt x="52575" y="42084"/>
                    <a:pt x="56372" y="40212"/>
                  </a:cubicBezTo>
                  <a:cubicBezTo>
                    <a:pt x="60052" y="38401"/>
                    <a:pt x="62482" y="37203"/>
                    <a:pt x="63161" y="36223"/>
                  </a:cubicBezTo>
                  <a:cubicBezTo>
                    <a:pt x="63945" y="35091"/>
                    <a:pt x="64158" y="33702"/>
                    <a:pt x="63784" y="32204"/>
                  </a:cubicBezTo>
                  <a:cubicBezTo>
                    <a:pt x="63357" y="30497"/>
                    <a:pt x="62177" y="28634"/>
                    <a:pt x="60274" y="26661"/>
                  </a:cubicBezTo>
                  <a:cubicBezTo>
                    <a:pt x="56364" y="22612"/>
                    <a:pt x="37666" y="404"/>
                    <a:pt x="37478" y="182"/>
                  </a:cubicBezTo>
                  <a:cubicBezTo>
                    <a:pt x="37379" y="66"/>
                    <a:pt x="37237" y="1"/>
                    <a:pt x="370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6"/>
            <p:cNvSpPr/>
            <p:nvPr/>
          </p:nvSpPr>
          <p:spPr>
            <a:xfrm>
              <a:off x="2844775" y="1318300"/>
              <a:ext cx="127600" cy="162525"/>
            </a:xfrm>
            <a:custGeom>
              <a:avLst/>
              <a:gdLst/>
              <a:ahLst/>
              <a:cxnLst/>
              <a:rect l="l" t="t" r="r" b="b"/>
              <a:pathLst>
                <a:path w="5104" h="6501" extrusionOk="0">
                  <a:moveTo>
                    <a:pt x="2661" y="0"/>
                  </a:moveTo>
                  <a:cubicBezTo>
                    <a:pt x="2157" y="0"/>
                    <a:pt x="1654" y="221"/>
                    <a:pt x="1276" y="883"/>
                  </a:cubicBezTo>
                  <a:cubicBezTo>
                    <a:pt x="140" y="2868"/>
                    <a:pt x="1" y="6126"/>
                    <a:pt x="710" y="6413"/>
                  </a:cubicBezTo>
                  <a:cubicBezTo>
                    <a:pt x="858" y="6472"/>
                    <a:pt x="1098" y="6500"/>
                    <a:pt x="1388" y="6500"/>
                  </a:cubicBezTo>
                  <a:cubicBezTo>
                    <a:pt x="2494" y="6500"/>
                    <a:pt x="4339" y="6093"/>
                    <a:pt x="4677" y="5420"/>
                  </a:cubicBezTo>
                  <a:cubicBezTo>
                    <a:pt x="5104" y="4567"/>
                    <a:pt x="4677" y="883"/>
                    <a:pt x="4677" y="883"/>
                  </a:cubicBezTo>
                  <a:cubicBezTo>
                    <a:pt x="4677" y="883"/>
                    <a:pt x="3669" y="0"/>
                    <a:pt x="26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6"/>
            <p:cNvSpPr/>
            <p:nvPr/>
          </p:nvSpPr>
          <p:spPr>
            <a:xfrm>
              <a:off x="2833450" y="1305875"/>
              <a:ext cx="151125" cy="187450"/>
            </a:xfrm>
            <a:custGeom>
              <a:avLst/>
              <a:gdLst/>
              <a:ahLst/>
              <a:cxnLst/>
              <a:rect l="l" t="t" r="r" b="b"/>
              <a:pathLst>
                <a:path w="6045" h="7498" extrusionOk="0">
                  <a:moveTo>
                    <a:pt x="3122" y="1003"/>
                  </a:moveTo>
                  <a:cubicBezTo>
                    <a:pt x="3684" y="1003"/>
                    <a:pt x="4323" y="1391"/>
                    <a:pt x="4660" y="1645"/>
                  </a:cubicBezTo>
                  <a:cubicBezTo>
                    <a:pt x="4838" y="3305"/>
                    <a:pt x="4899" y="5268"/>
                    <a:pt x="4686" y="5695"/>
                  </a:cubicBezTo>
                  <a:cubicBezTo>
                    <a:pt x="4612" y="5839"/>
                    <a:pt x="4133" y="6144"/>
                    <a:pt x="3153" y="6348"/>
                  </a:cubicBezTo>
                  <a:cubicBezTo>
                    <a:pt x="2640" y="6456"/>
                    <a:pt x="2177" y="6497"/>
                    <a:pt x="1843" y="6497"/>
                  </a:cubicBezTo>
                  <a:cubicBezTo>
                    <a:pt x="1638" y="6497"/>
                    <a:pt x="1481" y="6482"/>
                    <a:pt x="1390" y="6457"/>
                  </a:cubicBezTo>
                  <a:lnTo>
                    <a:pt x="1385" y="6457"/>
                  </a:lnTo>
                  <a:cubicBezTo>
                    <a:pt x="1076" y="6009"/>
                    <a:pt x="1168" y="3374"/>
                    <a:pt x="2165" y="1632"/>
                  </a:cubicBezTo>
                  <a:cubicBezTo>
                    <a:pt x="2369" y="1271"/>
                    <a:pt x="2622" y="1071"/>
                    <a:pt x="2936" y="1018"/>
                  </a:cubicBezTo>
                  <a:cubicBezTo>
                    <a:pt x="2996" y="1008"/>
                    <a:pt x="3059" y="1003"/>
                    <a:pt x="3122" y="1003"/>
                  </a:cubicBezTo>
                  <a:close/>
                  <a:moveTo>
                    <a:pt x="3122" y="1"/>
                  </a:moveTo>
                  <a:cubicBezTo>
                    <a:pt x="3006" y="1"/>
                    <a:pt x="2888" y="10"/>
                    <a:pt x="2770" y="30"/>
                  </a:cubicBezTo>
                  <a:cubicBezTo>
                    <a:pt x="2343" y="100"/>
                    <a:pt x="1742" y="348"/>
                    <a:pt x="1294" y="1136"/>
                  </a:cubicBezTo>
                  <a:cubicBezTo>
                    <a:pt x="306" y="2865"/>
                    <a:pt x="1" y="5543"/>
                    <a:pt x="401" y="6688"/>
                  </a:cubicBezTo>
                  <a:cubicBezTo>
                    <a:pt x="523" y="7041"/>
                    <a:pt x="719" y="7271"/>
                    <a:pt x="976" y="7376"/>
                  </a:cubicBezTo>
                  <a:cubicBezTo>
                    <a:pt x="1181" y="7459"/>
                    <a:pt x="1503" y="7498"/>
                    <a:pt x="1877" y="7498"/>
                  </a:cubicBezTo>
                  <a:cubicBezTo>
                    <a:pt x="3171" y="7498"/>
                    <a:pt x="5139" y="7023"/>
                    <a:pt x="5579" y="6144"/>
                  </a:cubicBezTo>
                  <a:cubicBezTo>
                    <a:pt x="6045" y="5207"/>
                    <a:pt x="5701" y="1968"/>
                    <a:pt x="5627" y="1328"/>
                  </a:cubicBezTo>
                  <a:cubicBezTo>
                    <a:pt x="5614" y="1201"/>
                    <a:pt x="5553" y="1088"/>
                    <a:pt x="5461" y="1010"/>
                  </a:cubicBezTo>
                  <a:cubicBezTo>
                    <a:pt x="5335" y="895"/>
                    <a:pt x="4278" y="1"/>
                    <a:pt x="31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6"/>
            <p:cNvSpPr/>
            <p:nvPr/>
          </p:nvSpPr>
          <p:spPr>
            <a:xfrm>
              <a:off x="2922725" y="1270950"/>
              <a:ext cx="145350" cy="178125"/>
            </a:xfrm>
            <a:custGeom>
              <a:avLst/>
              <a:gdLst/>
              <a:ahLst/>
              <a:cxnLst/>
              <a:rect l="l" t="t" r="r" b="b"/>
              <a:pathLst>
                <a:path w="5814" h="7125" extrusionOk="0">
                  <a:moveTo>
                    <a:pt x="2375" y="0"/>
                  </a:moveTo>
                  <a:cubicBezTo>
                    <a:pt x="2090" y="0"/>
                    <a:pt x="1813" y="68"/>
                    <a:pt x="1559" y="230"/>
                  </a:cubicBezTo>
                  <a:cubicBezTo>
                    <a:pt x="0" y="1222"/>
                    <a:pt x="427" y="6604"/>
                    <a:pt x="993" y="7031"/>
                  </a:cubicBezTo>
                  <a:cubicBezTo>
                    <a:pt x="1079" y="7096"/>
                    <a:pt x="1230" y="7125"/>
                    <a:pt x="1425" y="7125"/>
                  </a:cubicBezTo>
                  <a:cubicBezTo>
                    <a:pt x="2521" y="7125"/>
                    <a:pt x="5025" y="6218"/>
                    <a:pt x="5387" y="5616"/>
                  </a:cubicBezTo>
                  <a:cubicBezTo>
                    <a:pt x="5813" y="4911"/>
                    <a:pt x="5530" y="1788"/>
                    <a:pt x="5530" y="1788"/>
                  </a:cubicBezTo>
                  <a:cubicBezTo>
                    <a:pt x="5530" y="1788"/>
                    <a:pt x="3840" y="0"/>
                    <a:pt x="23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6"/>
            <p:cNvSpPr/>
            <p:nvPr/>
          </p:nvSpPr>
          <p:spPr>
            <a:xfrm>
              <a:off x="2921625" y="1258475"/>
              <a:ext cx="158325" cy="203175"/>
            </a:xfrm>
            <a:custGeom>
              <a:avLst/>
              <a:gdLst/>
              <a:ahLst/>
              <a:cxnLst/>
              <a:rect l="l" t="t" r="r" b="b"/>
              <a:pathLst>
                <a:path w="6333" h="8127" extrusionOk="0">
                  <a:moveTo>
                    <a:pt x="2416" y="1000"/>
                  </a:moveTo>
                  <a:cubicBezTo>
                    <a:pt x="3341" y="1000"/>
                    <a:pt x="4549" y="1978"/>
                    <a:pt x="5091" y="2509"/>
                  </a:cubicBezTo>
                  <a:cubicBezTo>
                    <a:pt x="5204" y="3903"/>
                    <a:pt x="5196" y="5531"/>
                    <a:pt x="5004" y="5858"/>
                  </a:cubicBezTo>
                  <a:cubicBezTo>
                    <a:pt x="4904" y="6006"/>
                    <a:pt x="4277" y="6389"/>
                    <a:pt x="3236" y="6738"/>
                  </a:cubicBezTo>
                  <a:cubicBezTo>
                    <a:pt x="2396" y="7022"/>
                    <a:pt x="1758" y="7126"/>
                    <a:pt x="1455" y="7126"/>
                  </a:cubicBezTo>
                  <a:cubicBezTo>
                    <a:pt x="1414" y="7126"/>
                    <a:pt x="1379" y="7124"/>
                    <a:pt x="1351" y="7121"/>
                  </a:cubicBezTo>
                  <a:cubicBezTo>
                    <a:pt x="1120" y="6633"/>
                    <a:pt x="837" y="4343"/>
                    <a:pt x="1185" y="2597"/>
                  </a:cubicBezTo>
                  <a:cubicBezTo>
                    <a:pt x="1338" y="1848"/>
                    <a:pt x="1581" y="1334"/>
                    <a:pt x="1873" y="1147"/>
                  </a:cubicBezTo>
                  <a:cubicBezTo>
                    <a:pt x="2035" y="1044"/>
                    <a:pt x="2219" y="1000"/>
                    <a:pt x="2416" y="1000"/>
                  </a:cubicBezTo>
                  <a:close/>
                  <a:moveTo>
                    <a:pt x="2418" y="1"/>
                  </a:moveTo>
                  <a:cubicBezTo>
                    <a:pt x="1957" y="1"/>
                    <a:pt x="1600" y="138"/>
                    <a:pt x="1338" y="306"/>
                  </a:cubicBezTo>
                  <a:cubicBezTo>
                    <a:pt x="349" y="933"/>
                    <a:pt x="84" y="2653"/>
                    <a:pt x="31" y="3981"/>
                  </a:cubicBezTo>
                  <a:cubicBezTo>
                    <a:pt x="1" y="4778"/>
                    <a:pt x="40" y="5579"/>
                    <a:pt x="153" y="6367"/>
                  </a:cubicBezTo>
                  <a:cubicBezTo>
                    <a:pt x="340" y="7635"/>
                    <a:pt x="619" y="7844"/>
                    <a:pt x="737" y="7931"/>
                  </a:cubicBezTo>
                  <a:cubicBezTo>
                    <a:pt x="911" y="8061"/>
                    <a:pt x="1146" y="8127"/>
                    <a:pt x="1468" y="8127"/>
                  </a:cubicBezTo>
                  <a:cubicBezTo>
                    <a:pt x="1743" y="8118"/>
                    <a:pt x="2017" y="8087"/>
                    <a:pt x="2287" y="8031"/>
                  </a:cubicBezTo>
                  <a:cubicBezTo>
                    <a:pt x="3275" y="7835"/>
                    <a:pt x="5405" y="7130"/>
                    <a:pt x="5862" y="6372"/>
                  </a:cubicBezTo>
                  <a:cubicBezTo>
                    <a:pt x="6332" y="5584"/>
                    <a:pt x="6141" y="3010"/>
                    <a:pt x="6071" y="2240"/>
                  </a:cubicBezTo>
                  <a:cubicBezTo>
                    <a:pt x="6062" y="2126"/>
                    <a:pt x="6014" y="2022"/>
                    <a:pt x="5936" y="1943"/>
                  </a:cubicBezTo>
                  <a:cubicBezTo>
                    <a:pt x="5483" y="1478"/>
                    <a:pt x="4982" y="1068"/>
                    <a:pt x="4442" y="715"/>
                  </a:cubicBezTo>
                  <a:cubicBezTo>
                    <a:pt x="3619" y="184"/>
                    <a:pt x="2949" y="1"/>
                    <a:pt x="24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6"/>
            <p:cNvSpPr/>
            <p:nvPr/>
          </p:nvSpPr>
          <p:spPr>
            <a:xfrm>
              <a:off x="3007750" y="1244775"/>
              <a:ext cx="187900" cy="196625"/>
            </a:xfrm>
            <a:custGeom>
              <a:avLst/>
              <a:gdLst/>
              <a:ahLst/>
              <a:cxnLst/>
              <a:rect l="l" t="t" r="r" b="b"/>
              <a:pathLst>
                <a:path w="7516" h="7865" extrusionOk="0">
                  <a:moveTo>
                    <a:pt x="3405" y="1"/>
                  </a:moveTo>
                  <a:cubicBezTo>
                    <a:pt x="1420" y="1"/>
                    <a:pt x="0" y="7085"/>
                    <a:pt x="710" y="7651"/>
                  </a:cubicBezTo>
                  <a:cubicBezTo>
                    <a:pt x="899" y="7803"/>
                    <a:pt x="1368" y="7864"/>
                    <a:pt x="1962" y="7864"/>
                  </a:cubicBezTo>
                  <a:cubicBezTo>
                    <a:pt x="3598" y="7864"/>
                    <a:pt x="6175" y="7399"/>
                    <a:pt x="6379" y="7085"/>
                  </a:cubicBezTo>
                  <a:cubicBezTo>
                    <a:pt x="6662" y="6659"/>
                    <a:pt x="7516" y="2975"/>
                    <a:pt x="7516" y="2975"/>
                  </a:cubicBezTo>
                  <a:cubicBezTo>
                    <a:pt x="7516" y="2975"/>
                    <a:pt x="5387" y="1"/>
                    <a:pt x="34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6"/>
            <p:cNvSpPr/>
            <p:nvPr/>
          </p:nvSpPr>
          <p:spPr>
            <a:xfrm>
              <a:off x="3005125" y="1232250"/>
              <a:ext cx="203500" cy="221675"/>
            </a:xfrm>
            <a:custGeom>
              <a:avLst/>
              <a:gdLst/>
              <a:ahLst/>
              <a:cxnLst/>
              <a:rect l="l" t="t" r="r" b="b"/>
              <a:pathLst>
                <a:path w="8140" h="8867" extrusionOk="0">
                  <a:moveTo>
                    <a:pt x="3510" y="998"/>
                  </a:moveTo>
                  <a:cubicBezTo>
                    <a:pt x="4821" y="998"/>
                    <a:pt x="6419" y="2722"/>
                    <a:pt x="7081" y="3585"/>
                  </a:cubicBezTo>
                  <a:cubicBezTo>
                    <a:pt x="6711" y="5161"/>
                    <a:pt x="6271" y="6859"/>
                    <a:pt x="6097" y="7255"/>
                  </a:cubicBezTo>
                  <a:cubicBezTo>
                    <a:pt x="5831" y="7377"/>
                    <a:pt x="4882" y="7612"/>
                    <a:pt x="3641" y="7756"/>
                  </a:cubicBezTo>
                  <a:cubicBezTo>
                    <a:pt x="2979" y="7833"/>
                    <a:pt x="2449" y="7862"/>
                    <a:pt x="2048" y="7862"/>
                  </a:cubicBezTo>
                  <a:cubicBezTo>
                    <a:pt x="1589" y="7862"/>
                    <a:pt x="1298" y="7824"/>
                    <a:pt x="1168" y="7778"/>
                  </a:cubicBezTo>
                  <a:cubicBezTo>
                    <a:pt x="967" y="7112"/>
                    <a:pt x="1512" y="3576"/>
                    <a:pt x="2639" y="1778"/>
                  </a:cubicBezTo>
                  <a:cubicBezTo>
                    <a:pt x="2949" y="1281"/>
                    <a:pt x="3266" y="998"/>
                    <a:pt x="3510" y="998"/>
                  </a:cubicBezTo>
                  <a:close/>
                  <a:moveTo>
                    <a:pt x="3506" y="1"/>
                  </a:moveTo>
                  <a:cubicBezTo>
                    <a:pt x="2526" y="1"/>
                    <a:pt x="1673" y="1020"/>
                    <a:pt x="967" y="3036"/>
                  </a:cubicBezTo>
                  <a:cubicBezTo>
                    <a:pt x="602" y="4085"/>
                    <a:pt x="345" y="5165"/>
                    <a:pt x="205" y="6267"/>
                  </a:cubicBezTo>
                  <a:cubicBezTo>
                    <a:pt x="1" y="7909"/>
                    <a:pt x="258" y="8348"/>
                    <a:pt x="501" y="8544"/>
                  </a:cubicBezTo>
                  <a:cubicBezTo>
                    <a:pt x="806" y="8784"/>
                    <a:pt x="1425" y="8867"/>
                    <a:pt x="2108" y="8867"/>
                  </a:cubicBezTo>
                  <a:cubicBezTo>
                    <a:pt x="2979" y="8867"/>
                    <a:pt x="3954" y="8736"/>
                    <a:pt x="4499" y="8649"/>
                  </a:cubicBezTo>
                  <a:cubicBezTo>
                    <a:pt x="6593" y="8327"/>
                    <a:pt x="6807" y="8000"/>
                    <a:pt x="6898" y="7865"/>
                  </a:cubicBezTo>
                  <a:cubicBezTo>
                    <a:pt x="7203" y="7412"/>
                    <a:pt x="7843" y="4725"/>
                    <a:pt x="8104" y="3589"/>
                  </a:cubicBezTo>
                  <a:cubicBezTo>
                    <a:pt x="8139" y="3450"/>
                    <a:pt x="8109" y="3302"/>
                    <a:pt x="8026" y="3184"/>
                  </a:cubicBezTo>
                  <a:cubicBezTo>
                    <a:pt x="7934" y="3053"/>
                    <a:pt x="5722" y="1"/>
                    <a:pt x="35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6"/>
            <p:cNvSpPr/>
            <p:nvPr/>
          </p:nvSpPr>
          <p:spPr>
            <a:xfrm>
              <a:off x="3092875" y="1244325"/>
              <a:ext cx="205550" cy="199475"/>
            </a:xfrm>
            <a:custGeom>
              <a:avLst/>
              <a:gdLst/>
              <a:ahLst/>
              <a:cxnLst/>
              <a:rect l="l" t="t" r="r" b="b"/>
              <a:pathLst>
                <a:path w="8222" h="7979" extrusionOk="0">
                  <a:moveTo>
                    <a:pt x="5453" y="1"/>
                  </a:moveTo>
                  <a:cubicBezTo>
                    <a:pt x="5385" y="1"/>
                    <a:pt x="5315" y="7"/>
                    <a:pt x="5243" y="19"/>
                  </a:cubicBezTo>
                  <a:cubicBezTo>
                    <a:pt x="2691" y="445"/>
                    <a:pt x="0" y="6398"/>
                    <a:pt x="140" y="7391"/>
                  </a:cubicBezTo>
                  <a:cubicBezTo>
                    <a:pt x="207" y="7855"/>
                    <a:pt x="1975" y="7978"/>
                    <a:pt x="3841" y="7978"/>
                  </a:cubicBezTo>
                  <a:cubicBezTo>
                    <a:pt x="5968" y="7978"/>
                    <a:pt x="8221" y="7817"/>
                    <a:pt x="8221" y="7817"/>
                  </a:cubicBezTo>
                  <a:cubicBezTo>
                    <a:pt x="8221" y="6988"/>
                    <a:pt x="7818" y="1"/>
                    <a:pt x="54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6"/>
            <p:cNvSpPr/>
            <p:nvPr/>
          </p:nvSpPr>
          <p:spPr>
            <a:xfrm>
              <a:off x="3081325" y="1231750"/>
              <a:ext cx="229625" cy="224450"/>
            </a:xfrm>
            <a:custGeom>
              <a:avLst/>
              <a:gdLst/>
              <a:ahLst/>
              <a:cxnLst/>
              <a:rect l="l" t="t" r="r" b="b"/>
              <a:pathLst>
                <a:path w="9185" h="8978" extrusionOk="0">
                  <a:moveTo>
                    <a:pt x="5917" y="1007"/>
                  </a:moveTo>
                  <a:cubicBezTo>
                    <a:pt x="6092" y="1007"/>
                    <a:pt x="6254" y="1073"/>
                    <a:pt x="6419" y="1210"/>
                  </a:cubicBezTo>
                  <a:cubicBezTo>
                    <a:pt x="6998" y="1706"/>
                    <a:pt x="7503" y="3021"/>
                    <a:pt x="7834" y="4911"/>
                  </a:cubicBezTo>
                  <a:cubicBezTo>
                    <a:pt x="8000" y="5886"/>
                    <a:pt x="8109" y="6866"/>
                    <a:pt x="8165" y="7850"/>
                  </a:cubicBezTo>
                  <a:cubicBezTo>
                    <a:pt x="6747" y="7943"/>
                    <a:pt x="5475" y="7983"/>
                    <a:pt x="4408" y="7983"/>
                  </a:cubicBezTo>
                  <a:cubicBezTo>
                    <a:pt x="2668" y="7983"/>
                    <a:pt x="1478" y="7876"/>
                    <a:pt x="1102" y="7711"/>
                  </a:cubicBezTo>
                  <a:lnTo>
                    <a:pt x="1102" y="7706"/>
                  </a:lnTo>
                  <a:cubicBezTo>
                    <a:pt x="1159" y="7232"/>
                    <a:pt x="1655" y="5808"/>
                    <a:pt x="2592" y="4223"/>
                  </a:cubicBezTo>
                  <a:cubicBezTo>
                    <a:pt x="3698" y="2337"/>
                    <a:pt x="4860" y="1171"/>
                    <a:pt x="5788" y="1018"/>
                  </a:cubicBezTo>
                  <a:cubicBezTo>
                    <a:pt x="5832" y="1011"/>
                    <a:pt x="5875" y="1007"/>
                    <a:pt x="5917" y="1007"/>
                  </a:cubicBezTo>
                  <a:close/>
                  <a:moveTo>
                    <a:pt x="5911" y="1"/>
                  </a:moveTo>
                  <a:cubicBezTo>
                    <a:pt x="5815" y="1"/>
                    <a:pt x="5719" y="9"/>
                    <a:pt x="5622" y="25"/>
                  </a:cubicBezTo>
                  <a:cubicBezTo>
                    <a:pt x="4033" y="291"/>
                    <a:pt x="2618" y="2194"/>
                    <a:pt x="1712" y="3740"/>
                  </a:cubicBezTo>
                  <a:cubicBezTo>
                    <a:pt x="841" y="5229"/>
                    <a:pt x="1" y="7219"/>
                    <a:pt x="110" y="7959"/>
                  </a:cubicBezTo>
                  <a:cubicBezTo>
                    <a:pt x="201" y="8603"/>
                    <a:pt x="924" y="8978"/>
                    <a:pt x="4268" y="8978"/>
                  </a:cubicBezTo>
                  <a:cubicBezTo>
                    <a:pt x="4407" y="8978"/>
                    <a:pt x="4551" y="8978"/>
                    <a:pt x="4699" y="8974"/>
                  </a:cubicBezTo>
                  <a:cubicBezTo>
                    <a:pt x="6693" y="8956"/>
                    <a:pt x="8696" y="8812"/>
                    <a:pt x="8718" y="8812"/>
                  </a:cubicBezTo>
                  <a:cubicBezTo>
                    <a:pt x="8980" y="8795"/>
                    <a:pt x="9184" y="8577"/>
                    <a:pt x="9184" y="8316"/>
                  </a:cubicBezTo>
                  <a:cubicBezTo>
                    <a:pt x="9184" y="8255"/>
                    <a:pt x="9023" y="2107"/>
                    <a:pt x="7064" y="443"/>
                  </a:cubicBezTo>
                  <a:cubicBezTo>
                    <a:pt x="6717" y="153"/>
                    <a:pt x="6324" y="1"/>
                    <a:pt x="591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6"/>
            <p:cNvSpPr/>
            <p:nvPr/>
          </p:nvSpPr>
          <p:spPr>
            <a:xfrm>
              <a:off x="3603100" y="2364525"/>
              <a:ext cx="248125" cy="63950"/>
            </a:xfrm>
            <a:custGeom>
              <a:avLst/>
              <a:gdLst/>
              <a:ahLst/>
              <a:cxnLst/>
              <a:rect l="l" t="t" r="r" b="b"/>
              <a:pathLst>
                <a:path w="9925" h="2558" extrusionOk="0">
                  <a:moveTo>
                    <a:pt x="0" y="0"/>
                  </a:moveTo>
                  <a:cubicBezTo>
                    <a:pt x="1" y="0"/>
                    <a:pt x="6858" y="2557"/>
                    <a:pt x="9705" y="2557"/>
                  </a:cubicBezTo>
                  <a:cubicBezTo>
                    <a:pt x="9781" y="2557"/>
                    <a:pt x="9854" y="2556"/>
                    <a:pt x="9924" y="255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6"/>
            <p:cNvSpPr/>
            <p:nvPr/>
          </p:nvSpPr>
          <p:spPr>
            <a:xfrm>
              <a:off x="3588625" y="2351850"/>
              <a:ext cx="275650" cy="89100"/>
            </a:xfrm>
            <a:custGeom>
              <a:avLst/>
              <a:gdLst/>
              <a:ahLst/>
              <a:cxnLst/>
              <a:rect l="l" t="t" r="r" b="b"/>
              <a:pathLst>
                <a:path w="11026" h="3564" extrusionOk="0">
                  <a:moveTo>
                    <a:pt x="568" y="1"/>
                  </a:moveTo>
                  <a:cubicBezTo>
                    <a:pt x="365" y="1"/>
                    <a:pt x="174" y="125"/>
                    <a:pt x="100" y="329"/>
                  </a:cubicBezTo>
                  <a:cubicBezTo>
                    <a:pt x="0" y="590"/>
                    <a:pt x="140" y="886"/>
                    <a:pt x="405" y="977"/>
                  </a:cubicBezTo>
                  <a:cubicBezTo>
                    <a:pt x="697" y="1086"/>
                    <a:pt x="7385" y="3564"/>
                    <a:pt x="10294" y="3564"/>
                  </a:cubicBezTo>
                  <a:cubicBezTo>
                    <a:pt x="10377" y="3564"/>
                    <a:pt x="10455" y="3564"/>
                    <a:pt x="10529" y="3560"/>
                  </a:cubicBezTo>
                  <a:cubicBezTo>
                    <a:pt x="10808" y="3546"/>
                    <a:pt x="11026" y="3311"/>
                    <a:pt x="11013" y="3033"/>
                  </a:cubicBezTo>
                  <a:cubicBezTo>
                    <a:pt x="10996" y="2761"/>
                    <a:pt x="10774" y="2557"/>
                    <a:pt x="10509" y="2557"/>
                  </a:cubicBezTo>
                  <a:cubicBezTo>
                    <a:pt x="10499" y="2557"/>
                    <a:pt x="10488" y="2557"/>
                    <a:pt x="10477" y="2558"/>
                  </a:cubicBezTo>
                  <a:cubicBezTo>
                    <a:pt x="10411" y="2562"/>
                    <a:pt x="10342" y="2563"/>
                    <a:pt x="10270" y="2563"/>
                  </a:cubicBezTo>
                  <a:cubicBezTo>
                    <a:pt x="7560" y="2563"/>
                    <a:pt x="826" y="67"/>
                    <a:pt x="754" y="37"/>
                  </a:cubicBezTo>
                  <a:cubicBezTo>
                    <a:pt x="693" y="12"/>
                    <a:pt x="630" y="1"/>
                    <a:pt x="5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6"/>
            <p:cNvSpPr/>
            <p:nvPr/>
          </p:nvSpPr>
          <p:spPr>
            <a:xfrm>
              <a:off x="1393675" y="2591275"/>
              <a:ext cx="1235800" cy="2764850"/>
            </a:xfrm>
            <a:custGeom>
              <a:avLst/>
              <a:gdLst/>
              <a:ahLst/>
              <a:cxnLst/>
              <a:rect l="l" t="t" r="r" b="b"/>
              <a:pathLst>
                <a:path w="49432" h="110594" extrusionOk="0">
                  <a:moveTo>
                    <a:pt x="36077" y="0"/>
                  </a:moveTo>
                  <a:cubicBezTo>
                    <a:pt x="36077" y="0"/>
                    <a:pt x="29131" y="1847"/>
                    <a:pt x="22042" y="8509"/>
                  </a:cubicBezTo>
                  <a:cubicBezTo>
                    <a:pt x="14958" y="15171"/>
                    <a:pt x="8718" y="26649"/>
                    <a:pt x="6310" y="37566"/>
                  </a:cubicBezTo>
                  <a:cubicBezTo>
                    <a:pt x="3897" y="48478"/>
                    <a:pt x="636" y="82072"/>
                    <a:pt x="636" y="90864"/>
                  </a:cubicBezTo>
                  <a:cubicBezTo>
                    <a:pt x="636" y="99651"/>
                    <a:pt x="0" y="110567"/>
                    <a:pt x="0" y="110567"/>
                  </a:cubicBezTo>
                  <a:cubicBezTo>
                    <a:pt x="3397" y="110567"/>
                    <a:pt x="6792" y="110565"/>
                    <a:pt x="10188" y="110565"/>
                  </a:cubicBezTo>
                  <a:cubicBezTo>
                    <a:pt x="15281" y="110565"/>
                    <a:pt x="20374" y="110570"/>
                    <a:pt x="25469" y="110593"/>
                  </a:cubicBezTo>
                  <a:cubicBezTo>
                    <a:pt x="26627" y="110589"/>
                    <a:pt x="27790" y="110485"/>
                    <a:pt x="28935" y="110284"/>
                  </a:cubicBezTo>
                  <a:cubicBezTo>
                    <a:pt x="36634" y="108982"/>
                    <a:pt x="46497" y="103696"/>
                    <a:pt x="49432" y="97021"/>
                  </a:cubicBezTo>
                  <a:cubicBezTo>
                    <a:pt x="47198" y="85473"/>
                    <a:pt x="44437" y="69200"/>
                    <a:pt x="44437" y="59251"/>
                  </a:cubicBezTo>
                  <a:cubicBezTo>
                    <a:pt x="44437" y="42525"/>
                    <a:pt x="48831" y="33028"/>
                    <a:pt x="46845" y="21690"/>
                  </a:cubicBezTo>
                  <a:cubicBezTo>
                    <a:pt x="44864" y="10351"/>
                    <a:pt x="40609" y="2979"/>
                    <a:pt x="360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6"/>
            <p:cNvSpPr/>
            <p:nvPr/>
          </p:nvSpPr>
          <p:spPr>
            <a:xfrm>
              <a:off x="1393675" y="2591375"/>
              <a:ext cx="1235800" cy="2764750"/>
            </a:xfrm>
            <a:custGeom>
              <a:avLst/>
              <a:gdLst/>
              <a:ahLst/>
              <a:cxnLst/>
              <a:rect l="l" t="t" r="r" b="b"/>
              <a:pathLst>
                <a:path w="49432" h="110590" extrusionOk="0">
                  <a:moveTo>
                    <a:pt x="36072" y="1"/>
                  </a:moveTo>
                  <a:cubicBezTo>
                    <a:pt x="36072" y="1"/>
                    <a:pt x="29127" y="1843"/>
                    <a:pt x="22042" y="8505"/>
                  </a:cubicBezTo>
                  <a:cubicBezTo>
                    <a:pt x="14953" y="15167"/>
                    <a:pt x="8718" y="26650"/>
                    <a:pt x="6305" y="37562"/>
                  </a:cubicBezTo>
                  <a:cubicBezTo>
                    <a:pt x="3897" y="48478"/>
                    <a:pt x="636" y="82068"/>
                    <a:pt x="636" y="90860"/>
                  </a:cubicBezTo>
                  <a:cubicBezTo>
                    <a:pt x="636" y="99647"/>
                    <a:pt x="0" y="110563"/>
                    <a:pt x="0" y="110563"/>
                  </a:cubicBezTo>
                  <a:cubicBezTo>
                    <a:pt x="3397" y="110563"/>
                    <a:pt x="6792" y="110561"/>
                    <a:pt x="10188" y="110561"/>
                  </a:cubicBezTo>
                  <a:cubicBezTo>
                    <a:pt x="15281" y="110561"/>
                    <a:pt x="20374" y="110566"/>
                    <a:pt x="25469" y="110589"/>
                  </a:cubicBezTo>
                  <a:cubicBezTo>
                    <a:pt x="26627" y="110585"/>
                    <a:pt x="27790" y="110481"/>
                    <a:pt x="28935" y="110280"/>
                  </a:cubicBezTo>
                  <a:cubicBezTo>
                    <a:pt x="36634" y="108978"/>
                    <a:pt x="46497" y="103692"/>
                    <a:pt x="49432" y="97017"/>
                  </a:cubicBezTo>
                  <a:lnTo>
                    <a:pt x="49432" y="97017"/>
                  </a:lnTo>
                  <a:cubicBezTo>
                    <a:pt x="45121" y="100679"/>
                    <a:pt x="25700" y="107851"/>
                    <a:pt x="22861" y="108482"/>
                  </a:cubicBezTo>
                  <a:cubicBezTo>
                    <a:pt x="22722" y="108513"/>
                    <a:pt x="22594" y="108528"/>
                    <a:pt x="22476" y="108528"/>
                  </a:cubicBezTo>
                  <a:cubicBezTo>
                    <a:pt x="20183" y="108528"/>
                    <a:pt x="21814" y="102829"/>
                    <a:pt x="26013" y="97134"/>
                  </a:cubicBezTo>
                  <a:cubicBezTo>
                    <a:pt x="27182" y="95548"/>
                    <a:pt x="27355" y="94958"/>
                    <a:pt x="26949" y="94958"/>
                  </a:cubicBezTo>
                  <a:cubicBezTo>
                    <a:pt x="25823" y="94958"/>
                    <a:pt x="20237" y="99509"/>
                    <a:pt x="19081" y="99973"/>
                  </a:cubicBezTo>
                  <a:cubicBezTo>
                    <a:pt x="19042" y="99989"/>
                    <a:pt x="19006" y="99997"/>
                    <a:pt x="18971" y="99997"/>
                  </a:cubicBezTo>
                  <a:cubicBezTo>
                    <a:pt x="17613" y="99997"/>
                    <a:pt x="19708" y="88164"/>
                    <a:pt x="19708" y="82325"/>
                  </a:cubicBezTo>
                  <a:cubicBezTo>
                    <a:pt x="19708" y="76338"/>
                    <a:pt x="25382" y="25287"/>
                    <a:pt x="25382" y="25287"/>
                  </a:cubicBezTo>
                  <a:lnTo>
                    <a:pt x="36094" y="5753"/>
                  </a:lnTo>
                  <a:lnTo>
                    <a:pt x="39760" y="3523"/>
                  </a:lnTo>
                  <a:cubicBezTo>
                    <a:pt x="38580" y="2017"/>
                    <a:pt x="37339" y="832"/>
                    <a:pt x="36072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6"/>
            <p:cNvSpPr/>
            <p:nvPr/>
          </p:nvSpPr>
          <p:spPr>
            <a:xfrm>
              <a:off x="1380825" y="2578775"/>
              <a:ext cx="1261375" cy="2789875"/>
            </a:xfrm>
            <a:custGeom>
              <a:avLst/>
              <a:gdLst/>
              <a:ahLst/>
              <a:cxnLst/>
              <a:rect l="l" t="t" r="r" b="b"/>
              <a:pathLst>
                <a:path w="50455" h="111595" extrusionOk="0">
                  <a:moveTo>
                    <a:pt x="36503" y="1049"/>
                  </a:moveTo>
                  <a:cubicBezTo>
                    <a:pt x="38698" y="2551"/>
                    <a:pt x="40762" y="5103"/>
                    <a:pt x="42486" y="8438"/>
                  </a:cubicBezTo>
                  <a:cubicBezTo>
                    <a:pt x="44450" y="12240"/>
                    <a:pt x="45926" y="16895"/>
                    <a:pt x="46867" y="22277"/>
                  </a:cubicBezTo>
                  <a:cubicBezTo>
                    <a:pt x="47942" y="28425"/>
                    <a:pt x="47111" y="34081"/>
                    <a:pt x="46148" y="40635"/>
                  </a:cubicBezTo>
                  <a:cubicBezTo>
                    <a:pt x="45352" y="46047"/>
                    <a:pt x="44450" y="52178"/>
                    <a:pt x="44450" y="59751"/>
                  </a:cubicBezTo>
                  <a:cubicBezTo>
                    <a:pt x="44450" y="69635"/>
                    <a:pt x="47150" y="85681"/>
                    <a:pt x="49423" y="97460"/>
                  </a:cubicBezTo>
                  <a:cubicBezTo>
                    <a:pt x="48086" y="100386"/>
                    <a:pt x="45182" y="103321"/>
                    <a:pt x="41224" y="105742"/>
                  </a:cubicBezTo>
                  <a:cubicBezTo>
                    <a:pt x="37562" y="107980"/>
                    <a:pt x="33242" y="109639"/>
                    <a:pt x="29367" y="110292"/>
                  </a:cubicBezTo>
                  <a:cubicBezTo>
                    <a:pt x="28247" y="110488"/>
                    <a:pt x="27115" y="110588"/>
                    <a:pt x="25983" y="110593"/>
                  </a:cubicBezTo>
                  <a:cubicBezTo>
                    <a:pt x="20427" y="110567"/>
                    <a:pt x="14797" y="110562"/>
                    <a:pt x="9271" y="110562"/>
                  </a:cubicBezTo>
                  <a:lnTo>
                    <a:pt x="1041" y="110562"/>
                  </a:lnTo>
                  <a:cubicBezTo>
                    <a:pt x="1167" y="108272"/>
                    <a:pt x="1651" y="98966"/>
                    <a:pt x="1651" y="91359"/>
                  </a:cubicBezTo>
                  <a:cubicBezTo>
                    <a:pt x="1651" y="82711"/>
                    <a:pt x="4877" y="49178"/>
                    <a:pt x="7307" y="38170"/>
                  </a:cubicBezTo>
                  <a:cubicBezTo>
                    <a:pt x="8478" y="32871"/>
                    <a:pt x="10573" y="27341"/>
                    <a:pt x="13373" y="22181"/>
                  </a:cubicBezTo>
                  <a:cubicBezTo>
                    <a:pt x="16160" y="17038"/>
                    <a:pt x="19452" y="12610"/>
                    <a:pt x="22896" y="9370"/>
                  </a:cubicBezTo>
                  <a:cubicBezTo>
                    <a:pt x="26501" y="5983"/>
                    <a:pt x="30068" y="3884"/>
                    <a:pt x="32423" y="2717"/>
                  </a:cubicBezTo>
                  <a:cubicBezTo>
                    <a:pt x="34457" y="1711"/>
                    <a:pt x="35968" y="1210"/>
                    <a:pt x="36503" y="1049"/>
                  </a:cubicBezTo>
                  <a:close/>
                  <a:moveTo>
                    <a:pt x="36587" y="1"/>
                  </a:moveTo>
                  <a:cubicBezTo>
                    <a:pt x="36544" y="1"/>
                    <a:pt x="36501" y="6"/>
                    <a:pt x="36460" y="17"/>
                  </a:cubicBezTo>
                  <a:cubicBezTo>
                    <a:pt x="36172" y="95"/>
                    <a:pt x="29310" y="1972"/>
                    <a:pt x="22212" y="8643"/>
                  </a:cubicBezTo>
                  <a:cubicBezTo>
                    <a:pt x="15001" y="15423"/>
                    <a:pt x="8766" y="26927"/>
                    <a:pt x="6332" y="37957"/>
                  </a:cubicBezTo>
                  <a:cubicBezTo>
                    <a:pt x="3893" y="49008"/>
                    <a:pt x="649" y="82677"/>
                    <a:pt x="649" y="91359"/>
                  </a:cubicBezTo>
                  <a:cubicBezTo>
                    <a:pt x="649" y="100033"/>
                    <a:pt x="22" y="110928"/>
                    <a:pt x="18" y="111037"/>
                  </a:cubicBezTo>
                  <a:cubicBezTo>
                    <a:pt x="0" y="111320"/>
                    <a:pt x="227" y="111564"/>
                    <a:pt x="514" y="111564"/>
                  </a:cubicBezTo>
                  <a:lnTo>
                    <a:pt x="4916" y="111564"/>
                  </a:lnTo>
                  <a:cubicBezTo>
                    <a:pt x="6297" y="111564"/>
                    <a:pt x="7687" y="111564"/>
                    <a:pt x="9083" y="111564"/>
                  </a:cubicBezTo>
                  <a:cubicBezTo>
                    <a:pt x="14668" y="111564"/>
                    <a:pt x="20360" y="111566"/>
                    <a:pt x="25979" y="111594"/>
                  </a:cubicBezTo>
                  <a:lnTo>
                    <a:pt x="26048" y="111594"/>
                  </a:lnTo>
                  <a:cubicBezTo>
                    <a:pt x="27215" y="111581"/>
                    <a:pt x="28378" y="111477"/>
                    <a:pt x="29532" y="111276"/>
                  </a:cubicBezTo>
                  <a:cubicBezTo>
                    <a:pt x="37448" y="109940"/>
                    <a:pt x="47416" y="104505"/>
                    <a:pt x="50403" y="97721"/>
                  </a:cubicBezTo>
                  <a:cubicBezTo>
                    <a:pt x="50442" y="97630"/>
                    <a:pt x="50455" y="97525"/>
                    <a:pt x="50433" y="97425"/>
                  </a:cubicBezTo>
                  <a:cubicBezTo>
                    <a:pt x="48160" y="85672"/>
                    <a:pt x="45452" y="69600"/>
                    <a:pt x="45452" y="59751"/>
                  </a:cubicBezTo>
                  <a:cubicBezTo>
                    <a:pt x="45452" y="52248"/>
                    <a:pt x="46349" y="46156"/>
                    <a:pt x="47137" y="40783"/>
                  </a:cubicBezTo>
                  <a:cubicBezTo>
                    <a:pt x="48112" y="34142"/>
                    <a:pt x="48957" y="28412"/>
                    <a:pt x="47851" y="22103"/>
                  </a:cubicBezTo>
                  <a:cubicBezTo>
                    <a:pt x="46893" y="16625"/>
                    <a:pt x="45391" y="11870"/>
                    <a:pt x="43375" y="7981"/>
                  </a:cubicBezTo>
                  <a:cubicBezTo>
                    <a:pt x="41520" y="4393"/>
                    <a:pt x="39268" y="1663"/>
                    <a:pt x="36860" y="82"/>
                  </a:cubicBezTo>
                  <a:cubicBezTo>
                    <a:pt x="36779" y="28"/>
                    <a:pt x="36683" y="1"/>
                    <a:pt x="365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6"/>
            <p:cNvSpPr/>
            <p:nvPr/>
          </p:nvSpPr>
          <p:spPr>
            <a:xfrm>
              <a:off x="2285125" y="2657125"/>
              <a:ext cx="405750" cy="858500"/>
            </a:xfrm>
            <a:custGeom>
              <a:avLst/>
              <a:gdLst/>
              <a:ahLst/>
              <a:cxnLst/>
              <a:rect l="l" t="t" r="r" b="b"/>
              <a:pathLst>
                <a:path w="16230" h="34340" extrusionOk="0">
                  <a:moveTo>
                    <a:pt x="0" y="1"/>
                  </a:moveTo>
                  <a:lnTo>
                    <a:pt x="12180" y="22173"/>
                  </a:lnTo>
                  <a:lnTo>
                    <a:pt x="12833" y="34340"/>
                  </a:lnTo>
                  <a:cubicBezTo>
                    <a:pt x="12833" y="34340"/>
                    <a:pt x="16229" y="25661"/>
                    <a:pt x="14718" y="20000"/>
                  </a:cubicBezTo>
                  <a:cubicBezTo>
                    <a:pt x="13212" y="14340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6"/>
            <p:cNvSpPr/>
            <p:nvPr/>
          </p:nvSpPr>
          <p:spPr>
            <a:xfrm>
              <a:off x="2268900" y="2644525"/>
              <a:ext cx="412400" cy="883625"/>
            </a:xfrm>
            <a:custGeom>
              <a:avLst/>
              <a:gdLst/>
              <a:ahLst/>
              <a:cxnLst/>
              <a:rect l="l" t="t" r="r" b="b"/>
              <a:pathLst>
                <a:path w="16496" h="35345" extrusionOk="0">
                  <a:moveTo>
                    <a:pt x="3223" y="4149"/>
                  </a:moveTo>
                  <a:lnTo>
                    <a:pt x="3223" y="4149"/>
                  </a:lnTo>
                  <a:cubicBezTo>
                    <a:pt x="4346" y="5443"/>
                    <a:pt x="5688" y="7019"/>
                    <a:pt x="7055" y="8700"/>
                  </a:cubicBezTo>
                  <a:cubicBezTo>
                    <a:pt x="11575" y="14260"/>
                    <a:pt x="14283" y="18388"/>
                    <a:pt x="14884" y="20635"/>
                  </a:cubicBezTo>
                  <a:cubicBezTo>
                    <a:pt x="15846" y="24254"/>
                    <a:pt x="14714" y="29235"/>
                    <a:pt x="13839" y="32183"/>
                  </a:cubicBezTo>
                  <a:lnTo>
                    <a:pt x="13330" y="22651"/>
                  </a:lnTo>
                  <a:cubicBezTo>
                    <a:pt x="13325" y="22577"/>
                    <a:pt x="13303" y="22503"/>
                    <a:pt x="13269" y="22438"/>
                  </a:cubicBezTo>
                  <a:lnTo>
                    <a:pt x="3223" y="4149"/>
                  </a:lnTo>
                  <a:close/>
                  <a:moveTo>
                    <a:pt x="653" y="0"/>
                  </a:moveTo>
                  <a:cubicBezTo>
                    <a:pt x="314" y="0"/>
                    <a:pt x="0" y="367"/>
                    <a:pt x="210" y="749"/>
                  </a:cubicBezTo>
                  <a:lnTo>
                    <a:pt x="12337" y="22817"/>
                  </a:lnTo>
                  <a:lnTo>
                    <a:pt x="12981" y="34870"/>
                  </a:lnTo>
                  <a:cubicBezTo>
                    <a:pt x="12994" y="35105"/>
                    <a:pt x="13168" y="35301"/>
                    <a:pt x="13399" y="35336"/>
                  </a:cubicBezTo>
                  <a:cubicBezTo>
                    <a:pt x="13425" y="35340"/>
                    <a:pt x="13456" y="35344"/>
                    <a:pt x="13482" y="35344"/>
                  </a:cubicBezTo>
                  <a:cubicBezTo>
                    <a:pt x="13687" y="35344"/>
                    <a:pt x="13870" y="35218"/>
                    <a:pt x="13944" y="35026"/>
                  </a:cubicBezTo>
                  <a:cubicBezTo>
                    <a:pt x="14566" y="33354"/>
                    <a:pt x="15080" y="31647"/>
                    <a:pt x="15476" y="29910"/>
                  </a:cubicBezTo>
                  <a:cubicBezTo>
                    <a:pt x="16369" y="26008"/>
                    <a:pt x="16495" y="22804"/>
                    <a:pt x="15846" y="20374"/>
                  </a:cubicBezTo>
                  <a:cubicBezTo>
                    <a:pt x="14322" y="14661"/>
                    <a:pt x="1560" y="757"/>
                    <a:pt x="1015" y="169"/>
                  </a:cubicBezTo>
                  <a:cubicBezTo>
                    <a:pt x="908" y="51"/>
                    <a:pt x="779" y="0"/>
                    <a:pt x="6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6"/>
            <p:cNvSpPr/>
            <p:nvPr/>
          </p:nvSpPr>
          <p:spPr>
            <a:xfrm>
              <a:off x="2521025" y="3477825"/>
              <a:ext cx="160375" cy="1584800"/>
            </a:xfrm>
            <a:custGeom>
              <a:avLst/>
              <a:gdLst/>
              <a:ahLst/>
              <a:cxnLst/>
              <a:rect l="l" t="t" r="r" b="b"/>
              <a:pathLst>
                <a:path w="6415" h="63392" extrusionOk="0">
                  <a:moveTo>
                    <a:pt x="4150" y="1"/>
                  </a:moveTo>
                  <a:lnTo>
                    <a:pt x="3393" y="1512"/>
                  </a:lnTo>
                  <a:lnTo>
                    <a:pt x="1" y="52828"/>
                  </a:lnTo>
                  <a:lnTo>
                    <a:pt x="3771" y="63392"/>
                  </a:lnTo>
                  <a:lnTo>
                    <a:pt x="6415" y="42264"/>
                  </a:lnTo>
                  <a:lnTo>
                    <a:pt x="41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6"/>
            <p:cNvSpPr/>
            <p:nvPr/>
          </p:nvSpPr>
          <p:spPr>
            <a:xfrm>
              <a:off x="2508400" y="3465375"/>
              <a:ext cx="185625" cy="1609775"/>
            </a:xfrm>
            <a:custGeom>
              <a:avLst/>
              <a:gdLst/>
              <a:ahLst/>
              <a:cxnLst/>
              <a:rect l="l" t="t" r="r" b="b"/>
              <a:pathLst>
                <a:path w="7425" h="64391" extrusionOk="0">
                  <a:moveTo>
                    <a:pt x="4311" y="3399"/>
                  </a:moveTo>
                  <a:lnTo>
                    <a:pt x="6419" y="42745"/>
                  </a:lnTo>
                  <a:lnTo>
                    <a:pt x="4046" y="61748"/>
                  </a:lnTo>
                  <a:lnTo>
                    <a:pt x="1015" y="53257"/>
                  </a:lnTo>
                  <a:lnTo>
                    <a:pt x="4311" y="3399"/>
                  </a:lnTo>
                  <a:close/>
                  <a:moveTo>
                    <a:pt x="4653" y="1"/>
                  </a:moveTo>
                  <a:cubicBezTo>
                    <a:pt x="4481" y="1"/>
                    <a:pt x="4307" y="87"/>
                    <a:pt x="4211" y="276"/>
                  </a:cubicBezTo>
                  <a:lnTo>
                    <a:pt x="3458" y="1783"/>
                  </a:lnTo>
                  <a:cubicBezTo>
                    <a:pt x="3423" y="1844"/>
                    <a:pt x="3406" y="1909"/>
                    <a:pt x="3401" y="1975"/>
                  </a:cubicBezTo>
                  <a:lnTo>
                    <a:pt x="5" y="53296"/>
                  </a:lnTo>
                  <a:cubicBezTo>
                    <a:pt x="0" y="53361"/>
                    <a:pt x="9" y="53431"/>
                    <a:pt x="35" y="53496"/>
                  </a:cubicBezTo>
                  <a:lnTo>
                    <a:pt x="3806" y="64060"/>
                  </a:lnTo>
                  <a:cubicBezTo>
                    <a:pt x="3880" y="64260"/>
                    <a:pt x="4067" y="64391"/>
                    <a:pt x="4281" y="64391"/>
                  </a:cubicBezTo>
                  <a:lnTo>
                    <a:pt x="4333" y="64391"/>
                  </a:lnTo>
                  <a:cubicBezTo>
                    <a:pt x="4564" y="64365"/>
                    <a:pt x="4747" y="64182"/>
                    <a:pt x="4777" y="63955"/>
                  </a:cubicBezTo>
                  <a:lnTo>
                    <a:pt x="7416" y="42823"/>
                  </a:lnTo>
                  <a:cubicBezTo>
                    <a:pt x="7420" y="42793"/>
                    <a:pt x="7425" y="42762"/>
                    <a:pt x="7420" y="42732"/>
                  </a:cubicBezTo>
                  <a:lnTo>
                    <a:pt x="5156" y="472"/>
                  </a:lnTo>
                  <a:cubicBezTo>
                    <a:pt x="5141" y="174"/>
                    <a:pt x="4898" y="1"/>
                    <a:pt x="46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6"/>
            <p:cNvSpPr/>
            <p:nvPr/>
          </p:nvSpPr>
          <p:spPr>
            <a:xfrm>
              <a:off x="2256500" y="1393725"/>
              <a:ext cx="1194225" cy="1569650"/>
            </a:xfrm>
            <a:custGeom>
              <a:avLst/>
              <a:gdLst/>
              <a:ahLst/>
              <a:cxnLst/>
              <a:rect l="l" t="t" r="r" b="b"/>
              <a:pathLst>
                <a:path w="47769" h="62786" extrusionOk="0">
                  <a:moveTo>
                    <a:pt x="34435" y="1"/>
                  </a:moveTo>
                  <a:cubicBezTo>
                    <a:pt x="33276" y="1"/>
                    <a:pt x="32090" y="92"/>
                    <a:pt x="30904" y="278"/>
                  </a:cubicBezTo>
                  <a:cubicBezTo>
                    <a:pt x="23671" y="1410"/>
                    <a:pt x="21829" y="4106"/>
                    <a:pt x="21829" y="4106"/>
                  </a:cubicBezTo>
                  <a:cubicBezTo>
                    <a:pt x="21829" y="4106"/>
                    <a:pt x="21797" y="4105"/>
                    <a:pt x="21735" y="4105"/>
                  </a:cubicBezTo>
                  <a:cubicBezTo>
                    <a:pt x="20694" y="4105"/>
                    <a:pt x="11295" y="4233"/>
                    <a:pt x="5813" y="8782"/>
                  </a:cubicBezTo>
                  <a:cubicBezTo>
                    <a:pt x="0" y="13603"/>
                    <a:pt x="3545" y="21258"/>
                    <a:pt x="5387" y="23949"/>
                  </a:cubicBezTo>
                  <a:cubicBezTo>
                    <a:pt x="7229" y="26640"/>
                    <a:pt x="10634" y="29762"/>
                    <a:pt x="10634" y="29762"/>
                  </a:cubicBezTo>
                  <a:cubicBezTo>
                    <a:pt x="10634" y="29762"/>
                    <a:pt x="11056" y="35292"/>
                    <a:pt x="11483" y="37983"/>
                  </a:cubicBezTo>
                  <a:cubicBezTo>
                    <a:pt x="11910" y="40670"/>
                    <a:pt x="5247" y="48185"/>
                    <a:pt x="5247" y="48185"/>
                  </a:cubicBezTo>
                  <a:lnTo>
                    <a:pt x="14884" y="62786"/>
                  </a:lnTo>
                  <a:lnTo>
                    <a:pt x="25800" y="54282"/>
                  </a:lnTo>
                  <a:cubicBezTo>
                    <a:pt x="25800" y="54282"/>
                    <a:pt x="41250" y="53149"/>
                    <a:pt x="42665" y="51874"/>
                  </a:cubicBezTo>
                  <a:cubicBezTo>
                    <a:pt x="44084" y="50598"/>
                    <a:pt x="44080" y="36563"/>
                    <a:pt x="44080" y="36563"/>
                  </a:cubicBezTo>
                  <a:lnTo>
                    <a:pt x="47768" y="34438"/>
                  </a:lnTo>
                  <a:cubicBezTo>
                    <a:pt x="47768" y="34438"/>
                    <a:pt x="44367" y="19694"/>
                    <a:pt x="43514" y="16437"/>
                  </a:cubicBezTo>
                  <a:lnTo>
                    <a:pt x="42665" y="13176"/>
                  </a:lnTo>
                  <a:cubicBezTo>
                    <a:pt x="42665" y="13176"/>
                    <a:pt x="47625" y="11473"/>
                    <a:pt x="46492" y="6514"/>
                  </a:cubicBezTo>
                  <a:cubicBezTo>
                    <a:pt x="45546" y="2364"/>
                    <a:pt x="40340" y="1"/>
                    <a:pt x="34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6"/>
            <p:cNvSpPr/>
            <p:nvPr/>
          </p:nvSpPr>
          <p:spPr>
            <a:xfrm>
              <a:off x="2256500" y="1393750"/>
              <a:ext cx="1158950" cy="1569625"/>
            </a:xfrm>
            <a:custGeom>
              <a:avLst/>
              <a:gdLst/>
              <a:ahLst/>
              <a:cxnLst/>
              <a:rect l="l" t="t" r="r" b="b"/>
              <a:pathLst>
                <a:path w="46358" h="62785" extrusionOk="0">
                  <a:moveTo>
                    <a:pt x="34425" y="0"/>
                  </a:moveTo>
                  <a:cubicBezTo>
                    <a:pt x="33270" y="0"/>
                    <a:pt x="32087" y="91"/>
                    <a:pt x="30904" y="277"/>
                  </a:cubicBezTo>
                  <a:cubicBezTo>
                    <a:pt x="23671" y="1409"/>
                    <a:pt x="21829" y="4105"/>
                    <a:pt x="21829" y="4105"/>
                  </a:cubicBezTo>
                  <a:cubicBezTo>
                    <a:pt x="21829" y="4105"/>
                    <a:pt x="21797" y="4104"/>
                    <a:pt x="21735" y="4104"/>
                  </a:cubicBezTo>
                  <a:cubicBezTo>
                    <a:pt x="20694" y="4104"/>
                    <a:pt x="11295" y="4232"/>
                    <a:pt x="5813" y="8781"/>
                  </a:cubicBezTo>
                  <a:cubicBezTo>
                    <a:pt x="0" y="13602"/>
                    <a:pt x="3545" y="21257"/>
                    <a:pt x="5387" y="23948"/>
                  </a:cubicBezTo>
                  <a:cubicBezTo>
                    <a:pt x="7229" y="26639"/>
                    <a:pt x="10634" y="29761"/>
                    <a:pt x="10634" y="29761"/>
                  </a:cubicBezTo>
                  <a:cubicBezTo>
                    <a:pt x="10634" y="29761"/>
                    <a:pt x="11056" y="35291"/>
                    <a:pt x="11483" y="37982"/>
                  </a:cubicBezTo>
                  <a:cubicBezTo>
                    <a:pt x="11910" y="40669"/>
                    <a:pt x="5247" y="48184"/>
                    <a:pt x="5247" y="48184"/>
                  </a:cubicBezTo>
                  <a:lnTo>
                    <a:pt x="14884" y="62785"/>
                  </a:lnTo>
                  <a:lnTo>
                    <a:pt x="25800" y="54281"/>
                  </a:lnTo>
                  <a:cubicBezTo>
                    <a:pt x="25800" y="54281"/>
                    <a:pt x="37605" y="53414"/>
                    <a:pt x="41524" y="52343"/>
                  </a:cubicBezTo>
                  <a:lnTo>
                    <a:pt x="42665" y="51873"/>
                  </a:lnTo>
                  <a:lnTo>
                    <a:pt x="42665" y="51873"/>
                  </a:lnTo>
                  <a:cubicBezTo>
                    <a:pt x="42665" y="51873"/>
                    <a:pt x="40734" y="52057"/>
                    <a:pt x="38234" y="52057"/>
                  </a:cubicBezTo>
                  <a:cubicBezTo>
                    <a:pt x="34479" y="52057"/>
                    <a:pt x="29442" y="51641"/>
                    <a:pt x="27738" y="49560"/>
                  </a:cubicBezTo>
                  <a:cubicBezTo>
                    <a:pt x="24903" y="46090"/>
                    <a:pt x="27738" y="32857"/>
                    <a:pt x="29946" y="26238"/>
                  </a:cubicBezTo>
                  <a:cubicBezTo>
                    <a:pt x="32149" y="19619"/>
                    <a:pt x="26793" y="16785"/>
                    <a:pt x="26793" y="16785"/>
                  </a:cubicBezTo>
                  <a:lnTo>
                    <a:pt x="42887" y="14011"/>
                  </a:lnTo>
                  <a:cubicBezTo>
                    <a:pt x="42669" y="13179"/>
                    <a:pt x="42669" y="13175"/>
                    <a:pt x="42669" y="13175"/>
                  </a:cubicBezTo>
                  <a:cubicBezTo>
                    <a:pt x="42669" y="13175"/>
                    <a:pt x="44306" y="12605"/>
                    <a:pt x="45487" y="11181"/>
                  </a:cubicBezTo>
                  <a:lnTo>
                    <a:pt x="46357" y="6064"/>
                  </a:lnTo>
                  <a:cubicBezTo>
                    <a:pt x="45145" y="2199"/>
                    <a:pt x="40113" y="0"/>
                    <a:pt x="34425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6"/>
            <p:cNvSpPr/>
            <p:nvPr/>
          </p:nvSpPr>
          <p:spPr>
            <a:xfrm>
              <a:off x="3155575" y="1853000"/>
              <a:ext cx="164075" cy="121700"/>
            </a:xfrm>
            <a:custGeom>
              <a:avLst/>
              <a:gdLst/>
              <a:ahLst/>
              <a:cxnLst/>
              <a:rect l="l" t="t" r="r" b="b"/>
              <a:pathLst>
                <a:path w="6563" h="4868" extrusionOk="0">
                  <a:moveTo>
                    <a:pt x="3130" y="1"/>
                  </a:moveTo>
                  <a:cubicBezTo>
                    <a:pt x="2776" y="1"/>
                    <a:pt x="2406" y="57"/>
                    <a:pt x="2025" y="191"/>
                  </a:cubicBezTo>
                  <a:cubicBezTo>
                    <a:pt x="192" y="836"/>
                    <a:pt x="0" y="3209"/>
                    <a:pt x="13" y="4306"/>
                  </a:cubicBezTo>
                  <a:cubicBezTo>
                    <a:pt x="18" y="4650"/>
                    <a:pt x="40" y="4868"/>
                    <a:pt x="40" y="4868"/>
                  </a:cubicBezTo>
                  <a:cubicBezTo>
                    <a:pt x="40" y="4868"/>
                    <a:pt x="1603" y="3022"/>
                    <a:pt x="3584" y="2743"/>
                  </a:cubicBezTo>
                  <a:cubicBezTo>
                    <a:pt x="3765" y="2717"/>
                    <a:pt x="3937" y="2706"/>
                    <a:pt x="4101" y="2706"/>
                  </a:cubicBezTo>
                  <a:cubicBezTo>
                    <a:pt x="5742" y="2706"/>
                    <a:pt x="6563" y="3875"/>
                    <a:pt x="6563" y="3875"/>
                  </a:cubicBezTo>
                  <a:lnTo>
                    <a:pt x="6423" y="1607"/>
                  </a:lnTo>
                  <a:cubicBezTo>
                    <a:pt x="6423" y="1607"/>
                    <a:pt x="5015" y="1"/>
                    <a:pt x="3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6"/>
            <p:cNvSpPr/>
            <p:nvPr/>
          </p:nvSpPr>
          <p:spPr>
            <a:xfrm>
              <a:off x="3224050" y="2035000"/>
              <a:ext cx="35400" cy="106275"/>
            </a:xfrm>
            <a:custGeom>
              <a:avLst/>
              <a:gdLst/>
              <a:ahLst/>
              <a:cxnLst/>
              <a:rect l="l" t="t" r="r" b="b"/>
              <a:pathLst>
                <a:path w="1416" h="4251" extrusionOk="0">
                  <a:moveTo>
                    <a:pt x="706" y="0"/>
                  </a:moveTo>
                  <a:cubicBezTo>
                    <a:pt x="318" y="0"/>
                    <a:pt x="0" y="950"/>
                    <a:pt x="0" y="2125"/>
                  </a:cubicBezTo>
                  <a:cubicBezTo>
                    <a:pt x="0" y="3301"/>
                    <a:pt x="318" y="4250"/>
                    <a:pt x="706" y="4250"/>
                  </a:cubicBezTo>
                  <a:cubicBezTo>
                    <a:pt x="1098" y="4250"/>
                    <a:pt x="1416" y="3297"/>
                    <a:pt x="1416" y="2125"/>
                  </a:cubicBezTo>
                  <a:cubicBezTo>
                    <a:pt x="1416" y="950"/>
                    <a:pt x="1098" y="0"/>
                    <a:pt x="7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6"/>
            <p:cNvSpPr/>
            <p:nvPr/>
          </p:nvSpPr>
          <p:spPr>
            <a:xfrm>
              <a:off x="3076425" y="2394050"/>
              <a:ext cx="96700" cy="86300"/>
            </a:xfrm>
            <a:custGeom>
              <a:avLst/>
              <a:gdLst/>
              <a:ahLst/>
              <a:cxnLst/>
              <a:rect l="l" t="t" r="r" b="b"/>
              <a:pathLst>
                <a:path w="3868" h="3452" extrusionOk="0">
                  <a:moveTo>
                    <a:pt x="2688" y="0"/>
                  </a:moveTo>
                  <a:cubicBezTo>
                    <a:pt x="2170" y="0"/>
                    <a:pt x="1533" y="302"/>
                    <a:pt x="1011" y="844"/>
                  </a:cubicBezTo>
                  <a:cubicBezTo>
                    <a:pt x="227" y="1663"/>
                    <a:pt x="1" y="2721"/>
                    <a:pt x="506" y="3208"/>
                  </a:cubicBezTo>
                  <a:cubicBezTo>
                    <a:pt x="678" y="3373"/>
                    <a:pt x="912" y="3451"/>
                    <a:pt x="1176" y="3451"/>
                  </a:cubicBezTo>
                  <a:cubicBezTo>
                    <a:pt x="1695" y="3451"/>
                    <a:pt x="2331" y="3151"/>
                    <a:pt x="2853" y="2612"/>
                  </a:cubicBezTo>
                  <a:cubicBezTo>
                    <a:pt x="3637" y="1793"/>
                    <a:pt x="3867" y="731"/>
                    <a:pt x="3358" y="243"/>
                  </a:cubicBezTo>
                  <a:cubicBezTo>
                    <a:pt x="3186" y="78"/>
                    <a:pt x="2953" y="0"/>
                    <a:pt x="26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6"/>
            <p:cNvSpPr/>
            <p:nvPr/>
          </p:nvSpPr>
          <p:spPr>
            <a:xfrm>
              <a:off x="2300150" y="1381175"/>
              <a:ext cx="1163950" cy="1594725"/>
            </a:xfrm>
            <a:custGeom>
              <a:avLst/>
              <a:gdLst/>
              <a:ahLst/>
              <a:cxnLst/>
              <a:rect l="l" t="t" r="r" b="b"/>
              <a:pathLst>
                <a:path w="46558" h="63789" extrusionOk="0">
                  <a:moveTo>
                    <a:pt x="32707" y="997"/>
                  </a:moveTo>
                  <a:cubicBezTo>
                    <a:pt x="34993" y="997"/>
                    <a:pt x="37174" y="1363"/>
                    <a:pt x="39060" y="2078"/>
                  </a:cubicBezTo>
                  <a:cubicBezTo>
                    <a:pt x="41916" y="3162"/>
                    <a:pt x="43762" y="4956"/>
                    <a:pt x="44259" y="7129"/>
                  </a:cubicBezTo>
                  <a:cubicBezTo>
                    <a:pt x="45278" y="11579"/>
                    <a:pt x="40945" y="13142"/>
                    <a:pt x="40758" y="13203"/>
                  </a:cubicBezTo>
                  <a:cubicBezTo>
                    <a:pt x="40510" y="13290"/>
                    <a:pt x="40370" y="13552"/>
                    <a:pt x="40436" y="13804"/>
                  </a:cubicBezTo>
                  <a:lnTo>
                    <a:pt x="41289" y="17066"/>
                  </a:lnTo>
                  <a:cubicBezTo>
                    <a:pt x="42051" y="19996"/>
                    <a:pt x="44925" y="32406"/>
                    <a:pt x="45452" y="34692"/>
                  </a:cubicBezTo>
                  <a:lnTo>
                    <a:pt x="42086" y="36634"/>
                  </a:lnTo>
                  <a:cubicBezTo>
                    <a:pt x="41933" y="36721"/>
                    <a:pt x="41838" y="36887"/>
                    <a:pt x="41838" y="37070"/>
                  </a:cubicBezTo>
                  <a:cubicBezTo>
                    <a:pt x="41838" y="37100"/>
                    <a:pt x="41838" y="40606"/>
                    <a:pt x="41663" y="44220"/>
                  </a:cubicBezTo>
                  <a:cubicBezTo>
                    <a:pt x="41337" y="51000"/>
                    <a:pt x="40710" y="51897"/>
                    <a:pt x="40588" y="52005"/>
                  </a:cubicBezTo>
                  <a:cubicBezTo>
                    <a:pt x="40409" y="52167"/>
                    <a:pt x="39251" y="52754"/>
                    <a:pt x="31905" y="53560"/>
                  </a:cubicBezTo>
                  <a:cubicBezTo>
                    <a:pt x="27921" y="53995"/>
                    <a:pt x="24059" y="54283"/>
                    <a:pt x="24019" y="54287"/>
                  </a:cubicBezTo>
                  <a:cubicBezTo>
                    <a:pt x="23919" y="54291"/>
                    <a:pt x="23823" y="54331"/>
                    <a:pt x="23745" y="54392"/>
                  </a:cubicBezTo>
                  <a:lnTo>
                    <a:pt x="13260" y="62565"/>
                  </a:lnTo>
                  <a:lnTo>
                    <a:pt x="4128" y="48731"/>
                  </a:lnTo>
                  <a:cubicBezTo>
                    <a:pt x="5478" y="47181"/>
                    <a:pt x="10647" y="41032"/>
                    <a:pt x="10233" y="38407"/>
                  </a:cubicBezTo>
                  <a:cubicBezTo>
                    <a:pt x="9815" y="35763"/>
                    <a:pt x="9393" y="30277"/>
                    <a:pt x="9389" y="30225"/>
                  </a:cubicBezTo>
                  <a:cubicBezTo>
                    <a:pt x="9375" y="30098"/>
                    <a:pt x="9319" y="29976"/>
                    <a:pt x="9223" y="29894"/>
                  </a:cubicBezTo>
                  <a:cubicBezTo>
                    <a:pt x="9188" y="29863"/>
                    <a:pt x="5844" y="26785"/>
                    <a:pt x="4054" y="24168"/>
                  </a:cubicBezTo>
                  <a:cubicBezTo>
                    <a:pt x="3040" y="22687"/>
                    <a:pt x="1834" y="20183"/>
                    <a:pt x="1481" y="17597"/>
                  </a:cubicBezTo>
                  <a:cubicBezTo>
                    <a:pt x="1028" y="14309"/>
                    <a:pt x="2008" y="11640"/>
                    <a:pt x="4385" y="9668"/>
                  </a:cubicBezTo>
                  <a:cubicBezTo>
                    <a:pt x="9802" y="5177"/>
                    <a:pt x="19330" y="5104"/>
                    <a:pt x="20038" y="5104"/>
                  </a:cubicBezTo>
                  <a:cubicBezTo>
                    <a:pt x="20062" y="5104"/>
                    <a:pt x="20075" y="5104"/>
                    <a:pt x="20079" y="5104"/>
                  </a:cubicBezTo>
                  <a:cubicBezTo>
                    <a:pt x="20083" y="5104"/>
                    <a:pt x="20087" y="5104"/>
                    <a:pt x="20091" y="5104"/>
                  </a:cubicBezTo>
                  <a:cubicBezTo>
                    <a:pt x="20252" y="5104"/>
                    <a:pt x="20399" y="5022"/>
                    <a:pt x="20492" y="4891"/>
                  </a:cubicBezTo>
                  <a:cubicBezTo>
                    <a:pt x="20514" y="4865"/>
                    <a:pt x="22369" y="2348"/>
                    <a:pt x="29232" y="1272"/>
                  </a:cubicBezTo>
                  <a:cubicBezTo>
                    <a:pt x="30401" y="1088"/>
                    <a:pt x="31567" y="997"/>
                    <a:pt x="32707" y="997"/>
                  </a:cubicBezTo>
                  <a:close/>
                  <a:moveTo>
                    <a:pt x="32694" y="0"/>
                  </a:moveTo>
                  <a:cubicBezTo>
                    <a:pt x="31506" y="0"/>
                    <a:pt x="30293" y="94"/>
                    <a:pt x="29079" y="284"/>
                  </a:cubicBezTo>
                  <a:cubicBezTo>
                    <a:pt x="22826" y="1268"/>
                    <a:pt x="20466" y="3410"/>
                    <a:pt x="19848" y="4107"/>
                  </a:cubicBezTo>
                  <a:cubicBezTo>
                    <a:pt x="17945" y="4137"/>
                    <a:pt x="16046" y="4316"/>
                    <a:pt x="14174" y="4643"/>
                  </a:cubicBezTo>
                  <a:cubicBezTo>
                    <a:pt x="11122" y="5169"/>
                    <a:pt x="6837" y="6341"/>
                    <a:pt x="3750" y="8897"/>
                  </a:cubicBezTo>
                  <a:cubicBezTo>
                    <a:pt x="1128" y="11074"/>
                    <a:pt x="0" y="14126"/>
                    <a:pt x="492" y="17732"/>
                  </a:cubicBezTo>
                  <a:cubicBezTo>
                    <a:pt x="871" y="20488"/>
                    <a:pt x="2156" y="23157"/>
                    <a:pt x="3231" y="24729"/>
                  </a:cubicBezTo>
                  <a:cubicBezTo>
                    <a:pt x="4890" y="27155"/>
                    <a:pt x="7725" y="29859"/>
                    <a:pt x="8404" y="30495"/>
                  </a:cubicBezTo>
                  <a:cubicBezTo>
                    <a:pt x="8483" y="31514"/>
                    <a:pt x="8862" y="36134"/>
                    <a:pt x="9245" y="38559"/>
                  </a:cubicBezTo>
                  <a:cubicBezTo>
                    <a:pt x="9528" y="40353"/>
                    <a:pt x="5644" y="45522"/>
                    <a:pt x="3127" y="48356"/>
                  </a:cubicBezTo>
                  <a:cubicBezTo>
                    <a:pt x="2974" y="48526"/>
                    <a:pt x="2957" y="48774"/>
                    <a:pt x="3083" y="48966"/>
                  </a:cubicBezTo>
                  <a:lnTo>
                    <a:pt x="12720" y="63566"/>
                  </a:lnTo>
                  <a:cubicBezTo>
                    <a:pt x="12815" y="63706"/>
                    <a:pt x="12972" y="63788"/>
                    <a:pt x="13138" y="63788"/>
                  </a:cubicBezTo>
                  <a:cubicBezTo>
                    <a:pt x="13251" y="63788"/>
                    <a:pt x="13360" y="63754"/>
                    <a:pt x="13447" y="63684"/>
                  </a:cubicBezTo>
                  <a:lnTo>
                    <a:pt x="24237" y="55271"/>
                  </a:lnTo>
                  <a:cubicBezTo>
                    <a:pt x="24995" y="55215"/>
                    <a:pt x="28452" y="54945"/>
                    <a:pt x="32005" y="54557"/>
                  </a:cubicBezTo>
                  <a:cubicBezTo>
                    <a:pt x="40248" y="53651"/>
                    <a:pt x="40975" y="52994"/>
                    <a:pt x="41254" y="52750"/>
                  </a:cubicBezTo>
                  <a:cubicBezTo>
                    <a:pt x="41563" y="52467"/>
                    <a:pt x="42295" y="51809"/>
                    <a:pt x="42656" y="44268"/>
                  </a:cubicBezTo>
                  <a:cubicBezTo>
                    <a:pt x="42804" y="41233"/>
                    <a:pt x="42830" y="38272"/>
                    <a:pt x="42835" y="37357"/>
                  </a:cubicBezTo>
                  <a:lnTo>
                    <a:pt x="46270" y="35372"/>
                  </a:lnTo>
                  <a:cubicBezTo>
                    <a:pt x="46462" y="35263"/>
                    <a:pt x="46558" y="35041"/>
                    <a:pt x="46510" y="34827"/>
                  </a:cubicBezTo>
                  <a:cubicBezTo>
                    <a:pt x="46475" y="34679"/>
                    <a:pt x="43096" y="20040"/>
                    <a:pt x="42256" y="16813"/>
                  </a:cubicBezTo>
                  <a:lnTo>
                    <a:pt x="41511" y="13974"/>
                  </a:lnTo>
                  <a:cubicBezTo>
                    <a:pt x="42282" y="13621"/>
                    <a:pt x="42987" y="13147"/>
                    <a:pt x="43601" y="12568"/>
                  </a:cubicBezTo>
                  <a:cubicBezTo>
                    <a:pt x="44703" y="11527"/>
                    <a:pt x="45874" y="9698"/>
                    <a:pt x="45234" y="6902"/>
                  </a:cubicBezTo>
                  <a:cubicBezTo>
                    <a:pt x="44664" y="4394"/>
                    <a:pt x="42595" y="2348"/>
                    <a:pt x="39417" y="1146"/>
                  </a:cubicBezTo>
                  <a:cubicBezTo>
                    <a:pt x="37415" y="387"/>
                    <a:pt x="35107" y="0"/>
                    <a:pt x="3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6"/>
            <p:cNvSpPr/>
            <p:nvPr/>
          </p:nvSpPr>
          <p:spPr>
            <a:xfrm>
              <a:off x="2256500" y="1393725"/>
              <a:ext cx="1190725" cy="917700"/>
            </a:xfrm>
            <a:custGeom>
              <a:avLst/>
              <a:gdLst/>
              <a:ahLst/>
              <a:cxnLst/>
              <a:rect l="l" t="t" r="r" b="b"/>
              <a:pathLst>
                <a:path w="47629" h="36708" extrusionOk="0">
                  <a:moveTo>
                    <a:pt x="34431" y="1"/>
                  </a:moveTo>
                  <a:cubicBezTo>
                    <a:pt x="33273" y="1"/>
                    <a:pt x="32088" y="92"/>
                    <a:pt x="30904" y="278"/>
                  </a:cubicBezTo>
                  <a:cubicBezTo>
                    <a:pt x="23671" y="1410"/>
                    <a:pt x="21829" y="4106"/>
                    <a:pt x="21829" y="4106"/>
                  </a:cubicBezTo>
                  <a:cubicBezTo>
                    <a:pt x="21829" y="4106"/>
                    <a:pt x="21797" y="4105"/>
                    <a:pt x="21735" y="4105"/>
                  </a:cubicBezTo>
                  <a:cubicBezTo>
                    <a:pt x="20694" y="4105"/>
                    <a:pt x="11295" y="4233"/>
                    <a:pt x="5813" y="8782"/>
                  </a:cubicBezTo>
                  <a:cubicBezTo>
                    <a:pt x="0" y="13603"/>
                    <a:pt x="3545" y="21258"/>
                    <a:pt x="5387" y="23949"/>
                  </a:cubicBezTo>
                  <a:cubicBezTo>
                    <a:pt x="7229" y="26640"/>
                    <a:pt x="10634" y="29762"/>
                    <a:pt x="10634" y="29762"/>
                  </a:cubicBezTo>
                  <a:cubicBezTo>
                    <a:pt x="10634" y="29762"/>
                    <a:pt x="10865" y="32797"/>
                    <a:pt x="11161" y="35462"/>
                  </a:cubicBezTo>
                  <a:lnTo>
                    <a:pt x="15593" y="36707"/>
                  </a:lnTo>
                  <a:lnTo>
                    <a:pt x="20414" y="34155"/>
                  </a:lnTo>
                  <a:lnTo>
                    <a:pt x="25234" y="33023"/>
                  </a:lnTo>
                  <a:cubicBezTo>
                    <a:pt x="25234" y="33023"/>
                    <a:pt x="21690" y="30328"/>
                    <a:pt x="23675" y="27776"/>
                  </a:cubicBezTo>
                  <a:cubicBezTo>
                    <a:pt x="25661" y="25225"/>
                    <a:pt x="29345" y="24375"/>
                    <a:pt x="29484" y="22390"/>
                  </a:cubicBezTo>
                  <a:cubicBezTo>
                    <a:pt x="29628" y="20404"/>
                    <a:pt x="21690" y="17570"/>
                    <a:pt x="24241" y="15871"/>
                  </a:cubicBezTo>
                  <a:cubicBezTo>
                    <a:pt x="26793" y="14169"/>
                    <a:pt x="42669" y="13176"/>
                    <a:pt x="42669" y="13176"/>
                  </a:cubicBezTo>
                  <a:cubicBezTo>
                    <a:pt x="42669" y="13176"/>
                    <a:pt x="47629" y="11473"/>
                    <a:pt x="46492" y="6514"/>
                  </a:cubicBezTo>
                  <a:cubicBezTo>
                    <a:pt x="45546" y="2367"/>
                    <a:pt x="40338" y="1"/>
                    <a:pt x="344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6"/>
            <p:cNvSpPr/>
            <p:nvPr/>
          </p:nvSpPr>
          <p:spPr>
            <a:xfrm>
              <a:off x="2300150" y="1381175"/>
              <a:ext cx="1146875" cy="942750"/>
            </a:xfrm>
            <a:custGeom>
              <a:avLst/>
              <a:gdLst/>
              <a:ahLst/>
              <a:cxnLst/>
              <a:rect l="l" t="t" r="r" b="b"/>
              <a:pathLst>
                <a:path w="45875" h="37710" extrusionOk="0">
                  <a:moveTo>
                    <a:pt x="32713" y="1002"/>
                  </a:moveTo>
                  <a:cubicBezTo>
                    <a:pt x="34998" y="1002"/>
                    <a:pt x="37178" y="1367"/>
                    <a:pt x="39064" y="2082"/>
                  </a:cubicBezTo>
                  <a:cubicBezTo>
                    <a:pt x="41920" y="3162"/>
                    <a:pt x="43767" y="4956"/>
                    <a:pt x="44267" y="7129"/>
                  </a:cubicBezTo>
                  <a:cubicBezTo>
                    <a:pt x="45230" y="11357"/>
                    <a:pt x="41372" y="12977"/>
                    <a:pt x="40823" y="13186"/>
                  </a:cubicBezTo>
                  <a:cubicBezTo>
                    <a:pt x="40261" y="13221"/>
                    <a:pt x="36551" y="13469"/>
                    <a:pt x="32615" y="13891"/>
                  </a:cubicBezTo>
                  <a:cubicBezTo>
                    <a:pt x="30464" y="14122"/>
                    <a:pt x="23915" y="14828"/>
                    <a:pt x="22221" y="15960"/>
                  </a:cubicBezTo>
                  <a:cubicBezTo>
                    <a:pt x="21624" y="16356"/>
                    <a:pt x="21494" y="16813"/>
                    <a:pt x="21489" y="17131"/>
                  </a:cubicBezTo>
                  <a:cubicBezTo>
                    <a:pt x="21481" y="18237"/>
                    <a:pt x="22913" y="19230"/>
                    <a:pt x="24568" y="20384"/>
                  </a:cubicBezTo>
                  <a:cubicBezTo>
                    <a:pt x="25652" y="21137"/>
                    <a:pt x="27285" y="22278"/>
                    <a:pt x="27242" y="22857"/>
                  </a:cubicBezTo>
                  <a:cubicBezTo>
                    <a:pt x="27185" y="23702"/>
                    <a:pt x="26118" y="24394"/>
                    <a:pt x="24890" y="25195"/>
                  </a:cubicBezTo>
                  <a:cubicBezTo>
                    <a:pt x="23758" y="25927"/>
                    <a:pt x="22478" y="26759"/>
                    <a:pt x="21537" y="27969"/>
                  </a:cubicBezTo>
                  <a:cubicBezTo>
                    <a:pt x="20971" y="28696"/>
                    <a:pt x="20740" y="29502"/>
                    <a:pt x="20854" y="30360"/>
                  </a:cubicBezTo>
                  <a:cubicBezTo>
                    <a:pt x="21010" y="31566"/>
                    <a:pt x="21825" y="32611"/>
                    <a:pt x="22452" y="33255"/>
                  </a:cubicBezTo>
                  <a:lnTo>
                    <a:pt x="18555" y="34170"/>
                  </a:lnTo>
                  <a:cubicBezTo>
                    <a:pt x="18515" y="34178"/>
                    <a:pt x="18472" y="34196"/>
                    <a:pt x="18437" y="34213"/>
                  </a:cubicBezTo>
                  <a:lnTo>
                    <a:pt x="13795" y="36674"/>
                  </a:lnTo>
                  <a:lnTo>
                    <a:pt x="9876" y="35572"/>
                  </a:lnTo>
                  <a:cubicBezTo>
                    <a:pt x="9602" y="33029"/>
                    <a:pt x="9389" y="30255"/>
                    <a:pt x="9393" y="30225"/>
                  </a:cubicBezTo>
                  <a:cubicBezTo>
                    <a:pt x="9384" y="30098"/>
                    <a:pt x="9323" y="29981"/>
                    <a:pt x="9232" y="29894"/>
                  </a:cubicBezTo>
                  <a:cubicBezTo>
                    <a:pt x="9197" y="29863"/>
                    <a:pt x="5848" y="26785"/>
                    <a:pt x="4059" y="24172"/>
                  </a:cubicBezTo>
                  <a:cubicBezTo>
                    <a:pt x="3044" y="22687"/>
                    <a:pt x="1838" y="20183"/>
                    <a:pt x="1485" y="17597"/>
                  </a:cubicBezTo>
                  <a:cubicBezTo>
                    <a:pt x="1032" y="14309"/>
                    <a:pt x="2012" y="11640"/>
                    <a:pt x="4390" y="9672"/>
                  </a:cubicBezTo>
                  <a:cubicBezTo>
                    <a:pt x="5996" y="8339"/>
                    <a:pt x="9027" y="6554"/>
                    <a:pt x="14326" y="5635"/>
                  </a:cubicBezTo>
                  <a:cubicBezTo>
                    <a:pt x="17247" y="5130"/>
                    <a:pt x="19614" y="5108"/>
                    <a:pt x="20021" y="5108"/>
                  </a:cubicBezTo>
                  <a:cubicBezTo>
                    <a:pt x="20060" y="5108"/>
                    <a:pt x="20081" y="5108"/>
                    <a:pt x="20083" y="5108"/>
                  </a:cubicBezTo>
                  <a:cubicBezTo>
                    <a:pt x="20248" y="5108"/>
                    <a:pt x="20405" y="5030"/>
                    <a:pt x="20501" y="4895"/>
                  </a:cubicBezTo>
                  <a:cubicBezTo>
                    <a:pt x="20505" y="4886"/>
                    <a:pt x="20963" y="4255"/>
                    <a:pt x="22256" y="3497"/>
                  </a:cubicBezTo>
                  <a:cubicBezTo>
                    <a:pt x="23458" y="2796"/>
                    <a:pt x="25648" y="1838"/>
                    <a:pt x="29240" y="1277"/>
                  </a:cubicBezTo>
                  <a:cubicBezTo>
                    <a:pt x="30408" y="1093"/>
                    <a:pt x="31574" y="1002"/>
                    <a:pt x="32713" y="1002"/>
                  </a:cubicBezTo>
                  <a:close/>
                  <a:moveTo>
                    <a:pt x="32693" y="0"/>
                  </a:moveTo>
                  <a:cubicBezTo>
                    <a:pt x="31506" y="0"/>
                    <a:pt x="30293" y="94"/>
                    <a:pt x="29079" y="284"/>
                  </a:cubicBezTo>
                  <a:cubicBezTo>
                    <a:pt x="22826" y="1268"/>
                    <a:pt x="20466" y="3410"/>
                    <a:pt x="19848" y="4107"/>
                  </a:cubicBezTo>
                  <a:cubicBezTo>
                    <a:pt x="17945" y="4137"/>
                    <a:pt x="16046" y="4316"/>
                    <a:pt x="14170" y="4647"/>
                  </a:cubicBezTo>
                  <a:cubicBezTo>
                    <a:pt x="8644" y="5601"/>
                    <a:pt x="5452" y="7486"/>
                    <a:pt x="3745" y="8901"/>
                  </a:cubicBezTo>
                  <a:cubicBezTo>
                    <a:pt x="1124" y="11074"/>
                    <a:pt x="0" y="14131"/>
                    <a:pt x="488" y="17732"/>
                  </a:cubicBezTo>
                  <a:cubicBezTo>
                    <a:pt x="867" y="20493"/>
                    <a:pt x="2151" y="23157"/>
                    <a:pt x="3227" y="24734"/>
                  </a:cubicBezTo>
                  <a:cubicBezTo>
                    <a:pt x="4886" y="27155"/>
                    <a:pt x="7721" y="29859"/>
                    <a:pt x="8404" y="30495"/>
                  </a:cubicBezTo>
                  <a:cubicBezTo>
                    <a:pt x="8461" y="31213"/>
                    <a:pt x="8670" y="33760"/>
                    <a:pt x="8918" y="36016"/>
                  </a:cubicBezTo>
                  <a:cubicBezTo>
                    <a:pt x="8940" y="36221"/>
                    <a:pt x="9084" y="36391"/>
                    <a:pt x="9280" y="36443"/>
                  </a:cubicBezTo>
                  <a:lnTo>
                    <a:pt x="13712" y="37688"/>
                  </a:lnTo>
                  <a:cubicBezTo>
                    <a:pt x="13756" y="37701"/>
                    <a:pt x="13804" y="37710"/>
                    <a:pt x="13847" y="37710"/>
                  </a:cubicBezTo>
                  <a:cubicBezTo>
                    <a:pt x="13930" y="37710"/>
                    <a:pt x="14009" y="37688"/>
                    <a:pt x="14083" y="37653"/>
                  </a:cubicBezTo>
                  <a:lnTo>
                    <a:pt x="18846" y="35132"/>
                  </a:lnTo>
                  <a:lnTo>
                    <a:pt x="23601" y="34013"/>
                  </a:lnTo>
                  <a:cubicBezTo>
                    <a:pt x="24015" y="33913"/>
                    <a:pt x="24128" y="33382"/>
                    <a:pt x="23789" y="33125"/>
                  </a:cubicBezTo>
                  <a:cubicBezTo>
                    <a:pt x="23771" y="33116"/>
                    <a:pt x="22047" y="31784"/>
                    <a:pt x="21847" y="30229"/>
                  </a:cubicBezTo>
                  <a:cubicBezTo>
                    <a:pt x="21768" y="29637"/>
                    <a:pt x="21925" y="29101"/>
                    <a:pt x="22326" y="28587"/>
                  </a:cubicBezTo>
                  <a:cubicBezTo>
                    <a:pt x="23166" y="27508"/>
                    <a:pt x="24368" y="26724"/>
                    <a:pt x="25435" y="26031"/>
                  </a:cubicBezTo>
                  <a:cubicBezTo>
                    <a:pt x="26889" y="25086"/>
                    <a:pt x="28143" y="24268"/>
                    <a:pt x="28239" y="22931"/>
                  </a:cubicBezTo>
                  <a:cubicBezTo>
                    <a:pt x="28322" y="21781"/>
                    <a:pt x="26845" y="20754"/>
                    <a:pt x="25138" y="19565"/>
                  </a:cubicBezTo>
                  <a:cubicBezTo>
                    <a:pt x="24015" y="18786"/>
                    <a:pt x="22482" y="17714"/>
                    <a:pt x="22487" y="17140"/>
                  </a:cubicBezTo>
                  <a:cubicBezTo>
                    <a:pt x="22487" y="17031"/>
                    <a:pt x="22582" y="16913"/>
                    <a:pt x="22770" y="16791"/>
                  </a:cubicBezTo>
                  <a:cubicBezTo>
                    <a:pt x="24773" y="15455"/>
                    <a:pt x="36573" y="14449"/>
                    <a:pt x="40949" y="14179"/>
                  </a:cubicBezTo>
                  <a:cubicBezTo>
                    <a:pt x="40997" y="14174"/>
                    <a:pt x="41041" y="14166"/>
                    <a:pt x="41080" y="14153"/>
                  </a:cubicBezTo>
                  <a:cubicBezTo>
                    <a:pt x="42016" y="13796"/>
                    <a:pt x="42874" y="13256"/>
                    <a:pt x="43601" y="12568"/>
                  </a:cubicBezTo>
                  <a:cubicBezTo>
                    <a:pt x="44703" y="11527"/>
                    <a:pt x="45874" y="9698"/>
                    <a:pt x="45234" y="6902"/>
                  </a:cubicBezTo>
                  <a:cubicBezTo>
                    <a:pt x="44664" y="4394"/>
                    <a:pt x="42595" y="2348"/>
                    <a:pt x="39417" y="1146"/>
                  </a:cubicBezTo>
                  <a:cubicBezTo>
                    <a:pt x="37412" y="387"/>
                    <a:pt x="35105" y="0"/>
                    <a:pt x="326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6"/>
            <p:cNvSpPr/>
            <p:nvPr/>
          </p:nvSpPr>
          <p:spPr>
            <a:xfrm>
              <a:off x="2368500" y="1503700"/>
              <a:ext cx="995450" cy="436825"/>
            </a:xfrm>
            <a:custGeom>
              <a:avLst/>
              <a:gdLst/>
              <a:ahLst/>
              <a:cxnLst/>
              <a:rect l="l" t="t" r="r" b="b"/>
              <a:pathLst>
                <a:path w="39818" h="17473" extrusionOk="0">
                  <a:moveTo>
                    <a:pt x="35954" y="1"/>
                  </a:moveTo>
                  <a:cubicBezTo>
                    <a:pt x="35249" y="1"/>
                    <a:pt x="34733" y="222"/>
                    <a:pt x="34414" y="665"/>
                  </a:cubicBezTo>
                  <a:cubicBezTo>
                    <a:pt x="33687" y="1671"/>
                    <a:pt x="34484" y="3243"/>
                    <a:pt x="34645" y="3547"/>
                  </a:cubicBezTo>
                  <a:cubicBezTo>
                    <a:pt x="34767" y="3769"/>
                    <a:pt x="34997" y="3893"/>
                    <a:pt x="35233" y="3893"/>
                  </a:cubicBezTo>
                  <a:cubicBezTo>
                    <a:pt x="35341" y="3893"/>
                    <a:pt x="35450" y="3867"/>
                    <a:pt x="35550" y="3813"/>
                  </a:cubicBezTo>
                  <a:cubicBezTo>
                    <a:pt x="35873" y="3639"/>
                    <a:pt x="35990" y="3234"/>
                    <a:pt x="35816" y="2912"/>
                  </a:cubicBezTo>
                  <a:cubicBezTo>
                    <a:pt x="35542" y="2406"/>
                    <a:pt x="35341" y="1653"/>
                    <a:pt x="35494" y="1444"/>
                  </a:cubicBezTo>
                  <a:cubicBezTo>
                    <a:pt x="35529" y="1398"/>
                    <a:pt x="35664" y="1336"/>
                    <a:pt x="35949" y="1336"/>
                  </a:cubicBezTo>
                  <a:cubicBezTo>
                    <a:pt x="36092" y="1336"/>
                    <a:pt x="36272" y="1351"/>
                    <a:pt x="36495" y="1392"/>
                  </a:cubicBezTo>
                  <a:cubicBezTo>
                    <a:pt x="37924" y="1653"/>
                    <a:pt x="38224" y="3229"/>
                    <a:pt x="38281" y="3708"/>
                  </a:cubicBezTo>
                  <a:cubicBezTo>
                    <a:pt x="38429" y="4967"/>
                    <a:pt x="37998" y="6561"/>
                    <a:pt x="36900" y="7053"/>
                  </a:cubicBezTo>
                  <a:cubicBezTo>
                    <a:pt x="36500" y="7231"/>
                    <a:pt x="35640" y="7294"/>
                    <a:pt x="34517" y="7294"/>
                  </a:cubicBezTo>
                  <a:cubicBezTo>
                    <a:pt x="33199" y="7294"/>
                    <a:pt x="31518" y="7207"/>
                    <a:pt x="29785" y="7118"/>
                  </a:cubicBezTo>
                  <a:cubicBezTo>
                    <a:pt x="27501" y="7001"/>
                    <a:pt x="24974" y="6871"/>
                    <a:pt x="22474" y="6871"/>
                  </a:cubicBezTo>
                  <a:cubicBezTo>
                    <a:pt x="19213" y="6871"/>
                    <a:pt x="15998" y="7092"/>
                    <a:pt x="13430" y="7854"/>
                  </a:cubicBezTo>
                  <a:cubicBezTo>
                    <a:pt x="5849" y="10101"/>
                    <a:pt x="589" y="16114"/>
                    <a:pt x="371" y="16367"/>
                  </a:cubicBezTo>
                  <a:cubicBezTo>
                    <a:pt x="1" y="16802"/>
                    <a:pt x="306" y="17468"/>
                    <a:pt x="876" y="17473"/>
                  </a:cubicBezTo>
                  <a:cubicBezTo>
                    <a:pt x="1068" y="17473"/>
                    <a:pt x="1255" y="17386"/>
                    <a:pt x="1381" y="17242"/>
                  </a:cubicBezTo>
                  <a:cubicBezTo>
                    <a:pt x="1434" y="17177"/>
                    <a:pt x="6602" y="11268"/>
                    <a:pt x="13809" y="9130"/>
                  </a:cubicBezTo>
                  <a:cubicBezTo>
                    <a:pt x="16233" y="8411"/>
                    <a:pt x="19320" y="8200"/>
                    <a:pt x="22474" y="8200"/>
                  </a:cubicBezTo>
                  <a:cubicBezTo>
                    <a:pt x="24942" y="8200"/>
                    <a:pt x="27451" y="8329"/>
                    <a:pt x="29716" y="8446"/>
                  </a:cubicBezTo>
                  <a:cubicBezTo>
                    <a:pt x="31695" y="8549"/>
                    <a:pt x="33280" y="8625"/>
                    <a:pt x="34519" y="8625"/>
                  </a:cubicBezTo>
                  <a:cubicBezTo>
                    <a:pt x="35905" y="8625"/>
                    <a:pt x="36856" y="8530"/>
                    <a:pt x="37440" y="8267"/>
                  </a:cubicBezTo>
                  <a:cubicBezTo>
                    <a:pt x="39143" y="7514"/>
                    <a:pt x="39818" y="5324"/>
                    <a:pt x="39604" y="3547"/>
                  </a:cubicBezTo>
                  <a:cubicBezTo>
                    <a:pt x="39382" y="1688"/>
                    <a:pt x="38281" y="360"/>
                    <a:pt x="36735" y="77"/>
                  </a:cubicBezTo>
                  <a:cubicBezTo>
                    <a:pt x="36453" y="26"/>
                    <a:pt x="36193" y="1"/>
                    <a:pt x="359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6"/>
            <p:cNvSpPr/>
            <p:nvPr/>
          </p:nvSpPr>
          <p:spPr>
            <a:xfrm>
              <a:off x="2471600" y="1867775"/>
              <a:ext cx="430900" cy="190550"/>
            </a:xfrm>
            <a:custGeom>
              <a:avLst/>
              <a:gdLst/>
              <a:ahLst/>
              <a:cxnLst/>
              <a:rect l="l" t="t" r="r" b="b"/>
              <a:pathLst>
                <a:path w="17236" h="7622" extrusionOk="0">
                  <a:moveTo>
                    <a:pt x="15239" y="1"/>
                  </a:moveTo>
                  <a:cubicBezTo>
                    <a:pt x="14375" y="1"/>
                    <a:pt x="13119" y="163"/>
                    <a:pt x="11318" y="480"/>
                  </a:cubicBezTo>
                  <a:cubicBezTo>
                    <a:pt x="9276" y="837"/>
                    <a:pt x="6824" y="1956"/>
                    <a:pt x="4037" y="3798"/>
                  </a:cubicBezTo>
                  <a:cubicBezTo>
                    <a:pt x="2800" y="4612"/>
                    <a:pt x="1612" y="5496"/>
                    <a:pt x="475" y="6445"/>
                  </a:cubicBezTo>
                  <a:cubicBezTo>
                    <a:pt x="1" y="6850"/>
                    <a:pt x="288" y="7621"/>
                    <a:pt x="911" y="7621"/>
                  </a:cubicBezTo>
                  <a:cubicBezTo>
                    <a:pt x="1067" y="7621"/>
                    <a:pt x="1220" y="7565"/>
                    <a:pt x="1342" y="7460"/>
                  </a:cubicBezTo>
                  <a:cubicBezTo>
                    <a:pt x="1398" y="7412"/>
                    <a:pt x="7072" y="2583"/>
                    <a:pt x="11553" y="1791"/>
                  </a:cubicBezTo>
                  <a:cubicBezTo>
                    <a:pt x="13608" y="1429"/>
                    <a:pt x="14692" y="1329"/>
                    <a:pt x="15263" y="1325"/>
                  </a:cubicBezTo>
                  <a:lnTo>
                    <a:pt x="15263" y="1325"/>
                  </a:lnTo>
                  <a:cubicBezTo>
                    <a:pt x="14910" y="1616"/>
                    <a:pt x="14253" y="2074"/>
                    <a:pt x="13042" y="2775"/>
                  </a:cubicBezTo>
                  <a:cubicBezTo>
                    <a:pt x="10482" y="4255"/>
                    <a:pt x="9772" y="4978"/>
                    <a:pt x="10116" y="5740"/>
                  </a:cubicBezTo>
                  <a:cubicBezTo>
                    <a:pt x="10305" y="6161"/>
                    <a:pt x="10728" y="6290"/>
                    <a:pt x="11229" y="6290"/>
                  </a:cubicBezTo>
                  <a:cubicBezTo>
                    <a:pt x="11572" y="6290"/>
                    <a:pt x="11950" y="6230"/>
                    <a:pt x="12315" y="6162"/>
                  </a:cubicBezTo>
                  <a:cubicBezTo>
                    <a:pt x="13125" y="6014"/>
                    <a:pt x="14166" y="5731"/>
                    <a:pt x="15245" y="5370"/>
                  </a:cubicBezTo>
                  <a:cubicBezTo>
                    <a:pt x="15598" y="5252"/>
                    <a:pt x="15785" y="4874"/>
                    <a:pt x="15668" y="4525"/>
                  </a:cubicBezTo>
                  <a:cubicBezTo>
                    <a:pt x="15574" y="4247"/>
                    <a:pt x="15317" y="4072"/>
                    <a:pt x="15040" y="4072"/>
                  </a:cubicBezTo>
                  <a:cubicBezTo>
                    <a:pt x="14970" y="4072"/>
                    <a:pt x="14898" y="4083"/>
                    <a:pt x="14827" y="4107"/>
                  </a:cubicBezTo>
                  <a:cubicBezTo>
                    <a:pt x="13991" y="4390"/>
                    <a:pt x="13142" y="4625"/>
                    <a:pt x="12284" y="4808"/>
                  </a:cubicBezTo>
                  <a:cubicBezTo>
                    <a:pt x="12620" y="4582"/>
                    <a:pt x="13086" y="4290"/>
                    <a:pt x="13708" y="3929"/>
                  </a:cubicBezTo>
                  <a:cubicBezTo>
                    <a:pt x="16421" y="2357"/>
                    <a:pt x="17235" y="1551"/>
                    <a:pt x="16935" y="724"/>
                  </a:cubicBezTo>
                  <a:cubicBezTo>
                    <a:pt x="16759" y="238"/>
                    <a:pt x="16285" y="1"/>
                    <a:pt x="152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6"/>
            <p:cNvSpPr/>
            <p:nvPr/>
          </p:nvSpPr>
          <p:spPr>
            <a:xfrm>
              <a:off x="2557875" y="2084300"/>
              <a:ext cx="240875" cy="377825"/>
            </a:xfrm>
            <a:custGeom>
              <a:avLst/>
              <a:gdLst/>
              <a:ahLst/>
              <a:cxnLst/>
              <a:rect l="l" t="t" r="r" b="b"/>
              <a:pathLst>
                <a:path w="9635" h="15113" extrusionOk="0">
                  <a:moveTo>
                    <a:pt x="4110" y="0"/>
                  </a:moveTo>
                  <a:cubicBezTo>
                    <a:pt x="1" y="0"/>
                    <a:pt x="165" y="6200"/>
                    <a:pt x="1413" y="10499"/>
                  </a:cubicBezTo>
                  <a:cubicBezTo>
                    <a:pt x="2285" y="13499"/>
                    <a:pt x="4014" y="15112"/>
                    <a:pt x="5836" y="15112"/>
                  </a:cubicBezTo>
                  <a:cubicBezTo>
                    <a:pt x="6682" y="15112"/>
                    <a:pt x="7549" y="14764"/>
                    <a:pt x="8359" y="14044"/>
                  </a:cubicBezTo>
                  <a:lnTo>
                    <a:pt x="9635" y="9223"/>
                  </a:lnTo>
                  <a:cubicBezTo>
                    <a:pt x="9635" y="9223"/>
                    <a:pt x="8786" y="297"/>
                    <a:pt x="4388" y="10"/>
                  </a:cubicBezTo>
                  <a:cubicBezTo>
                    <a:pt x="4293" y="3"/>
                    <a:pt x="4200" y="0"/>
                    <a:pt x="4110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6"/>
            <p:cNvSpPr/>
            <p:nvPr/>
          </p:nvSpPr>
          <p:spPr>
            <a:xfrm>
              <a:off x="2557875" y="2084300"/>
              <a:ext cx="240875" cy="377825"/>
            </a:xfrm>
            <a:custGeom>
              <a:avLst/>
              <a:gdLst/>
              <a:ahLst/>
              <a:cxnLst/>
              <a:rect l="l" t="t" r="r" b="b"/>
              <a:pathLst>
                <a:path w="9635" h="15113" extrusionOk="0">
                  <a:moveTo>
                    <a:pt x="4110" y="0"/>
                  </a:moveTo>
                  <a:cubicBezTo>
                    <a:pt x="1" y="0"/>
                    <a:pt x="165" y="6200"/>
                    <a:pt x="1413" y="10499"/>
                  </a:cubicBezTo>
                  <a:cubicBezTo>
                    <a:pt x="2285" y="13499"/>
                    <a:pt x="4014" y="15112"/>
                    <a:pt x="5836" y="15112"/>
                  </a:cubicBezTo>
                  <a:cubicBezTo>
                    <a:pt x="6682" y="15112"/>
                    <a:pt x="7549" y="14764"/>
                    <a:pt x="8359" y="14044"/>
                  </a:cubicBezTo>
                  <a:lnTo>
                    <a:pt x="9635" y="9223"/>
                  </a:lnTo>
                  <a:cubicBezTo>
                    <a:pt x="9635" y="9223"/>
                    <a:pt x="8786" y="297"/>
                    <a:pt x="4388" y="10"/>
                  </a:cubicBezTo>
                  <a:cubicBezTo>
                    <a:pt x="4293" y="3"/>
                    <a:pt x="4200" y="0"/>
                    <a:pt x="41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6"/>
            <p:cNvSpPr/>
            <p:nvPr/>
          </p:nvSpPr>
          <p:spPr>
            <a:xfrm>
              <a:off x="2561200" y="2071850"/>
              <a:ext cx="250400" cy="402750"/>
            </a:xfrm>
            <a:custGeom>
              <a:avLst/>
              <a:gdLst/>
              <a:ahLst/>
              <a:cxnLst/>
              <a:rect l="l" t="t" r="r" b="b"/>
              <a:pathLst>
                <a:path w="10016" h="16110" extrusionOk="0">
                  <a:moveTo>
                    <a:pt x="3976" y="1"/>
                  </a:moveTo>
                  <a:cubicBezTo>
                    <a:pt x="2824" y="1"/>
                    <a:pt x="1895" y="426"/>
                    <a:pt x="1215" y="1274"/>
                  </a:cubicBezTo>
                  <a:cubicBezTo>
                    <a:pt x="410" y="2280"/>
                    <a:pt x="0" y="3813"/>
                    <a:pt x="0" y="5833"/>
                  </a:cubicBezTo>
                  <a:cubicBezTo>
                    <a:pt x="0" y="7483"/>
                    <a:pt x="283" y="9364"/>
                    <a:pt x="802" y="11137"/>
                  </a:cubicBezTo>
                  <a:cubicBezTo>
                    <a:pt x="1546" y="13710"/>
                    <a:pt x="2966" y="15469"/>
                    <a:pt x="4694" y="15966"/>
                  </a:cubicBezTo>
                  <a:cubicBezTo>
                    <a:pt x="5021" y="16061"/>
                    <a:pt x="5361" y="16109"/>
                    <a:pt x="5696" y="16109"/>
                  </a:cubicBezTo>
                  <a:cubicBezTo>
                    <a:pt x="6684" y="16109"/>
                    <a:pt x="7673" y="15700"/>
                    <a:pt x="8552" y="14916"/>
                  </a:cubicBezTo>
                  <a:cubicBezTo>
                    <a:pt x="8748" y="14729"/>
                    <a:pt x="8766" y="14420"/>
                    <a:pt x="8583" y="14220"/>
                  </a:cubicBezTo>
                  <a:cubicBezTo>
                    <a:pt x="8485" y="14107"/>
                    <a:pt x="8348" y="14050"/>
                    <a:pt x="8209" y="14050"/>
                  </a:cubicBezTo>
                  <a:cubicBezTo>
                    <a:pt x="8095" y="14050"/>
                    <a:pt x="7980" y="14089"/>
                    <a:pt x="7886" y="14167"/>
                  </a:cubicBezTo>
                  <a:cubicBezTo>
                    <a:pt x="7185" y="14793"/>
                    <a:pt x="6440" y="15113"/>
                    <a:pt x="5699" y="15113"/>
                  </a:cubicBezTo>
                  <a:cubicBezTo>
                    <a:pt x="5455" y="15113"/>
                    <a:pt x="5211" y="15078"/>
                    <a:pt x="4969" y="15008"/>
                  </a:cubicBezTo>
                  <a:cubicBezTo>
                    <a:pt x="3580" y="14603"/>
                    <a:pt x="2408" y="13092"/>
                    <a:pt x="1759" y="10858"/>
                  </a:cubicBezTo>
                  <a:cubicBezTo>
                    <a:pt x="867" y="7792"/>
                    <a:pt x="562" y="3682"/>
                    <a:pt x="1995" y="1901"/>
                  </a:cubicBezTo>
                  <a:cubicBezTo>
                    <a:pt x="2480" y="1296"/>
                    <a:pt x="3133" y="1000"/>
                    <a:pt x="3979" y="1000"/>
                  </a:cubicBezTo>
                  <a:cubicBezTo>
                    <a:pt x="4059" y="1000"/>
                    <a:pt x="4141" y="1003"/>
                    <a:pt x="4224" y="1008"/>
                  </a:cubicBezTo>
                  <a:cubicBezTo>
                    <a:pt x="6214" y="1135"/>
                    <a:pt x="7403" y="3447"/>
                    <a:pt x="8047" y="5367"/>
                  </a:cubicBezTo>
                  <a:cubicBezTo>
                    <a:pt x="8788" y="7553"/>
                    <a:pt x="9005" y="9748"/>
                    <a:pt x="9005" y="9769"/>
                  </a:cubicBezTo>
                  <a:cubicBezTo>
                    <a:pt x="9034" y="10023"/>
                    <a:pt x="9247" y="10212"/>
                    <a:pt x="9497" y="10212"/>
                  </a:cubicBezTo>
                  <a:cubicBezTo>
                    <a:pt x="9513" y="10212"/>
                    <a:pt x="9529" y="10211"/>
                    <a:pt x="9545" y="10209"/>
                  </a:cubicBezTo>
                  <a:cubicBezTo>
                    <a:pt x="9815" y="10183"/>
                    <a:pt x="10015" y="9944"/>
                    <a:pt x="9998" y="9674"/>
                  </a:cubicBezTo>
                  <a:cubicBezTo>
                    <a:pt x="9963" y="9295"/>
                    <a:pt x="9053" y="316"/>
                    <a:pt x="4289" y="11"/>
                  </a:cubicBezTo>
                  <a:cubicBezTo>
                    <a:pt x="4183" y="4"/>
                    <a:pt x="4079" y="1"/>
                    <a:pt x="397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6"/>
            <p:cNvSpPr/>
            <p:nvPr/>
          </p:nvSpPr>
          <p:spPr>
            <a:xfrm>
              <a:off x="2561200" y="2071850"/>
              <a:ext cx="250400" cy="402750"/>
            </a:xfrm>
            <a:custGeom>
              <a:avLst/>
              <a:gdLst/>
              <a:ahLst/>
              <a:cxnLst/>
              <a:rect l="l" t="t" r="r" b="b"/>
              <a:pathLst>
                <a:path w="10016" h="16110" extrusionOk="0">
                  <a:moveTo>
                    <a:pt x="3976" y="1"/>
                  </a:moveTo>
                  <a:cubicBezTo>
                    <a:pt x="2824" y="1"/>
                    <a:pt x="1895" y="426"/>
                    <a:pt x="1215" y="1274"/>
                  </a:cubicBezTo>
                  <a:cubicBezTo>
                    <a:pt x="410" y="2280"/>
                    <a:pt x="0" y="3813"/>
                    <a:pt x="0" y="5833"/>
                  </a:cubicBezTo>
                  <a:cubicBezTo>
                    <a:pt x="0" y="7483"/>
                    <a:pt x="283" y="9364"/>
                    <a:pt x="802" y="11137"/>
                  </a:cubicBezTo>
                  <a:cubicBezTo>
                    <a:pt x="1546" y="13710"/>
                    <a:pt x="2966" y="15469"/>
                    <a:pt x="4694" y="15966"/>
                  </a:cubicBezTo>
                  <a:cubicBezTo>
                    <a:pt x="5021" y="16061"/>
                    <a:pt x="5361" y="16109"/>
                    <a:pt x="5696" y="16109"/>
                  </a:cubicBezTo>
                  <a:cubicBezTo>
                    <a:pt x="6684" y="16109"/>
                    <a:pt x="7673" y="15700"/>
                    <a:pt x="8552" y="14916"/>
                  </a:cubicBezTo>
                  <a:cubicBezTo>
                    <a:pt x="8748" y="14729"/>
                    <a:pt x="8766" y="14420"/>
                    <a:pt x="8583" y="14220"/>
                  </a:cubicBezTo>
                  <a:cubicBezTo>
                    <a:pt x="8485" y="14107"/>
                    <a:pt x="8348" y="14050"/>
                    <a:pt x="8209" y="14050"/>
                  </a:cubicBezTo>
                  <a:cubicBezTo>
                    <a:pt x="8095" y="14050"/>
                    <a:pt x="7980" y="14089"/>
                    <a:pt x="7886" y="14167"/>
                  </a:cubicBezTo>
                  <a:cubicBezTo>
                    <a:pt x="7185" y="14793"/>
                    <a:pt x="6440" y="15113"/>
                    <a:pt x="5699" y="15113"/>
                  </a:cubicBezTo>
                  <a:cubicBezTo>
                    <a:pt x="5455" y="15113"/>
                    <a:pt x="5211" y="15078"/>
                    <a:pt x="4969" y="15008"/>
                  </a:cubicBezTo>
                  <a:cubicBezTo>
                    <a:pt x="3580" y="14603"/>
                    <a:pt x="2408" y="13092"/>
                    <a:pt x="1759" y="10858"/>
                  </a:cubicBezTo>
                  <a:cubicBezTo>
                    <a:pt x="867" y="7792"/>
                    <a:pt x="562" y="3682"/>
                    <a:pt x="1995" y="1901"/>
                  </a:cubicBezTo>
                  <a:cubicBezTo>
                    <a:pt x="2480" y="1296"/>
                    <a:pt x="3133" y="1000"/>
                    <a:pt x="3979" y="1000"/>
                  </a:cubicBezTo>
                  <a:cubicBezTo>
                    <a:pt x="4059" y="1000"/>
                    <a:pt x="4141" y="1003"/>
                    <a:pt x="4224" y="1008"/>
                  </a:cubicBezTo>
                  <a:cubicBezTo>
                    <a:pt x="6214" y="1135"/>
                    <a:pt x="7403" y="3447"/>
                    <a:pt x="8047" y="5367"/>
                  </a:cubicBezTo>
                  <a:cubicBezTo>
                    <a:pt x="8788" y="7553"/>
                    <a:pt x="9005" y="9748"/>
                    <a:pt x="9005" y="9769"/>
                  </a:cubicBezTo>
                  <a:cubicBezTo>
                    <a:pt x="9034" y="10023"/>
                    <a:pt x="9247" y="10212"/>
                    <a:pt x="9497" y="10212"/>
                  </a:cubicBezTo>
                  <a:cubicBezTo>
                    <a:pt x="9513" y="10212"/>
                    <a:pt x="9529" y="10211"/>
                    <a:pt x="9545" y="10209"/>
                  </a:cubicBezTo>
                  <a:cubicBezTo>
                    <a:pt x="9815" y="10183"/>
                    <a:pt x="10015" y="9944"/>
                    <a:pt x="9998" y="9674"/>
                  </a:cubicBezTo>
                  <a:cubicBezTo>
                    <a:pt x="9963" y="9295"/>
                    <a:pt x="9053" y="316"/>
                    <a:pt x="4289" y="11"/>
                  </a:cubicBezTo>
                  <a:cubicBezTo>
                    <a:pt x="4183" y="4"/>
                    <a:pt x="4079" y="1"/>
                    <a:pt x="39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6"/>
            <p:cNvSpPr/>
            <p:nvPr/>
          </p:nvSpPr>
          <p:spPr>
            <a:xfrm>
              <a:off x="2210450" y="2463800"/>
              <a:ext cx="542250" cy="747675"/>
            </a:xfrm>
            <a:custGeom>
              <a:avLst/>
              <a:gdLst/>
              <a:ahLst/>
              <a:cxnLst/>
              <a:rect l="l" t="t" r="r" b="b"/>
              <a:pathLst>
                <a:path w="21690" h="29907" extrusionOk="0">
                  <a:moveTo>
                    <a:pt x="7512" y="0"/>
                  </a:moveTo>
                  <a:lnTo>
                    <a:pt x="0" y="5526"/>
                  </a:lnTo>
                  <a:cubicBezTo>
                    <a:pt x="0" y="5526"/>
                    <a:pt x="566" y="6658"/>
                    <a:pt x="5387" y="13464"/>
                  </a:cubicBezTo>
                  <a:cubicBezTo>
                    <a:pt x="10211" y="20270"/>
                    <a:pt x="15167" y="29906"/>
                    <a:pt x="15167" y="29906"/>
                  </a:cubicBezTo>
                  <a:lnTo>
                    <a:pt x="21690" y="21542"/>
                  </a:lnTo>
                  <a:lnTo>
                    <a:pt x="75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6"/>
            <p:cNvSpPr/>
            <p:nvPr/>
          </p:nvSpPr>
          <p:spPr>
            <a:xfrm>
              <a:off x="2210450" y="2463800"/>
              <a:ext cx="286325" cy="270000"/>
            </a:xfrm>
            <a:custGeom>
              <a:avLst/>
              <a:gdLst/>
              <a:ahLst/>
              <a:cxnLst/>
              <a:rect l="l" t="t" r="r" b="b"/>
              <a:pathLst>
                <a:path w="11453" h="10800" extrusionOk="0">
                  <a:moveTo>
                    <a:pt x="7512" y="0"/>
                  </a:moveTo>
                  <a:lnTo>
                    <a:pt x="0" y="5526"/>
                  </a:lnTo>
                  <a:cubicBezTo>
                    <a:pt x="0" y="5526"/>
                    <a:pt x="423" y="6362"/>
                    <a:pt x="3514" y="10799"/>
                  </a:cubicBezTo>
                  <a:lnTo>
                    <a:pt x="11452" y="5979"/>
                  </a:lnTo>
                  <a:lnTo>
                    <a:pt x="7512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6"/>
            <p:cNvSpPr/>
            <p:nvPr/>
          </p:nvSpPr>
          <p:spPr>
            <a:xfrm>
              <a:off x="2210450" y="2463800"/>
              <a:ext cx="286325" cy="270000"/>
            </a:xfrm>
            <a:custGeom>
              <a:avLst/>
              <a:gdLst/>
              <a:ahLst/>
              <a:cxnLst/>
              <a:rect l="l" t="t" r="r" b="b"/>
              <a:pathLst>
                <a:path w="11453" h="10800" extrusionOk="0">
                  <a:moveTo>
                    <a:pt x="7512" y="0"/>
                  </a:moveTo>
                  <a:lnTo>
                    <a:pt x="0" y="5526"/>
                  </a:lnTo>
                  <a:cubicBezTo>
                    <a:pt x="0" y="5526"/>
                    <a:pt x="423" y="6362"/>
                    <a:pt x="3514" y="10799"/>
                  </a:cubicBezTo>
                  <a:lnTo>
                    <a:pt x="11452" y="5979"/>
                  </a:lnTo>
                  <a:lnTo>
                    <a:pt x="75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6"/>
            <p:cNvSpPr/>
            <p:nvPr/>
          </p:nvSpPr>
          <p:spPr>
            <a:xfrm>
              <a:off x="2196500" y="2451325"/>
              <a:ext cx="569475" cy="772675"/>
            </a:xfrm>
            <a:custGeom>
              <a:avLst/>
              <a:gdLst/>
              <a:ahLst/>
              <a:cxnLst/>
              <a:rect l="l" t="t" r="r" b="b"/>
              <a:pathLst>
                <a:path w="22779" h="30907" extrusionOk="0">
                  <a:moveTo>
                    <a:pt x="7943" y="1213"/>
                  </a:moveTo>
                  <a:lnTo>
                    <a:pt x="21634" y="22014"/>
                  </a:lnTo>
                  <a:lnTo>
                    <a:pt x="15808" y="29482"/>
                  </a:lnTo>
                  <a:cubicBezTo>
                    <a:pt x="14575" y="27148"/>
                    <a:pt x="10395" y="19376"/>
                    <a:pt x="6354" y="13671"/>
                  </a:cubicBezTo>
                  <a:cubicBezTo>
                    <a:pt x="2910" y="8812"/>
                    <a:pt x="1651" y="6870"/>
                    <a:pt x="1216" y="6160"/>
                  </a:cubicBezTo>
                  <a:lnTo>
                    <a:pt x="7943" y="1213"/>
                  </a:lnTo>
                  <a:close/>
                  <a:moveTo>
                    <a:pt x="8071" y="1"/>
                  </a:moveTo>
                  <a:cubicBezTo>
                    <a:pt x="7968" y="1"/>
                    <a:pt x="7864" y="33"/>
                    <a:pt x="7774" y="99"/>
                  </a:cubicBezTo>
                  <a:lnTo>
                    <a:pt x="262" y="5624"/>
                  </a:lnTo>
                  <a:cubicBezTo>
                    <a:pt x="66" y="5768"/>
                    <a:pt x="1" y="6034"/>
                    <a:pt x="110" y="6251"/>
                  </a:cubicBezTo>
                  <a:cubicBezTo>
                    <a:pt x="136" y="6299"/>
                    <a:pt x="750" y="7497"/>
                    <a:pt x="5540" y="14251"/>
                  </a:cubicBezTo>
                  <a:cubicBezTo>
                    <a:pt x="10282" y="20948"/>
                    <a:pt x="15233" y="30540"/>
                    <a:pt x="15281" y="30636"/>
                  </a:cubicBezTo>
                  <a:cubicBezTo>
                    <a:pt x="15359" y="30789"/>
                    <a:pt x="15507" y="30889"/>
                    <a:pt x="15681" y="30906"/>
                  </a:cubicBezTo>
                  <a:lnTo>
                    <a:pt x="15725" y="30906"/>
                  </a:lnTo>
                  <a:cubicBezTo>
                    <a:pt x="15877" y="30906"/>
                    <a:pt x="16025" y="30836"/>
                    <a:pt x="16121" y="30715"/>
                  </a:cubicBezTo>
                  <a:lnTo>
                    <a:pt x="22640" y="22354"/>
                  </a:lnTo>
                  <a:cubicBezTo>
                    <a:pt x="22770" y="22184"/>
                    <a:pt x="22779" y="21949"/>
                    <a:pt x="22661" y="21771"/>
                  </a:cubicBezTo>
                  <a:lnTo>
                    <a:pt x="8488" y="225"/>
                  </a:lnTo>
                  <a:cubicBezTo>
                    <a:pt x="8392" y="79"/>
                    <a:pt x="8233" y="1"/>
                    <a:pt x="80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6"/>
            <p:cNvSpPr/>
            <p:nvPr/>
          </p:nvSpPr>
          <p:spPr>
            <a:xfrm>
              <a:off x="3308950" y="3206125"/>
              <a:ext cx="942650" cy="714125"/>
            </a:xfrm>
            <a:custGeom>
              <a:avLst/>
              <a:gdLst/>
              <a:ahLst/>
              <a:cxnLst/>
              <a:rect l="l" t="t" r="r" b="b"/>
              <a:pathLst>
                <a:path w="37706" h="28565" extrusionOk="0">
                  <a:moveTo>
                    <a:pt x="13756" y="1"/>
                  </a:moveTo>
                  <a:cubicBezTo>
                    <a:pt x="13543" y="1"/>
                    <a:pt x="13307" y="265"/>
                    <a:pt x="13042" y="923"/>
                  </a:cubicBezTo>
                  <a:cubicBezTo>
                    <a:pt x="12193" y="3052"/>
                    <a:pt x="6663" y="8717"/>
                    <a:pt x="4965" y="10137"/>
                  </a:cubicBezTo>
                  <a:cubicBezTo>
                    <a:pt x="3262" y="11557"/>
                    <a:pt x="3123" y="13255"/>
                    <a:pt x="2696" y="16233"/>
                  </a:cubicBezTo>
                  <a:cubicBezTo>
                    <a:pt x="2269" y="19212"/>
                    <a:pt x="1" y="23888"/>
                    <a:pt x="1" y="23888"/>
                  </a:cubicBezTo>
                  <a:lnTo>
                    <a:pt x="2692" y="28565"/>
                  </a:lnTo>
                  <a:lnTo>
                    <a:pt x="8366" y="24877"/>
                  </a:lnTo>
                  <a:cubicBezTo>
                    <a:pt x="8366" y="24877"/>
                    <a:pt x="9916" y="25059"/>
                    <a:pt x="11555" y="25059"/>
                  </a:cubicBezTo>
                  <a:cubicBezTo>
                    <a:pt x="11958" y="25059"/>
                    <a:pt x="12367" y="25048"/>
                    <a:pt x="12759" y="25020"/>
                  </a:cubicBezTo>
                  <a:cubicBezTo>
                    <a:pt x="14741" y="24877"/>
                    <a:pt x="20837" y="24028"/>
                    <a:pt x="20837" y="24028"/>
                  </a:cubicBezTo>
                  <a:cubicBezTo>
                    <a:pt x="20837" y="24028"/>
                    <a:pt x="26933" y="26723"/>
                    <a:pt x="27782" y="26862"/>
                  </a:cubicBezTo>
                  <a:cubicBezTo>
                    <a:pt x="27918" y="26885"/>
                    <a:pt x="28040" y="26897"/>
                    <a:pt x="28151" y="26897"/>
                  </a:cubicBezTo>
                  <a:cubicBezTo>
                    <a:pt x="28733" y="26897"/>
                    <a:pt x="29009" y="26564"/>
                    <a:pt x="29485" y="25730"/>
                  </a:cubicBezTo>
                  <a:cubicBezTo>
                    <a:pt x="30051" y="24737"/>
                    <a:pt x="28065" y="24454"/>
                    <a:pt x="27499" y="24028"/>
                  </a:cubicBezTo>
                  <a:cubicBezTo>
                    <a:pt x="26933" y="23601"/>
                    <a:pt x="22396" y="21049"/>
                    <a:pt x="22396" y="21049"/>
                  </a:cubicBezTo>
                  <a:lnTo>
                    <a:pt x="22396" y="21049"/>
                  </a:lnTo>
                  <a:cubicBezTo>
                    <a:pt x="22396" y="21049"/>
                    <a:pt x="31610" y="22464"/>
                    <a:pt x="32746" y="22464"/>
                  </a:cubicBezTo>
                  <a:cubicBezTo>
                    <a:pt x="33878" y="22464"/>
                    <a:pt x="34161" y="22464"/>
                    <a:pt x="34588" y="21615"/>
                  </a:cubicBezTo>
                  <a:cubicBezTo>
                    <a:pt x="35010" y="20766"/>
                    <a:pt x="35010" y="20483"/>
                    <a:pt x="34588" y="19917"/>
                  </a:cubicBezTo>
                  <a:cubicBezTo>
                    <a:pt x="34161" y="19347"/>
                    <a:pt x="22539" y="17505"/>
                    <a:pt x="22539" y="17505"/>
                  </a:cubicBezTo>
                  <a:lnTo>
                    <a:pt x="22256" y="15946"/>
                  </a:lnTo>
                  <a:cubicBezTo>
                    <a:pt x="22256" y="15946"/>
                    <a:pt x="33173" y="15097"/>
                    <a:pt x="34449" y="15097"/>
                  </a:cubicBezTo>
                  <a:cubicBezTo>
                    <a:pt x="35724" y="15097"/>
                    <a:pt x="36007" y="14957"/>
                    <a:pt x="36717" y="14387"/>
                  </a:cubicBezTo>
                  <a:cubicBezTo>
                    <a:pt x="37423" y="13821"/>
                    <a:pt x="37706" y="12828"/>
                    <a:pt x="37140" y="11979"/>
                  </a:cubicBezTo>
                  <a:cubicBezTo>
                    <a:pt x="36875" y="11583"/>
                    <a:pt x="35901" y="11463"/>
                    <a:pt x="34678" y="11463"/>
                  </a:cubicBezTo>
                  <a:cubicBezTo>
                    <a:pt x="33279" y="11463"/>
                    <a:pt x="31555" y="11619"/>
                    <a:pt x="30194" y="11696"/>
                  </a:cubicBezTo>
                  <a:cubicBezTo>
                    <a:pt x="27643" y="11835"/>
                    <a:pt x="22539" y="11979"/>
                    <a:pt x="22539" y="11979"/>
                  </a:cubicBezTo>
                  <a:lnTo>
                    <a:pt x="21546" y="10986"/>
                  </a:lnTo>
                  <a:lnTo>
                    <a:pt x="22822" y="10420"/>
                  </a:lnTo>
                  <a:cubicBezTo>
                    <a:pt x="24098" y="9854"/>
                    <a:pt x="33456" y="6593"/>
                    <a:pt x="34305" y="6166"/>
                  </a:cubicBezTo>
                  <a:cubicBezTo>
                    <a:pt x="35154" y="5743"/>
                    <a:pt x="35724" y="5600"/>
                    <a:pt x="35581" y="4185"/>
                  </a:cubicBezTo>
                  <a:cubicBezTo>
                    <a:pt x="35482" y="3180"/>
                    <a:pt x="34601" y="2603"/>
                    <a:pt x="33441" y="2603"/>
                  </a:cubicBezTo>
                  <a:cubicBezTo>
                    <a:pt x="32962" y="2603"/>
                    <a:pt x="32435" y="2701"/>
                    <a:pt x="31897" y="2909"/>
                  </a:cubicBezTo>
                  <a:cubicBezTo>
                    <a:pt x="30055" y="3614"/>
                    <a:pt x="12333" y="10276"/>
                    <a:pt x="12333" y="10276"/>
                  </a:cubicBezTo>
                  <a:lnTo>
                    <a:pt x="11061" y="9288"/>
                  </a:lnTo>
                  <a:cubicBezTo>
                    <a:pt x="11061" y="9288"/>
                    <a:pt x="12337" y="7725"/>
                    <a:pt x="13752" y="6736"/>
                  </a:cubicBezTo>
                  <a:cubicBezTo>
                    <a:pt x="15172" y="5743"/>
                    <a:pt x="15315" y="4185"/>
                    <a:pt x="14889" y="2482"/>
                  </a:cubicBezTo>
                  <a:cubicBezTo>
                    <a:pt x="14591" y="1310"/>
                    <a:pt x="14231" y="1"/>
                    <a:pt x="137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6"/>
            <p:cNvSpPr/>
            <p:nvPr/>
          </p:nvSpPr>
          <p:spPr>
            <a:xfrm>
              <a:off x="3295900" y="3193550"/>
              <a:ext cx="968650" cy="739125"/>
            </a:xfrm>
            <a:custGeom>
              <a:avLst/>
              <a:gdLst/>
              <a:ahLst/>
              <a:cxnLst/>
              <a:rect l="l" t="t" r="r" b="b"/>
              <a:pathLst>
                <a:path w="38746" h="29565" extrusionOk="0">
                  <a:moveTo>
                    <a:pt x="14274" y="1108"/>
                  </a:moveTo>
                  <a:cubicBezTo>
                    <a:pt x="14444" y="1396"/>
                    <a:pt x="14662" y="2066"/>
                    <a:pt x="14923" y="3107"/>
                  </a:cubicBezTo>
                  <a:cubicBezTo>
                    <a:pt x="15367" y="4888"/>
                    <a:pt x="15071" y="6068"/>
                    <a:pt x="13987" y="6826"/>
                  </a:cubicBezTo>
                  <a:cubicBezTo>
                    <a:pt x="12532" y="7849"/>
                    <a:pt x="11248" y="9408"/>
                    <a:pt x="11195" y="9473"/>
                  </a:cubicBezTo>
                  <a:cubicBezTo>
                    <a:pt x="11017" y="9691"/>
                    <a:pt x="11052" y="10013"/>
                    <a:pt x="11274" y="10183"/>
                  </a:cubicBezTo>
                  <a:lnTo>
                    <a:pt x="12550" y="11176"/>
                  </a:lnTo>
                  <a:cubicBezTo>
                    <a:pt x="12637" y="11246"/>
                    <a:pt x="12744" y="11282"/>
                    <a:pt x="12854" y="11282"/>
                  </a:cubicBezTo>
                  <a:cubicBezTo>
                    <a:pt x="12914" y="11282"/>
                    <a:pt x="12975" y="11271"/>
                    <a:pt x="13033" y="11250"/>
                  </a:cubicBezTo>
                  <a:cubicBezTo>
                    <a:pt x="13212" y="11184"/>
                    <a:pt x="30773" y="4579"/>
                    <a:pt x="32597" y="3878"/>
                  </a:cubicBezTo>
                  <a:cubicBezTo>
                    <a:pt x="33066" y="3697"/>
                    <a:pt x="33536" y="3607"/>
                    <a:pt x="33962" y="3607"/>
                  </a:cubicBezTo>
                  <a:cubicBezTo>
                    <a:pt x="34388" y="3607"/>
                    <a:pt x="34770" y="3697"/>
                    <a:pt x="35062" y="3878"/>
                  </a:cubicBezTo>
                  <a:cubicBezTo>
                    <a:pt x="35376" y="4056"/>
                    <a:pt x="35576" y="4378"/>
                    <a:pt x="35606" y="4735"/>
                  </a:cubicBezTo>
                  <a:cubicBezTo>
                    <a:pt x="35702" y="5689"/>
                    <a:pt x="35515" y="5781"/>
                    <a:pt x="34814" y="6120"/>
                  </a:cubicBezTo>
                  <a:cubicBezTo>
                    <a:pt x="34749" y="6155"/>
                    <a:pt x="34679" y="6190"/>
                    <a:pt x="34605" y="6225"/>
                  </a:cubicBezTo>
                  <a:cubicBezTo>
                    <a:pt x="34196" y="6429"/>
                    <a:pt x="31365" y="7448"/>
                    <a:pt x="28866" y="8350"/>
                  </a:cubicBezTo>
                  <a:cubicBezTo>
                    <a:pt x="26253" y="9295"/>
                    <a:pt x="23780" y="10183"/>
                    <a:pt x="23144" y="10466"/>
                  </a:cubicBezTo>
                  <a:lnTo>
                    <a:pt x="21868" y="11032"/>
                  </a:lnTo>
                  <a:cubicBezTo>
                    <a:pt x="21546" y="11176"/>
                    <a:pt x="21468" y="11594"/>
                    <a:pt x="21716" y="11842"/>
                  </a:cubicBezTo>
                  <a:lnTo>
                    <a:pt x="22709" y="12835"/>
                  </a:lnTo>
                  <a:cubicBezTo>
                    <a:pt x="22801" y="12931"/>
                    <a:pt x="22929" y="12983"/>
                    <a:pt x="23063" y="12983"/>
                  </a:cubicBezTo>
                  <a:cubicBezTo>
                    <a:pt x="23068" y="12983"/>
                    <a:pt x="23073" y="12983"/>
                    <a:pt x="23079" y="12983"/>
                  </a:cubicBezTo>
                  <a:cubicBezTo>
                    <a:pt x="23127" y="12983"/>
                    <a:pt x="28217" y="12839"/>
                    <a:pt x="30747" y="12700"/>
                  </a:cubicBezTo>
                  <a:cubicBezTo>
                    <a:pt x="31152" y="12674"/>
                    <a:pt x="31579" y="12647"/>
                    <a:pt x="32031" y="12617"/>
                  </a:cubicBezTo>
                  <a:cubicBezTo>
                    <a:pt x="33120" y="12542"/>
                    <a:pt x="34240" y="12467"/>
                    <a:pt x="35204" y="12467"/>
                  </a:cubicBezTo>
                  <a:cubicBezTo>
                    <a:pt x="35301" y="12467"/>
                    <a:pt x="35396" y="12467"/>
                    <a:pt x="35489" y="12469"/>
                  </a:cubicBezTo>
                  <a:cubicBezTo>
                    <a:pt x="37017" y="12495"/>
                    <a:pt x="37239" y="12752"/>
                    <a:pt x="37248" y="12761"/>
                  </a:cubicBezTo>
                  <a:cubicBezTo>
                    <a:pt x="37692" y="13427"/>
                    <a:pt x="37392" y="14128"/>
                    <a:pt x="36926" y="14502"/>
                  </a:cubicBezTo>
                  <a:cubicBezTo>
                    <a:pt x="36307" y="14994"/>
                    <a:pt x="36138" y="15099"/>
                    <a:pt x="34971" y="15099"/>
                  </a:cubicBezTo>
                  <a:cubicBezTo>
                    <a:pt x="33690" y="15099"/>
                    <a:pt x="23188" y="15918"/>
                    <a:pt x="22739" y="15952"/>
                  </a:cubicBezTo>
                  <a:cubicBezTo>
                    <a:pt x="22443" y="15974"/>
                    <a:pt x="22234" y="16249"/>
                    <a:pt x="22286" y="16540"/>
                  </a:cubicBezTo>
                  <a:lnTo>
                    <a:pt x="22569" y="18099"/>
                  </a:lnTo>
                  <a:cubicBezTo>
                    <a:pt x="22608" y="18308"/>
                    <a:pt x="22774" y="18469"/>
                    <a:pt x="22983" y="18504"/>
                  </a:cubicBezTo>
                  <a:cubicBezTo>
                    <a:pt x="28169" y="19327"/>
                    <a:pt x="33987" y="20390"/>
                    <a:pt x="34753" y="20777"/>
                  </a:cubicBezTo>
                  <a:cubicBezTo>
                    <a:pt x="34992" y="21095"/>
                    <a:pt x="35018" y="21195"/>
                    <a:pt x="34666" y="21896"/>
                  </a:cubicBezTo>
                  <a:cubicBezTo>
                    <a:pt x="34378" y="22471"/>
                    <a:pt x="34378" y="22471"/>
                    <a:pt x="33268" y="22471"/>
                  </a:cubicBezTo>
                  <a:cubicBezTo>
                    <a:pt x="32371" y="22471"/>
                    <a:pt x="25548" y="21456"/>
                    <a:pt x="22996" y="21060"/>
                  </a:cubicBezTo>
                  <a:cubicBezTo>
                    <a:pt x="22967" y="21056"/>
                    <a:pt x="22939" y="21054"/>
                    <a:pt x="22912" y="21054"/>
                  </a:cubicBezTo>
                  <a:cubicBezTo>
                    <a:pt x="22422" y="21054"/>
                    <a:pt x="22216" y="21732"/>
                    <a:pt x="22678" y="21992"/>
                  </a:cubicBezTo>
                  <a:cubicBezTo>
                    <a:pt x="24490" y="23011"/>
                    <a:pt x="27329" y="24635"/>
                    <a:pt x="27725" y="24931"/>
                  </a:cubicBezTo>
                  <a:cubicBezTo>
                    <a:pt x="27943" y="25097"/>
                    <a:pt x="28260" y="25219"/>
                    <a:pt x="28596" y="25354"/>
                  </a:cubicBezTo>
                  <a:cubicBezTo>
                    <a:pt x="28883" y="25462"/>
                    <a:pt x="29554" y="25728"/>
                    <a:pt x="29610" y="25898"/>
                  </a:cubicBezTo>
                  <a:cubicBezTo>
                    <a:pt x="29606" y="25928"/>
                    <a:pt x="29593" y="25954"/>
                    <a:pt x="29575" y="25985"/>
                  </a:cubicBezTo>
                  <a:cubicBezTo>
                    <a:pt x="29147" y="26733"/>
                    <a:pt x="28976" y="26905"/>
                    <a:pt x="28679" y="26905"/>
                  </a:cubicBezTo>
                  <a:cubicBezTo>
                    <a:pt x="28596" y="26905"/>
                    <a:pt x="28503" y="26891"/>
                    <a:pt x="28391" y="26873"/>
                  </a:cubicBezTo>
                  <a:cubicBezTo>
                    <a:pt x="27816" y="26777"/>
                    <a:pt x="23897" y="25105"/>
                    <a:pt x="21563" y="24073"/>
                  </a:cubicBezTo>
                  <a:cubicBezTo>
                    <a:pt x="21501" y="24044"/>
                    <a:pt x="21432" y="24029"/>
                    <a:pt x="21362" y="24029"/>
                  </a:cubicBezTo>
                  <a:cubicBezTo>
                    <a:pt x="21339" y="24029"/>
                    <a:pt x="21316" y="24031"/>
                    <a:pt x="21293" y="24034"/>
                  </a:cubicBezTo>
                  <a:cubicBezTo>
                    <a:pt x="21232" y="24043"/>
                    <a:pt x="15193" y="24883"/>
                    <a:pt x="13246" y="25023"/>
                  </a:cubicBezTo>
                  <a:cubicBezTo>
                    <a:pt x="12864" y="25050"/>
                    <a:pt x="12464" y="25062"/>
                    <a:pt x="12067" y="25062"/>
                  </a:cubicBezTo>
                  <a:cubicBezTo>
                    <a:pt x="10483" y="25062"/>
                    <a:pt x="8965" y="24883"/>
                    <a:pt x="8944" y="24883"/>
                  </a:cubicBezTo>
                  <a:cubicBezTo>
                    <a:pt x="8925" y="24881"/>
                    <a:pt x="8906" y="24880"/>
                    <a:pt x="8887" y="24880"/>
                  </a:cubicBezTo>
                  <a:cubicBezTo>
                    <a:pt x="8792" y="24880"/>
                    <a:pt x="8697" y="24907"/>
                    <a:pt x="8618" y="24962"/>
                  </a:cubicBezTo>
                  <a:lnTo>
                    <a:pt x="3388" y="28358"/>
                  </a:lnTo>
                  <a:lnTo>
                    <a:pt x="1089" y="24365"/>
                  </a:lnTo>
                  <a:cubicBezTo>
                    <a:pt x="1564" y="23359"/>
                    <a:pt x="3331" y="19471"/>
                    <a:pt x="3710" y="16806"/>
                  </a:cubicBezTo>
                  <a:cubicBezTo>
                    <a:pt x="3736" y="16623"/>
                    <a:pt x="3762" y="16444"/>
                    <a:pt x="3789" y="16275"/>
                  </a:cubicBezTo>
                  <a:cubicBezTo>
                    <a:pt x="4154" y="13666"/>
                    <a:pt x="4355" y="12234"/>
                    <a:pt x="5805" y="11023"/>
                  </a:cubicBezTo>
                  <a:cubicBezTo>
                    <a:pt x="7472" y="9634"/>
                    <a:pt x="13111" y="3904"/>
                    <a:pt x="14030" y="1613"/>
                  </a:cubicBezTo>
                  <a:cubicBezTo>
                    <a:pt x="14096" y="1439"/>
                    <a:pt x="14178" y="1269"/>
                    <a:pt x="14274" y="1108"/>
                  </a:cubicBezTo>
                  <a:close/>
                  <a:moveTo>
                    <a:pt x="14273" y="0"/>
                  </a:moveTo>
                  <a:cubicBezTo>
                    <a:pt x="13673" y="0"/>
                    <a:pt x="13331" y="656"/>
                    <a:pt x="13098" y="1239"/>
                  </a:cubicBezTo>
                  <a:cubicBezTo>
                    <a:pt x="12310" y="3207"/>
                    <a:pt x="6941" y="8772"/>
                    <a:pt x="5165" y="10252"/>
                  </a:cubicBezTo>
                  <a:cubicBezTo>
                    <a:pt x="3418" y="11707"/>
                    <a:pt x="3170" y="13470"/>
                    <a:pt x="2796" y="16131"/>
                  </a:cubicBezTo>
                  <a:cubicBezTo>
                    <a:pt x="2770" y="16305"/>
                    <a:pt x="2748" y="16484"/>
                    <a:pt x="2722" y="16662"/>
                  </a:cubicBezTo>
                  <a:cubicBezTo>
                    <a:pt x="2312" y="19527"/>
                    <a:pt x="96" y="24126"/>
                    <a:pt x="74" y="24169"/>
                  </a:cubicBezTo>
                  <a:cubicBezTo>
                    <a:pt x="0" y="24317"/>
                    <a:pt x="5" y="24496"/>
                    <a:pt x="87" y="24639"/>
                  </a:cubicBezTo>
                  <a:lnTo>
                    <a:pt x="2783" y="29316"/>
                  </a:lnTo>
                  <a:cubicBezTo>
                    <a:pt x="2868" y="29469"/>
                    <a:pt x="3032" y="29564"/>
                    <a:pt x="3207" y="29564"/>
                  </a:cubicBezTo>
                  <a:cubicBezTo>
                    <a:pt x="3210" y="29564"/>
                    <a:pt x="3214" y="29564"/>
                    <a:pt x="3218" y="29564"/>
                  </a:cubicBezTo>
                  <a:cubicBezTo>
                    <a:pt x="3314" y="29564"/>
                    <a:pt x="3410" y="29534"/>
                    <a:pt x="3493" y="29482"/>
                  </a:cubicBezTo>
                  <a:lnTo>
                    <a:pt x="9010" y="25894"/>
                  </a:lnTo>
                  <a:cubicBezTo>
                    <a:pt x="9466" y="25943"/>
                    <a:pt x="10707" y="26059"/>
                    <a:pt x="12026" y="26059"/>
                  </a:cubicBezTo>
                  <a:cubicBezTo>
                    <a:pt x="12456" y="26059"/>
                    <a:pt x="12894" y="26046"/>
                    <a:pt x="13316" y="26015"/>
                  </a:cubicBezTo>
                  <a:cubicBezTo>
                    <a:pt x="15154" y="25889"/>
                    <a:pt x="20344" y="25171"/>
                    <a:pt x="21289" y="25040"/>
                  </a:cubicBezTo>
                  <a:cubicBezTo>
                    <a:pt x="22565" y="25602"/>
                    <a:pt x="27390" y="27714"/>
                    <a:pt x="28226" y="27857"/>
                  </a:cubicBezTo>
                  <a:cubicBezTo>
                    <a:pt x="28386" y="27884"/>
                    <a:pt x="28532" y="27896"/>
                    <a:pt x="28667" y="27896"/>
                  </a:cubicBezTo>
                  <a:cubicBezTo>
                    <a:pt x="29560" y="27896"/>
                    <a:pt x="29950" y="27339"/>
                    <a:pt x="30442" y="26477"/>
                  </a:cubicBezTo>
                  <a:cubicBezTo>
                    <a:pt x="30660" y="26089"/>
                    <a:pt x="30625" y="25767"/>
                    <a:pt x="30551" y="25563"/>
                  </a:cubicBezTo>
                  <a:cubicBezTo>
                    <a:pt x="30337" y="24957"/>
                    <a:pt x="29606" y="24670"/>
                    <a:pt x="28962" y="24417"/>
                  </a:cubicBezTo>
                  <a:cubicBezTo>
                    <a:pt x="28713" y="24317"/>
                    <a:pt x="28430" y="24208"/>
                    <a:pt x="28321" y="24126"/>
                  </a:cubicBezTo>
                  <a:cubicBezTo>
                    <a:pt x="28021" y="23899"/>
                    <a:pt x="26732" y="23146"/>
                    <a:pt x="25513" y="22445"/>
                  </a:cubicBezTo>
                  <a:lnTo>
                    <a:pt x="25513" y="22445"/>
                  </a:lnTo>
                  <a:cubicBezTo>
                    <a:pt x="28343" y="22867"/>
                    <a:pt x="32502" y="23464"/>
                    <a:pt x="33268" y="23464"/>
                  </a:cubicBezTo>
                  <a:cubicBezTo>
                    <a:pt x="34418" y="23464"/>
                    <a:pt x="34992" y="23464"/>
                    <a:pt x="35558" y="22340"/>
                  </a:cubicBezTo>
                  <a:cubicBezTo>
                    <a:pt x="36016" y="21422"/>
                    <a:pt x="36107" y="20912"/>
                    <a:pt x="35511" y="20115"/>
                  </a:cubicBezTo>
                  <a:cubicBezTo>
                    <a:pt x="35328" y="19876"/>
                    <a:pt x="35127" y="19601"/>
                    <a:pt x="29014" y="18504"/>
                  </a:cubicBezTo>
                  <a:cubicBezTo>
                    <a:pt x="26680" y="18086"/>
                    <a:pt x="24355" y="17707"/>
                    <a:pt x="23492" y="17568"/>
                  </a:cubicBezTo>
                  <a:lnTo>
                    <a:pt x="23370" y="16902"/>
                  </a:lnTo>
                  <a:cubicBezTo>
                    <a:pt x="25604" y="16727"/>
                    <a:pt x="33891" y="16096"/>
                    <a:pt x="34971" y="16096"/>
                  </a:cubicBezTo>
                  <a:cubicBezTo>
                    <a:pt x="36342" y="16096"/>
                    <a:pt x="36734" y="15931"/>
                    <a:pt x="37548" y="15277"/>
                  </a:cubicBezTo>
                  <a:cubicBezTo>
                    <a:pt x="38524" y="14498"/>
                    <a:pt x="38746" y="13205"/>
                    <a:pt x="38080" y="12199"/>
                  </a:cubicBezTo>
                  <a:cubicBezTo>
                    <a:pt x="37708" y="11642"/>
                    <a:pt x="36747" y="11463"/>
                    <a:pt x="35250" y="11463"/>
                  </a:cubicBezTo>
                  <a:cubicBezTo>
                    <a:pt x="34347" y="11463"/>
                    <a:pt x="33248" y="11529"/>
                    <a:pt x="31966" y="11615"/>
                  </a:cubicBezTo>
                  <a:cubicBezTo>
                    <a:pt x="31513" y="11646"/>
                    <a:pt x="31086" y="11672"/>
                    <a:pt x="30690" y="11694"/>
                  </a:cubicBezTo>
                  <a:cubicBezTo>
                    <a:pt x="28469" y="11820"/>
                    <a:pt x="24259" y="11942"/>
                    <a:pt x="23262" y="11972"/>
                  </a:cubicBezTo>
                  <a:lnTo>
                    <a:pt x="22935" y="11646"/>
                  </a:lnTo>
                  <a:lnTo>
                    <a:pt x="23549" y="11372"/>
                  </a:lnTo>
                  <a:cubicBezTo>
                    <a:pt x="24150" y="11106"/>
                    <a:pt x="26719" y="10178"/>
                    <a:pt x="29201" y="9286"/>
                  </a:cubicBezTo>
                  <a:cubicBezTo>
                    <a:pt x="32454" y="8110"/>
                    <a:pt x="34618" y="7331"/>
                    <a:pt x="35049" y="7113"/>
                  </a:cubicBezTo>
                  <a:cubicBezTo>
                    <a:pt x="35119" y="7078"/>
                    <a:pt x="35184" y="7048"/>
                    <a:pt x="35249" y="7013"/>
                  </a:cubicBezTo>
                  <a:cubicBezTo>
                    <a:pt x="36029" y="6634"/>
                    <a:pt x="36765" y="6277"/>
                    <a:pt x="36599" y="4631"/>
                  </a:cubicBezTo>
                  <a:cubicBezTo>
                    <a:pt x="36538" y="3965"/>
                    <a:pt x="36159" y="3364"/>
                    <a:pt x="35585" y="3020"/>
                  </a:cubicBezTo>
                  <a:cubicBezTo>
                    <a:pt x="35131" y="2741"/>
                    <a:pt x="34569" y="2602"/>
                    <a:pt x="33956" y="2602"/>
                  </a:cubicBezTo>
                  <a:cubicBezTo>
                    <a:pt x="33409" y="2602"/>
                    <a:pt x="32821" y="2713"/>
                    <a:pt x="32236" y="2937"/>
                  </a:cubicBezTo>
                  <a:cubicBezTo>
                    <a:pt x="30538" y="3590"/>
                    <a:pt x="15149" y="9377"/>
                    <a:pt x="12942" y="10209"/>
                  </a:cubicBezTo>
                  <a:lnTo>
                    <a:pt x="12301" y="9713"/>
                  </a:lnTo>
                  <a:cubicBezTo>
                    <a:pt x="12763" y="9203"/>
                    <a:pt x="13634" y="8289"/>
                    <a:pt x="14557" y="7644"/>
                  </a:cubicBezTo>
                  <a:cubicBezTo>
                    <a:pt x="15990" y="6647"/>
                    <a:pt x="16438" y="5040"/>
                    <a:pt x="15894" y="2863"/>
                  </a:cubicBezTo>
                  <a:cubicBezTo>
                    <a:pt x="15480" y="1221"/>
                    <a:pt x="15128" y="59"/>
                    <a:pt x="14331" y="2"/>
                  </a:cubicBezTo>
                  <a:cubicBezTo>
                    <a:pt x="14311" y="1"/>
                    <a:pt x="14292" y="0"/>
                    <a:pt x="142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6"/>
            <p:cNvSpPr/>
            <p:nvPr/>
          </p:nvSpPr>
          <p:spPr>
            <a:xfrm>
              <a:off x="1639900" y="3016250"/>
              <a:ext cx="1764775" cy="1852775"/>
            </a:xfrm>
            <a:custGeom>
              <a:avLst/>
              <a:gdLst/>
              <a:ahLst/>
              <a:cxnLst/>
              <a:rect l="l" t="t" r="r" b="b"/>
              <a:pathLst>
                <a:path w="70591" h="74111" extrusionOk="0">
                  <a:moveTo>
                    <a:pt x="12834" y="0"/>
                  </a:moveTo>
                  <a:cubicBezTo>
                    <a:pt x="9895" y="0"/>
                    <a:pt x="6784" y="1353"/>
                    <a:pt x="4677" y="5117"/>
                  </a:cubicBezTo>
                  <a:cubicBezTo>
                    <a:pt x="1" y="13478"/>
                    <a:pt x="4255" y="22975"/>
                    <a:pt x="5953" y="29781"/>
                  </a:cubicBezTo>
                  <a:cubicBezTo>
                    <a:pt x="7656" y="36582"/>
                    <a:pt x="18429" y="67342"/>
                    <a:pt x="19988" y="71169"/>
                  </a:cubicBezTo>
                  <a:cubicBezTo>
                    <a:pt x="20948" y="73528"/>
                    <a:pt x="22393" y="74111"/>
                    <a:pt x="23726" y="74111"/>
                  </a:cubicBezTo>
                  <a:cubicBezTo>
                    <a:pt x="24556" y="74111"/>
                    <a:pt x="25342" y="73885"/>
                    <a:pt x="25940" y="73721"/>
                  </a:cubicBezTo>
                  <a:cubicBezTo>
                    <a:pt x="27499" y="73294"/>
                    <a:pt x="70590" y="38568"/>
                    <a:pt x="70590" y="38568"/>
                  </a:cubicBezTo>
                  <a:lnTo>
                    <a:pt x="67190" y="30913"/>
                  </a:lnTo>
                  <a:lnTo>
                    <a:pt x="33739" y="48065"/>
                  </a:lnTo>
                  <a:lnTo>
                    <a:pt x="26506" y="25104"/>
                  </a:lnTo>
                  <a:cubicBezTo>
                    <a:pt x="26506" y="25104"/>
                    <a:pt x="22396" y="7952"/>
                    <a:pt x="20697" y="4125"/>
                  </a:cubicBezTo>
                  <a:cubicBezTo>
                    <a:pt x="19761" y="2020"/>
                    <a:pt x="16425" y="0"/>
                    <a:pt x="128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6"/>
            <p:cNvSpPr/>
            <p:nvPr/>
          </p:nvSpPr>
          <p:spPr>
            <a:xfrm>
              <a:off x="1639900" y="3016250"/>
              <a:ext cx="1568375" cy="1852675"/>
            </a:xfrm>
            <a:custGeom>
              <a:avLst/>
              <a:gdLst/>
              <a:ahLst/>
              <a:cxnLst/>
              <a:rect l="l" t="t" r="r" b="b"/>
              <a:pathLst>
                <a:path w="62735" h="74107" extrusionOk="0">
                  <a:moveTo>
                    <a:pt x="12829" y="1"/>
                  </a:moveTo>
                  <a:cubicBezTo>
                    <a:pt x="9891" y="1"/>
                    <a:pt x="6782" y="1352"/>
                    <a:pt x="4677" y="5113"/>
                  </a:cubicBezTo>
                  <a:cubicBezTo>
                    <a:pt x="1" y="13478"/>
                    <a:pt x="4255" y="22975"/>
                    <a:pt x="5953" y="29776"/>
                  </a:cubicBezTo>
                  <a:cubicBezTo>
                    <a:pt x="7656" y="36582"/>
                    <a:pt x="18429" y="67342"/>
                    <a:pt x="19988" y="71169"/>
                  </a:cubicBezTo>
                  <a:cubicBezTo>
                    <a:pt x="20948" y="73524"/>
                    <a:pt x="22392" y="74107"/>
                    <a:pt x="23725" y="74107"/>
                  </a:cubicBezTo>
                  <a:cubicBezTo>
                    <a:pt x="24555" y="74107"/>
                    <a:pt x="25342" y="73880"/>
                    <a:pt x="25940" y="73717"/>
                  </a:cubicBezTo>
                  <a:cubicBezTo>
                    <a:pt x="27077" y="73407"/>
                    <a:pt x="50229" y="54914"/>
                    <a:pt x="62735" y="44882"/>
                  </a:cubicBezTo>
                  <a:lnTo>
                    <a:pt x="62735" y="44882"/>
                  </a:lnTo>
                  <a:lnTo>
                    <a:pt x="25304" y="62809"/>
                  </a:lnTo>
                  <a:cubicBezTo>
                    <a:pt x="25304" y="62809"/>
                    <a:pt x="27508" y="56190"/>
                    <a:pt x="29084" y="53042"/>
                  </a:cubicBezTo>
                  <a:cubicBezTo>
                    <a:pt x="29300" y="52611"/>
                    <a:pt x="29315" y="52433"/>
                    <a:pt x="29175" y="52433"/>
                  </a:cubicBezTo>
                  <a:cubicBezTo>
                    <a:pt x="28522" y="52433"/>
                    <a:pt x="24471" y="56340"/>
                    <a:pt x="21763" y="56340"/>
                  </a:cubicBezTo>
                  <a:cubicBezTo>
                    <a:pt x="20826" y="56340"/>
                    <a:pt x="20050" y="55873"/>
                    <a:pt x="19631" y="54614"/>
                  </a:cubicBezTo>
                  <a:cubicBezTo>
                    <a:pt x="17741" y="48944"/>
                    <a:pt x="5762" y="20584"/>
                    <a:pt x="7969" y="11126"/>
                  </a:cubicBezTo>
                  <a:cubicBezTo>
                    <a:pt x="9337" y="5270"/>
                    <a:pt x="12759" y="1956"/>
                    <a:pt x="15167" y="280"/>
                  </a:cubicBezTo>
                  <a:cubicBezTo>
                    <a:pt x="14416" y="101"/>
                    <a:pt x="13629" y="1"/>
                    <a:pt x="12829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6"/>
            <p:cNvSpPr/>
            <p:nvPr/>
          </p:nvSpPr>
          <p:spPr>
            <a:xfrm>
              <a:off x="1646325" y="3003700"/>
              <a:ext cx="1772050" cy="1877675"/>
            </a:xfrm>
            <a:custGeom>
              <a:avLst/>
              <a:gdLst/>
              <a:ahLst/>
              <a:cxnLst/>
              <a:rect l="l" t="t" r="r" b="b"/>
              <a:pathLst>
                <a:path w="70882" h="75107" extrusionOk="0">
                  <a:moveTo>
                    <a:pt x="12598" y="1004"/>
                  </a:moveTo>
                  <a:cubicBezTo>
                    <a:pt x="12737" y="1004"/>
                    <a:pt x="12872" y="1004"/>
                    <a:pt x="12994" y="1012"/>
                  </a:cubicBezTo>
                  <a:cubicBezTo>
                    <a:pt x="16373" y="1165"/>
                    <a:pt x="19199" y="3072"/>
                    <a:pt x="19979" y="4827"/>
                  </a:cubicBezTo>
                  <a:cubicBezTo>
                    <a:pt x="21642" y="8567"/>
                    <a:pt x="25718" y="25549"/>
                    <a:pt x="25761" y="25719"/>
                  </a:cubicBezTo>
                  <a:cubicBezTo>
                    <a:pt x="25761" y="25732"/>
                    <a:pt x="25766" y="25741"/>
                    <a:pt x="25770" y="25754"/>
                  </a:cubicBezTo>
                  <a:lnTo>
                    <a:pt x="32999" y="48715"/>
                  </a:lnTo>
                  <a:cubicBezTo>
                    <a:pt x="33066" y="48932"/>
                    <a:pt x="33266" y="49067"/>
                    <a:pt x="33478" y="49067"/>
                  </a:cubicBezTo>
                  <a:cubicBezTo>
                    <a:pt x="33555" y="49067"/>
                    <a:pt x="33634" y="49049"/>
                    <a:pt x="33708" y="49011"/>
                  </a:cubicBezTo>
                  <a:lnTo>
                    <a:pt x="66693" y="32098"/>
                  </a:lnTo>
                  <a:lnTo>
                    <a:pt x="69724" y="38922"/>
                  </a:lnTo>
                  <a:cubicBezTo>
                    <a:pt x="52676" y="52656"/>
                    <a:pt x="27094" y="73060"/>
                    <a:pt x="25535" y="73744"/>
                  </a:cubicBezTo>
                  <a:lnTo>
                    <a:pt x="25470" y="73761"/>
                  </a:lnTo>
                  <a:cubicBezTo>
                    <a:pt x="24887" y="73921"/>
                    <a:pt x="24193" y="74111"/>
                    <a:pt x="23481" y="74111"/>
                  </a:cubicBezTo>
                  <a:cubicBezTo>
                    <a:pt x="22290" y="74111"/>
                    <a:pt x="21048" y="73579"/>
                    <a:pt x="20192" y="71480"/>
                  </a:cubicBezTo>
                  <a:cubicBezTo>
                    <a:pt x="18529" y="67400"/>
                    <a:pt x="7839" y="36788"/>
                    <a:pt x="6184" y="30161"/>
                  </a:cubicBezTo>
                  <a:cubicBezTo>
                    <a:pt x="5892" y="28994"/>
                    <a:pt x="5527" y="27766"/>
                    <a:pt x="5143" y="26459"/>
                  </a:cubicBezTo>
                  <a:cubicBezTo>
                    <a:pt x="3332" y="20294"/>
                    <a:pt x="1076" y="12621"/>
                    <a:pt x="4856" y="5863"/>
                  </a:cubicBezTo>
                  <a:cubicBezTo>
                    <a:pt x="7177" y="1713"/>
                    <a:pt x="10556" y="1004"/>
                    <a:pt x="12598" y="1004"/>
                  </a:cubicBezTo>
                  <a:close/>
                  <a:moveTo>
                    <a:pt x="12597" y="1"/>
                  </a:moveTo>
                  <a:cubicBezTo>
                    <a:pt x="10319" y="1"/>
                    <a:pt x="6553" y="790"/>
                    <a:pt x="3985" y="5375"/>
                  </a:cubicBezTo>
                  <a:cubicBezTo>
                    <a:pt x="1" y="12499"/>
                    <a:pt x="2322" y="20394"/>
                    <a:pt x="4185" y="26738"/>
                  </a:cubicBezTo>
                  <a:cubicBezTo>
                    <a:pt x="4569" y="28036"/>
                    <a:pt x="4926" y="29255"/>
                    <a:pt x="5213" y="30405"/>
                  </a:cubicBezTo>
                  <a:cubicBezTo>
                    <a:pt x="6876" y="37058"/>
                    <a:pt x="17601" y="67765"/>
                    <a:pt x="19269" y="71859"/>
                  </a:cubicBezTo>
                  <a:cubicBezTo>
                    <a:pt x="20336" y="74480"/>
                    <a:pt x="21999" y="75107"/>
                    <a:pt x="23475" y="75107"/>
                  </a:cubicBezTo>
                  <a:cubicBezTo>
                    <a:pt x="24351" y="75107"/>
                    <a:pt x="25156" y="74885"/>
                    <a:pt x="25735" y="74728"/>
                  </a:cubicBezTo>
                  <a:lnTo>
                    <a:pt x="25814" y="74702"/>
                  </a:lnTo>
                  <a:cubicBezTo>
                    <a:pt x="26136" y="74615"/>
                    <a:pt x="26889" y="74410"/>
                    <a:pt x="48905" y="56875"/>
                  </a:cubicBezTo>
                  <a:cubicBezTo>
                    <a:pt x="59748" y="48240"/>
                    <a:pt x="70538" y="39544"/>
                    <a:pt x="70647" y="39457"/>
                  </a:cubicBezTo>
                  <a:cubicBezTo>
                    <a:pt x="70825" y="39318"/>
                    <a:pt x="70882" y="39074"/>
                    <a:pt x="70791" y="38865"/>
                  </a:cubicBezTo>
                  <a:lnTo>
                    <a:pt x="67390" y="31210"/>
                  </a:lnTo>
                  <a:cubicBezTo>
                    <a:pt x="67306" y="31024"/>
                    <a:pt x="67123" y="30915"/>
                    <a:pt x="66933" y="30915"/>
                  </a:cubicBezTo>
                  <a:cubicBezTo>
                    <a:pt x="66857" y="30915"/>
                    <a:pt x="66779" y="30933"/>
                    <a:pt x="66706" y="30971"/>
                  </a:cubicBezTo>
                  <a:lnTo>
                    <a:pt x="33778" y="47853"/>
                  </a:lnTo>
                  <a:lnTo>
                    <a:pt x="26733" y="25471"/>
                  </a:lnTo>
                  <a:cubicBezTo>
                    <a:pt x="26515" y="24552"/>
                    <a:pt x="22583" y="8219"/>
                    <a:pt x="20898" y="4422"/>
                  </a:cubicBezTo>
                  <a:cubicBezTo>
                    <a:pt x="20406" y="3316"/>
                    <a:pt x="19352" y="2258"/>
                    <a:pt x="17924" y="1439"/>
                  </a:cubicBezTo>
                  <a:cubicBezTo>
                    <a:pt x="16430" y="586"/>
                    <a:pt x="14758" y="98"/>
                    <a:pt x="13042" y="11"/>
                  </a:cubicBezTo>
                  <a:cubicBezTo>
                    <a:pt x="12901" y="4"/>
                    <a:pt x="12753" y="1"/>
                    <a:pt x="125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6"/>
            <p:cNvSpPr/>
            <p:nvPr/>
          </p:nvSpPr>
          <p:spPr>
            <a:xfrm>
              <a:off x="3181375" y="3847425"/>
              <a:ext cx="125200" cy="219900"/>
            </a:xfrm>
            <a:custGeom>
              <a:avLst/>
              <a:gdLst/>
              <a:ahLst/>
              <a:cxnLst/>
              <a:rect l="l" t="t" r="r" b="b"/>
              <a:pathLst>
                <a:path w="5008" h="8796" extrusionOk="0">
                  <a:moveTo>
                    <a:pt x="571" y="0"/>
                  </a:moveTo>
                  <a:cubicBezTo>
                    <a:pt x="496" y="0"/>
                    <a:pt x="420" y="17"/>
                    <a:pt x="349" y="52"/>
                  </a:cubicBezTo>
                  <a:cubicBezTo>
                    <a:pt x="101" y="174"/>
                    <a:pt x="0" y="470"/>
                    <a:pt x="122" y="718"/>
                  </a:cubicBezTo>
                  <a:lnTo>
                    <a:pt x="3950" y="8517"/>
                  </a:lnTo>
                  <a:cubicBezTo>
                    <a:pt x="4033" y="8687"/>
                    <a:pt x="4207" y="8796"/>
                    <a:pt x="4398" y="8796"/>
                  </a:cubicBezTo>
                  <a:cubicBezTo>
                    <a:pt x="4769" y="8796"/>
                    <a:pt x="5008" y="8408"/>
                    <a:pt x="4847" y="8077"/>
                  </a:cubicBezTo>
                  <a:lnTo>
                    <a:pt x="1019" y="278"/>
                  </a:lnTo>
                  <a:cubicBezTo>
                    <a:pt x="933" y="102"/>
                    <a:pt x="755" y="0"/>
                    <a:pt x="5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6"/>
            <p:cNvSpPr/>
            <p:nvPr/>
          </p:nvSpPr>
          <p:spPr>
            <a:xfrm>
              <a:off x="458225" y="2882250"/>
              <a:ext cx="884850" cy="2473100"/>
            </a:xfrm>
            <a:custGeom>
              <a:avLst/>
              <a:gdLst/>
              <a:ahLst/>
              <a:cxnLst/>
              <a:rect l="l" t="t" r="r" b="b"/>
              <a:pathLst>
                <a:path w="35394" h="98924" extrusionOk="0">
                  <a:moveTo>
                    <a:pt x="19578" y="1"/>
                  </a:moveTo>
                  <a:lnTo>
                    <a:pt x="1" y="13586"/>
                  </a:lnTo>
                  <a:cubicBezTo>
                    <a:pt x="1" y="13586"/>
                    <a:pt x="9650" y="23780"/>
                    <a:pt x="8653" y="50551"/>
                  </a:cubicBezTo>
                  <a:cubicBezTo>
                    <a:pt x="7891" y="70990"/>
                    <a:pt x="10617" y="94204"/>
                    <a:pt x="14549" y="98924"/>
                  </a:cubicBezTo>
                  <a:lnTo>
                    <a:pt x="35393" y="98924"/>
                  </a:lnTo>
                  <a:cubicBezTo>
                    <a:pt x="35393" y="98924"/>
                    <a:pt x="28191" y="59199"/>
                    <a:pt x="28709" y="36395"/>
                  </a:cubicBezTo>
                  <a:cubicBezTo>
                    <a:pt x="29101" y="19090"/>
                    <a:pt x="23902" y="7081"/>
                    <a:pt x="195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6"/>
            <p:cNvSpPr/>
            <p:nvPr/>
          </p:nvSpPr>
          <p:spPr>
            <a:xfrm>
              <a:off x="443850" y="2869775"/>
              <a:ext cx="912950" cy="2498100"/>
            </a:xfrm>
            <a:custGeom>
              <a:avLst/>
              <a:gdLst/>
              <a:ahLst/>
              <a:cxnLst/>
              <a:rect l="l" t="t" r="r" b="b"/>
              <a:pathLst>
                <a:path w="36518" h="99924" extrusionOk="0">
                  <a:moveTo>
                    <a:pt x="19996" y="1214"/>
                  </a:moveTo>
                  <a:cubicBezTo>
                    <a:pt x="22526" y="5442"/>
                    <a:pt x="24547" y="10079"/>
                    <a:pt x="26005" y="15004"/>
                  </a:cubicBezTo>
                  <a:cubicBezTo>
                    <a:pt x="28022" y="21814"/>
                    <a:pt x="28958" y="29178"/>
                    <a:pt x="28779" y="36881"/>
                  </a:cubicBezTo>
                  <a:cubicBezTo>
                    <a:pt x="28514" y="48694"/>
                    <a:pt x="30347" y="65097"/>
                    <a:pt x="31936" y="76780"/>
                  </a:cubicBezTo>
                  <a:cubicBezTo>
                    <a:pt x="33412" y="87675"/>
                    <a:pt x="34958" y="96601"/>
                    <a:pt x="35372" y="98927"/>
                  </a:cubicBezTo>
                  <a:lnTo>
                    <a:pt x="15368" y="98927"/>
                  </a:lnTo>
                  <a:cubicBezTo>
                    <a:pt x="13621" y="96597"/>
                    <a:pt x="12002" y="90126"/>
                    <a:pt x="10913" y="81074"/>
                  </a:cubicBezTo>
                  <a:cubicBezTo>
                    <a:pt x="9794" y="71794"/>
                    <a:pt x="9363" y="60860"/>
                    <a:pt x="9724" y="51072"/>
                  </a:cubicBezTo>
                  <a:cubicBezTo>
                    <a:pt x="10242" y="37155"/>
                    <a:pt x="7843" y="27771"/>
                    <a:pt x="5740" y="22350"/>
                  </a:cubicBezTo>
                  <a:cubicBezTo>
                    <a:pt x="3950" y="17730"/>
                    <a:pt x="2091" y="15143"/>
                    <a:pt x="1312" y="14181"/>
                  </a:cubicBezTo>
                  <a:lnTo>
                    <a:pt x="19996" y="1214"/>
                  </a:lnTo>
                  <a:close/>
                  <a:moveTo>
                    <a:pt x="20152" y="0"/>
                  </a:moveTo>
                  <a:cubicBezTo>
                    <a:pt x="20054" y="0"/>
                    <a:pt x="19954" y="29"/>
                    <a:pt x="19866" y="90"/>
                  </a:cubicBezTo>
                  <a:lnTo>
                    <a:pt x="288" y="13672"/>
                  </a:lnTo>
                  <a:cubicBezTo>
                    <a:pt x="36" y="13846"/>
                    <a:pt x="1" y="14203"/>
                    <a:pt x="210" y="14425"/>
                  </a:cubicBezTo>
                  <a:cubicBezTo>
                    <a:pt x="236" y="14451"/>
                    <a:pt x="2579" y="16972"/>
                    <a:pt x="4808" y="22711"/>
                  </a:cubicBezTo>
                  <a:cubicBezTo>
                    <a:pt x="6876" y="28046"/>
                    <a:pt x="9237" y="37290"/>
                    <a:pt x="8727" y="51032"/>
                  </a:cubicBezTo>
                  <a:cubicBezTo>
                    <a:pt x="8361" y="60873"/>
                    <a:pt x="8797" y="71864"/>
                    <a:pt x="9920" y="81195"/>
                  </a:cubicBezTo>
                  <a:cubicBezTo>
                    <a:pt x="11483" y="94176"/>
                    <a:pt x="13613" y="98391"/>
                    <a:pt x="14741" y="99745"/>
                  </a:cubicBezTo>
                  <a:cubicBezTo>
                    <a:pt x="14836" y="99858"/>
                    <a:pt x="14976" y="99924"/>
                    <a:pt x="15124" y="99924"/>
                  </a:cubicBezTo>
                  <a:lnTo>
                    <a:pt x="35973" y="99924"/>
                  </a:lnTo>
                  <a:cubicBezTo>
                    <a:pt x="36282" y="99919"/>
                    <a:pt x="36517" y="99641"/>
                    <a:pt x="36460" y="99332"/>
                  </a:cubicBezTo>
                  <a:cubicBezTo>
                    <a:pt x="36443" y="99231"/>
                    <a:pt x="34640" y="89264"/>
                    <a:pt x="32925" y="76636"/>
                  </a:cubicBezTo>
                  <a:cubicBezTo>
                    <a:pt x="31344" y="64993"/>
                    <a:pt x="29515" y="48646"/>
                    <a:pt x="29785" y="36902"/>
                  </a:cubicBezTo>
                  <a:cubicBezTo>
                    <a:pt x="29959" y="29095"/>
                    <a:pt x="29014" y="21632"/>
                    <a:pt x="26968" y="14717"/>
                  </a:cubicBezTo>
                  <a:cubicBezTo>
                    <a:pt x="25431" y="9535"/>
                    <a:pt x="23284" y="4662"/>
                    <a:pt x="20580" y="238"/>
                  </a:cubicBezTo>
                  <a:cubicBezTo>
                    <a:pt x="20484" y="85"/>
                    <a:pt x="20320" y="0"/>
                    <a:pt x="201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6"/>
            <p:cNvSpPr/>
            <p:nvPr/>
          </p:nvSpPr>
          <p:spPr>
            <a:xfrm>
              <a:off x="517025" y="2882250"/>
              <a:ext cx="885050" cy="2473100"/>
            </a:xfrm>
            <a:custGeom>
              <a:avLst/>
              <a:gdLst/>
              <a:ahLst/>
              <a:cxnLst/>
              <a:rect l="l" t="t" r="r" b="b"/>
              <a:pathLst>
                <a:path w="35402" h="98924" extrusionOk="0">
                  <a:moveTo>
                    <a:pt x="19577" y="1"/>
                  </a:moveTo>
                  <a:lnTo>
                    <a:pt x="0" y="13586"/>
                  </a:lnTo>
                  <a:cubicBezTo>
                    <a:pt x="0" y="13586"/>
                    <a:pt x="9645" y="23784"/>
                    <a:pt x="8652" y="50551"/>
                  </a:cubicBezTo>
                  <a:cubicBezTo>
                    <a:pt x="7890" y="70990"/>
                    <a:pt x="10620" y="94204"/>
                    <a:pt x="14552" y="98924"/>
                  </a:cubicBezTo>
                  <a:lnTo>
                    <a:pt x="35401" y="98924"/>
                  </a:lnTo>
                  <a:cubicBezTo>
                    <a:pt x="35401" y="98924"/>
                    <a:pt x="28191" y="59199"/>
                    <a:pt x="28709" y="36395"/>
                  </a:cubicBezTo>
                  <a:cubicBezTo>
                    <a:pt x="29101" y="19090"/>
                    <a:pt x="23906" y="7081"/>
                    <a:pt x="195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6"/>
            <p:cNvSpPr/>
            <p:nvPr/>
          </p:nvSpPr>
          <p:spPr>
            <a:xfrm>
              <a:off x="502650" y="2869775"/>
              <a:ext cx="912925" cy="2498100"/>
            </a:xfrm>
            <a:custGeom>
              <a:avLst/>
              <a:gdLst/>
              <a:ahLst/>
              <a:cxnLst/>
              <a:rect l="l" t="t" r="r" b="b"/>
              <a:pathLst>
                <a:path w="36517" h="99924" extrusionOk="0">
                  <a:moveTo>
                    <a:pt x="20000" y="1214"/>
                  </a:moveTo>
                  <a:cubicBezTo>
                    <a:pt x="22530" y="5442"/>
                    <a:pt x="24550" y="10079"/>
                    <a:pt x="26009" y="15004"/>
                  </a:cubicBezTo>
                  <a:cubicBezTo>
                    <a:pt x="28025" y="21814"/>
                    <a:pt x="28957" y="29178"/>
                    <a:pt x="28783" y="36881"/>
                  </a:cubicBezTo>
                  <a:cubicBezTo>
                    <a:pt x="28513" y="48690"/>
                    <a:pt x="30351" y="65097"/>
                    <a:pt x="31936" y="76776"/>
                  </a:cubicBezTo>
                  <a:cubicBezTo>
                    <a:pt x="33416" y="87675"/>
                    <a:pt x="34962" y="96601"/>
                    <a:pt x="35371" y="98927"/>
                  </a:cubicBezTo>
                  <a:lnTo>
                    <a:pt x="15367" y="98927"/>
                  </a:lnTo>
                  <a:cubicBezTo>
                    <a:pt x="13621" y="96597"/>
                    <a:pt x="12001" y="90126"/>
                    <a:pt x="10912" y="81074"/>
                  </a:cubicBezTo>
                  <a:cubicBezTo>
                    <a:pt x="9793" y="71794"/>
                    <a:pt x="9362" y="60860"/>
                    <a:pt x="9724" y="51072"/>
                  </a:cubicBezTo>
                  <a:cubicBezTo>
                    <a:pt x="10242" y="37155"/>
                    <a:pt x="7843" y="27771"/>
                    <a:pt x="5739" y="22350"/>
                  </a:cubicBezTo>
                  <a:cubicBezTo>
                    <a:pt x="3950" y="17730"/>
                    <a:pt x="2090" y="15143"/>
                    <a:pt x="1315" y="14181"/>
                  </a:cubicBezTo>
                  <a:lnTo>
                    <a:pt x="20000" y="1214"/>
                  </a:lnTo>
                  <a:close/>
                  <a:moveTo>
                    <a:pt x="20154" y="0"/>
                  </a:moveTo>
                  <a:cubicBezTo>
                    <a:pt x="20056" y="0"/>
                    <a:pt x="19956" y="29"/>
                    <a:pt x="19869" y="90"/>
                  </a:cubicBezTo>
                  <a:lnTo>
                    <a:pt x="288" y="13672"/>
                  </a:lnTo>
                  <a:cubicBezTo>
                    <a:pt x="35" y="13846"/>
                    <a:pt x="0" y="14203"/>
                    <a:pt x="209" y="14429"/>
                  </a:cubicBezTo>
                  <a:cubicBezTo>
                    <a:pt x="235" y="14451"/>
                    <a:pt x="2582" y="16972"/>
                    <a:pt x="4808" y="22711"/>
                  </a:cubicBezTo>
                  <a:cubicBezTo>
                    <a:pt x="6876" y="28046"/>
                    <a:pt x="9236" y="37290"/>
                    <a:pt x="8726" y="51032"/>
                  </a:cubicBezTo>
                  <a:cubicBezTo>
                    <a:pt x="8361" y="60873"/>
                    <a:pt x="8796" y="71864"/>
                    <a:pt x="9920" y="81195"/>
                  </a:cubicBezTo>
                  <a:cubicBezTo>
                    <a:pt x="11483" y="94176"/>
                    <a:pt x="13612" y="98391"/>
                    <a:pt x="14740" y="99745"/>
                  </a:cubicBezTo>
                  <a:cubicBezTo>
                    <a:pt x="14836" y="99858"/>
                    <a:pt x="14975" y="99924"/>
                    <a:pt x="15123" y="99924"/>
                  </a:cubicBezTo>
                  <a:lnTo>
                    <a:pt x="35972" y="99924"/>
                  </a:lnTo>
                  <a:cubicBezTo>
                    <a:pt x="36281" y="99919"/>
                    <a:pt x="36516" y="99641"/>
                    <a:pt x="36460" y="99336"/>
                  </a:cubicBezTo>
                  <a:cubicBezTo>
                    <a:pt x="36442" y="99236"/>
                    <a:pt x="34640" y="89264"/>
                    <a:pt x="32928" y="76636"/>
                  </a:cubicBezTo>
                  <a:cubicBezTo>
                    <a:pt x="31343" y="64993"/>
                    <a:pt x="29514" y="48646"/>
                    <a:pt x="29784" y="36902"/>
                  </a:cubicBezTo>
                  <a:cubicBezTo>
                    <a:pt x="29959" y="29095"/>
                    <a:pt x="29014" y="21632"/>
                    <a:pt x="26967" y="14717"/>
                  </a:cubicBezTo>
                  <a:cubicBezTo>
                    <a:pt x="25434" y="9535"/>
                    <a:pt x="23283" y="4667"/>
                    <a:pt x="20579" y="238"/>
                  </a:cubicBezTo>
                  <a:cubicBezTo>
                    <a:pt x="20486" y="85"/>
                    <a:pt x="20322" y="0"/>
                    <a:pt x="201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6"/>
            <p:cNvSpPr/>
            <p:nvPr/>
          </p:nvSpPr>
          <p:spPr>
            <a:xfrm>
              <a:off x="458225" y="2882250"/>
              <a:ext cx="548250" cy="339675"/>
            </a:xfrm>
            <a:custGeom>
              <a:avLst/>
              <a:gdLst/>
              <a:ahLst/>
              <a:cxnLst/>
              <a:rect l="l" t="t" r="r" b="b"/>
              <a:pathLst>
                <a:path w="21930" h="13587" extrusionOk="0">
                  <a:moveTo>
                    <a:pt x="19578" y="1"/>
                  </a:moveTo>
                  <a:lnTo>
                    <a:pt x="1" y="13586"/>
                  </a:lnTo>
                  <a:lnTo>
                    <a:pt x="2352" y="13586"/>
                  </a:lnTo>
                  <a:lnTo>
                    <a:pt x="2192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6"/>
            <p:cNvSpPr/>
            <p:nvPr/>
          </p:nvSpPr>
          <p:spPr>
            <a:xfrm>
              <a:off x="441025" y="2869725"/>
              <a:ext cx="582650" cy="364725"/>
            </a:xfrm>
            <a:custGeom>
              <a:avLst/>
              <a:gdLst/>
              <a:ahLst/>
              <a:cxnLst/>
              <a:rect l="l" t="t" r="r" b="b"/>
              <a:pathLst>
                <a:path w="23306" h="14589" extrusionOk="0">
                  <a:moveTo>
                    <a:pt x="21019" y="1002"/>
                  </a:moveTo>
                  <a:lnTo>
                    <a:pt x="2883" y="13587"/>
                  </a:lnTo>
                  <a:lnTo>
                    <a:pt x="2287" y="13587"/>
                  </a:lnTo>
                  <a:lnTo>
                    <a:pt x="20423" y="1002"/>
                  </a:lnTo>
                  <a:close/>
                  <a:moveTo>
                    <a:pt x="20266" y="1"/>
                  </a:moveTo>
                  <a:cubicBezTo>
                    <a:pt x="20162" y="1"/>
                    <a:pt x="20066" y="31"/>
                    <a:pt x="19979" y="92"/>
                  </a:cubicBezTo>
                  <a:lnTo>
                    <a:pt x="401" y="13674"/>
                  </a:lnTo>
                  <a:cubicBezTo>
                    <a:pt x="1" y="13952"/>
                    <a:pt x="197" y="14588"/>
                    <a:pt x="689" y="14588"/>
                  </a:cubicBezTo>
                  <a:lnTo>
                    <a:pt x="3040" y="14588"/>
                  </a:lnTo>
                  <a:cubicBezTo>
                    <a:pt x="3140" y="14588"/>
                    <a:pt x="3240" y="14553"/>
                    <a:pt x="3323" y="14497"/>
                  </a:cubicBezTo>
                  <a:lnTo>
                    <a:pt x="22901" y="915"/>
                  </a:lnTo>
                  <a:cubicBezTo>
                    <a:pt x="23305" y="632"/>
                    <a:pt x="23105" y="1"/>
                    <a:pt x="22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CFAC2A8-E045-8848-85F2-3324E97490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6625" y="877875"/>
            <a:ext cx="7322400" cy="3721834"/>
          </a:xfrm>
        </p:spPr>
        <p:txBody>
          <a:bodyPr/>
          <a:lstStyle/>
          <a:p>
            <a:pPr marL="152400" indent="0">
              <a:spcAft>
                <a:spcPts val="600"/>
              </a:spcAft>
              <a:buNone/>
            </a:pPr>
            <a:r>
              <a:rPr lang="sq-AL" b="0" i="0" u="none" strike="noStrike" dirty="0">
                <a:solidFill>
                  <a:srgbClr val="1B1C1D"/>
                </a:solidFill>
                <a:effectLst/>
                <a:latin typeface="Aptos" panose="020B0004020202020204" pitchFamily="34" charset="0"/>
              </a:rPr>
              <a:t>Për të përmirësuar më tej përputhshmërinë me Konventën e Budapestit dhe për të forcuar kapacitetin e saj për të luftuar në mënyrë efektive krimin </a:t>
            </a:r>
            <a:r>
              <a:rPr lang="sq-AL" b="0" i="0" u="none" strike="noStrike" dirty="0" err="1">
                <a:solidFill>
                  <a:srgbClr val="1B1C1D"/>
                </a:solidFill>
                <a:effectLst/>
                <a:latin typeface="Aptos" panose="020B0004020202020204" pitchFamily="34" charset="0"/>
              </a:rPr>
              <a:t>kibernetik</a:t>
            </a:r>
            <a:r>
              <a:rPr lang="sq-AL" b="0" i="0" u="none" strike="noStrike" dirty="0">
                <a:solidFill>
                  <a:srgbClr val="1B1C1D"/>
                </a:solidFill>
                <a:effectLst/>
                <a:latin typeface="Aptos" panose="020B0004020202020204" pitchFamily="34" charset="0"/>
              </a:rPr>
              <a:t>, Shqipëria mund të shqyrtojë rekomandimet e mëposhtme:</a:t>
            </a:r>
            <a:endParaRPr lang="sq-AL" b="0" dirty="0">
              <a:effectLst/>
              <a:latin typeface="Aptos" panose="020B0004020202020204" pitchFamily="34" charset="0"/>
            </a:endParaRPr>
          </a:p>
          <a:p>
            <a:r>
              <a:rPr lang="sq-AL" b="1" i="0" u="none" strike="noStrike" dirty="0">
                <a:solidFill>
                  <a:srgbClr val="1B1C1D"/>
                </a:solidFill>
                <a:effectLst/>
                <a:latin typeface="Aptos" panose="020B0004020202020204" pitchFamily="34" charset="0"/>
              </a:rPr>
              <a:t>Zbatimi i Protokollit të Dytë Shtesë:</a:t>
            </a:r>
            <a:r>
              <a:rPr lang="sq-AL" b="0" i="0" u="none" strike="noStrike" dirty="0">
                <a:solidFill>
                  <a:srgbClr val="1B1C1D"/>
                </a:solidFill>
                <a:effectLst/>
                <a:latin typeface="Aptos" panose="020B0004020202020204" pitchFamily="34" charset="0"/>
              </a:rPr>
              <a:t> Të shpejtohet ratifikimi dhe zbatimi i plotë i Protokollit të Dytë Shtesë të Konventës së Budapestit. Kjo do të kërkojë </a:t>
            </a:r>
            <a:r>
              <a:rPr lang="sq-AL" b="0" i="0" u="none" strike="noStrike" dirty="0" err="1">
                <a:solidFill>
                  <a:srgbClr val="1B1C1D"/>
                </a:solidFill>
                <a:effectLst/>
                <a:latin typeface="Aptos" panose="020B0004020202020204" pitchFamily="34" charset="0"/>
              </a:rPr>
              <a:t>amendime</a:t>
            </a:r>
            <a:r>
              <a:rPr lang="sq-AL" b="0" i="0" u="none" strike="noStrike" dirty="0">
                <a:solidFill>
                  <a:srgbClr val="1B1C1D"/>
                </a:solidFill>
                <a:effectLst/>
                <a:latin typeface="Aptos" panose="020B0004020202020204" pitchFamily="34" charset="0"/>
              </a:rPr>
              <a:t> të mëtejshme legjislative për të mundësuar bashkëpunim më efektiv ndërkombëtar dhe zbulimin e provave elektronike përtej kufijve.</a:t>
            </a:r>
            <a:endParaRPr lang="en-US" b="0" i="0" u="none" strike="noStrike" dirty="0">
              <a:solidFill>
                <a:srgbClr val="1B1C1D"/>
              </a:solidFill>
              <a:effectLst/>
              <a:latin typeface="Aptos" panose="020B0004020202020204" pitchFamily="34" charset="0"/>
            </a:endParaRPr>
          </a:p>
          <a:p>
            <a:r>
              <a:rPr lang="sq-AL" b="1" i="0" u="none" strike="noStrike" dirty="0">
                <a:solidFill>
                  <a:srgbClr val="1B1C1D"/>
                </a:solidFill>
                <a:effectLst/>
                <a:latin typeface="Aptos" panose="020B0004020202020204" pitchFamily="34" charset="0"/>
              </a:rPr>
              <a:t>Rritja e Ndërgjegjësimit Publik:</a:t>
            </a:r>
            <a:r>
              <a:rPr lang="sq-AL" b="0" i="0" u="none" strike="noStrike" dirty="0">
                <a:solidFill>
                  <a:srgbClr val="1B1C1D"/>
                </a:solidFill>
                <a:effectLst/>
                <a:latin typeface="Aptos" panose="020B0004020202020204" pitchFamily="34" charset="0"/>
              </a:rPr>
              <a:t> Të zbatohen fushata mbarëkombëtare për të rritur ndërgjegjësimin publik mbi kërcënimet kibernetike, sigurinë </a:t>
            </a:r>
            <a:r>
              <a:rPr lang="sq-AL" b="0" i="0" u="none" strike="noStrike" dirty="0" err="1">
                <a:solidFill>
                  <a:srgbClr val="1B1C1D"/>
                </a:solidFill>
                <a:effectLst/>
                <a:latin typeface="Aptos" panose="020B0004020202020204" pitchFamily="34" charset="0"/>
              </a:rPr>
              <a:t>online</a:t>
            </a:r>
            <a:r>
              <a:rPr lang="sq-AL" b="0" i="0" u="none" strike="noStrike" dirty="0">
                <a:solidFill>
                  <a:srgbClr val="1B1C1D"/>
                </a:solidFill>
                <a:effectLst/>
                <a:latin typeface="Aptos" panose="020B0004020202020204" pitchFamily="34" charset="0"/>
              </a:rPr>
              <a:t> dhe rëndësinë e raportimit të krimeve kibernetike. Kjo mund të kontribuojë në parandalimin e krimit </a:t>
            </a:r>
            <a:r>
              <a:rPr lang="sq-AL" b="0" i="0" u="none" strike="noStrike" dirty="0" err="1">
                <a:solidFill>
                  <a:srgbClr val="1B1C1D"/>
                </a:solidFill>
                <a:effectLst/>
                <a:latin typeface="Aptos" panose="020B0004020202020204" pitchFamily="34" charset="0"/>
              </a:rPr>
              <a:t>kibernetik</a:t>
            </a:r>
            <a:r>
              <a:rPr lang="sq-AL" b="0" i="0" u="none" strike="noStrike" dirty="0">
                <a:solidFill>
                  <a:srgbClr val="1B1C1D"/>
                </a:solidFill>
                <a:effectLst/>
                <a:latin typeface="Aptos" panose="020B0004020202020204" pitchFamily="34" charset="0"/>
              </a:rPr>
              <a:t> dhe të sigurojë që viktimat të jenë më të </a:t>
            </a:r>
            <a:r>
              <a:rPr lang="sq-AL" b="0" i="0" u="none" strike="noStrike" dirty="0" err="1">
                <a:solidFill>
                  <a:srgbClr val="1B1C1D"/>
                </a:solidFill>
                <a:effectLst/>
                <a:latin typeface="Aptos" panose="020B0004020202020204" pitchFamily="34" charset="0"/>
              </a:rPr>
              <a:t>prirura</a:t>
            </a:r>
            <a:r>
              <a:rPr lang="sq-AL" b="0" i="0" u="none" strike="noStrike" dirty="0">
                <a:solidFill>
                  <a:srgbClr val="1B1C1D"/>
                </a:solidFill>
                <a:effectLst/>
                <a:latin typeface="Aptos" panose="020B0004020202020204" pitchFamily="34" charset="0"/>
              </a:rPr>
              <a:t> të paraqiten.</a:t>
            </a:r>
            <a:endParaRPr lang="en-US" b="0" i="0" u="none" strike="noStrike" dirty="0">
              <a:solidFill>
                <a:srgbClr val="1B1C1D"/>
              </a:solidFill>
              <a:effectLst/>
              <a:latin typeface="Aptos" panose="020B0004020202020204" pitchFamily="34" charset="0"/>
            </a:endParaRPr>
          </a:p>
          <a:p>
            <a:r>
              <a:rPr lang="sq-AL" b="1" i="0" u="none" strike="noStrike" dirty="0">
                <a:solidFill>
                  <a:srgbClr val="1B1C1D"/>
                </a:solidFill>
                <a:effectLst/>
                <a:latin typeface="Aptos" panose="020B0004020202020204" pitchFamily="34" charset="0"/>
              </a:rPr>
              <a:t>Rishikim dhe Përditësim i Rregullt i Legjislacionit:</a:t>
            </a:r>
            <a:r>
              <a:rPr lang="sq-AL" b="0" i="0" u="none" strike="noStrike" dirty="0">
                <a:solidFill>
                  <a:srgbClr val="1B1C1D"/>
                </a:solidFill>
                <a:effectLst/>
                <a:latin typeface="Aptos" panose="020B0004020202020204" pitchFamily="34" charset="0"/>
              </a:rPr>
              <a:t> Duke pasur parasysh natyrën e shpejtë të evoluimit të krimit </a:t>
            </a:r>
            <a:r>
              <a:rPr lang="sq-AL" b="0" i="0" u="none" strike="noStrike" dirty="0" err="1">
                <a:solidFill>
                  <a:srgbClr val="1B1C1D"/>
                </a:solidFill>
                <a:effectLst/>
                <a:latin typeface="Aptos" panose="020B0004020202020204" pitchFamily="34" charset="0"/>
              </a:rPr>
              <a:t>kibernetik</a:t>
            </a:r>
            <a:r>
              <a:rPr lang="sq-AL" b="0" i="0" u="none" strike="noStrike" dirty="0">
                <a:solidFill>
                  <a:srgbClr val="1B1C1D"/>
                </a:solidFill>
                <a:effectLst/>
                <a:latin typeface="Aptos" panose="020B0004020202020204" pitchFamily="34" charset="0"/>
              </a:rPr>
              <a:t>, të krijohet një mekanizëm për rishikimin dhe përditësimin e rregullt të legjislacionit për krimin </a:t>
            </a:r>
            <a:r>
              <a:rPr lang="sq-AL" b="0" i="0" u="none" strike="noStrike" dirty="0" err="1">
                <a:solidFill>
                  <a:srgbClr val="1B1C1D"/>
                </a:solidFill>
                <a:effectLst/>
                <a:latin typeface="Aptos" panose="020B0004020202020204" pitchFamily="34" charset="0"/>
              </a:rPr>
              <a:t>kibernetik</a:t>
            </a:r>
            <a:r>
              <a:rPr lang="sq-AL" b="0" i="0" u="none" strike="noStrike" dirty="0">
                <a:solidFill>
                  <a:srgbClr val="1B1C1D"/>
                </a:solidFill>
                <a:effectLst/>
                <a:latin typeface="Aptos" panose="020B0004020202020204" pitchFamily="34" charset="0"/>
              </a:rPr>
              <a:t> për të siguruar që ai të mbetet i rëndësishëm dhe efektiv në adresimin e kërcënimeve të reja dhe të harmonizohet me standardet dhe praktikat më të mira ndërkombëtare.</a:t>
            </a:r>
            <a:endParaRPr lang="en-US" b="0" i="0" u="none" strike="noStrike" dirty="0">
              <a:solidFill>
                <a:srgbClr val="1B1C1D"/>
              </a:solidFill>
              <a:effectLst/>
              <a:latin typeface="Aptos" panose="020B0004020202020204" pitchFamily="34" charset="0"/>
            </a:endParaRPr>
          </a:p>
          <a:p>
            <a:pPr marL="152400" indent="0">
              <a:buNone/>
            </a:pPr>
            <a:endParaRPr lang="en-US" dirty="0">
              <a:solidFill>
                <a:srgbClr val="1B1C1D"/>
              </a:solidFill>
              <a:latin typeface="Aptos" panose="020B0004020202020204" pitchFamily="34" charset="0"/>
            </a:endParaRPr>
          </a:p>
          <a:p>
            <a:pPr marL="152400" indent="0">
              <a:buNone/>
            </a:pPr>
            <a:r>
              <a:rPr lang="sq-AL" b="0" i="0" u="none" strike="noStrike" dirty="0">
                <a:solidFill>
                  <a:srgbClr val="1B1C1D"/>
                </a:solidFill>
                <a:effectLst/>
                <a:latin typeface="Aptos" panose="020B0004020202020204" pitchFamily="34" charset="0"/>
              </a:rPr>
              <a:t>Duke ndërmarrë këto hapa, Shqipëria mund të forcojë më tej kuadrin e saj ligjor kundër krimit </a:t>
            </a:r>
            <a:r>
              <a:rPr lang="sq-AL" b="0" i="0" u="none" strike="noStrike" dirty="0" err="1">
                <a:solidFill>
                  <a:srgbClr val="1B1C1D"/>
                </a:solidFill>
                <a:effectLst/>
                <a:latin typeface="Aptos" panose="020B0004020202020204" pitchFamily="34" charset="0"/>
              </a:rPr>
              <a:t>kibernetik</a:t>
            </a:r>
            <a:r>
              <a:rPr lang="sq-AL" b="0" i="0" u="none" strike="noStrike" dirty="0">
                <a:solidFill>
                  <a:srgbClr val="1B1C1D"/>
                </a:solidFill>
                <a:effectLst/>
                <a:latin typeface="Aptos" panose="020B0004020202020204" pitchFamily="34" charset="0"/>
              </a:rPr>
              <a:t>, të përmirësojë përputhshmërinë e saj me Konventën e Budapestit dhe të krijojë një mjedis </a:t>
            </a:r>
            <a:r>
              <a:rPr lang="sq-AL" b="0" i="0" u="none" strike="noStrike" dirty="0" err="1">
                <a:solidFill>
                  <a:srgbClr val="1B1C1D"/>
                </a:solidFill>
                <a:effectLst/>
                <a:latin typeface="Aptos" panose="020B0004020202020204" pitchFamily="34" charset="0"/>
              </a:rPr>
              <a:t>dixhital</a:t>
            </a:r>
            <a:r>
              <a:rPr lang="sq-AL" b="0" i="0" u="none" strike="noStrike" dirty="0">
                <a:solidFill>
                  <a:srgbClr val="1B1C1D"/>
                </a:solidFill>
                <a:effectLst/>
                <a:latin typeface="Aptos" panose="020B0004020202020204" pitchFamily="34" charset="0"/>
              </a:rPr>
              <a:t> më të sigurt për qytetarët dhe bizneset e saj.</a:t>
            </a:r>
            <a:br>
              <a:rPr lang="sq-AL" dirty="0">
                <a:latin typeface="Aptos" panose="020B0004020202020204" pitchFamily="34" charset="0"/>
              </a:rPr>
            </a:br>
            <a:endParaRPr lang="sq-AL" dirty="0">
              <a:latin typeface="Aptos" panose="020B0004020202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0B47D46-033C-E44B-7B32-D431B793F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0000" y="338175"/>
            <a:ext cx="6084000" cy="539700"/>
          </a:xfrm>
        </p:spPr>
        <p:txBody>
          <a:bodyPr/>
          <a:lstStyle/>
          <a:p>
            <a:pPr algn="ctr"/>
            <a:r>
              <a:rPr lang="en-US" dirty="0" err="1">
                <a:latin typeface="Aptos" panose="020B0004020202020204" pitchFamily="34" charset="0"/>
              </a:rPr>
              <a:t>Rekomandime</a:t>
            </a:r>
            <a:endParaRPr lang="sq-AL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861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38704EEA-015B-4C8D-BF40-37B14ADB4AEB}"/>
              </a:ext>
            </a:extLst>
          </p:cNvPr>
          <p:cNvSpPr/>
          <p:nvPr/>
        </p:nvSpPr>
        <p:spPr>
          <a:xfrm>
            <a:off x="7318433" y="3779542"/>
            <a:ext cx="1270304" cy="119421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q-AL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41278E-C126-D45F-E66F-41726E192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2599" y="1335775"/>
            <a:ext cx="7906011" cy="3267300"/>
          </a:xfrm>
        </p:spPr>
        <p:txBody>
          <a:bodyPr/>
          <a:lstStyle/>
          <a:p>
            <a:pPr marL="139700" indent="0" algn="just">
              <a:buNone/>
            </a:pPr>
            <a:r>
              <a:rPr lang="sq-AL" b="0" i="0" u="none" strike="noStrike" dirty="0">
                <a:solidFill>
                  <a:srgbClr val="1B1C1D"/>
                </a:solidFill>
                <a:effectLst/>
                <a:latin typeface="Aptos" panose="020B0004020202020204" pitchFamily="34" charset="0"/>
              </a:rPr>
              <a:t>Si përfundim, Shqipëria ka ndërmarrë hapa të rëndësishëm në krijimin e një kuadri ligjor për të luftuar krimin </a:t>
            </a:r>
            <a:r>
              <a:rPr lang="sq-AL" b="0" i="0" u="none" strike="noStrike" dirty="0" err="1">
                <a:solidFill>
                  <a:srgbClr val="1B1C1D"/>
                </a:solidFill>
                <a:effectLst/>
                <a:latin typeface="Aptos" panose="020B0004020202020204" pitchFamily="34" charset="0"/>
              </a:rPr>
              <a:t>kibernetik</a:t>
            </a:r>
            <a:r>
              <a:rPr lang="sq-AL" b="0" i="0" u="none" strike="noStrike" dirty="0">
                <a:solidFill>
                  <a:srgbClr val="1B1C1D"/>
                </a:solidFill>
                <a:effectLst/>
                <a:latin typeface="Aptos" panose="020B0004020202020204" pitchFamily="34" charset="0"/>
              </a:rPr>
              <a:t>, veçanërisht nëpërmjet </a:t>
            </a:r>
            <a:r>
              <a:rPr lang="sq-AL" b="0" i="0" u="none" strike="noStrike" dirty="0" err="1">
                <a:solidFill>
                  <a:srgbClr val="1B1C1D"/>
                </a:solidFill>
                <a:effectLst/>
                <a:latin typeface="Aptos" panose="020B0004020202020204" pitchFamily="34" charset="0"/>
              </a:rPr>
              <a:t>amendimeve</a:t>
            </a:r>
            <a:r>
              <a:rPr lang="sq-AL" b="0" i="0" u="none" strike="noStrike" dirty="0">
                <a:solidFill>
                  <a:srgbClr val="1B1C1D"/>
                </a:solidFill>
                <a:effectLst/>
                <a:latin typeface="Aptos" panose="020B0004020202020204" pitchFamily="34" charset="0"/>
              </a:rPr>
              <a:t> në Kodin e saj Penal dhe miratimit të fundit të Ligjit për Sigurinë Kibernetike. Ratifikimi i Konventës së Budapestit në vitin 2002 thekson angazhimin e vendit për t'u harmonizuar me standardet ndërkombëtare.</a:t>
            </a:r>
            <a:endParaRPr lang="en-US" b="0" i="0" u="none" strike="noStrike" dirty="0">
              <a:solidFill>
                <a:srgbClr val="1B1C1D"/>
              </a:solidFill>
              <a:effectLst/>
              <a:latin typeface="Aptos" panose="020B0004020202020204" pitchFamily="34" charset="0"/>
            </a:endParaRPr>
          </a:p>
          <a:p>
            <a:pPr marL="139700" indent="0" algn="just">
              <a:buNone/>
            </a:pPr>
            <a:endParaRPr lang="en-US" b="0" i="0" u="none" strike="noStrike" dirty="0">
              <a:solidFill>
                <a:srgbClr val="1B1C1D"/>
              </a:solidFill>
              <a:effectLst/>
              <a:latin typeface="Aptos" panose="020B0004020202020204" pitchFamily="34" charset="0"/>
            </a:endParaRPr>
          </a:p>
          <a:p>
            <a:pPr marL="139700" indent="0" algn="just">
              <a:buNone/>
            </a:pPr>
            <a:r>
              <a:rPr lang="sq-AL" dirty="0">
                <a:solidFill>
                  <a:srgbClr val="1B1C1D"/>
                </a:solidFill>
                <a:effectLst/>
                <a:latin typeface="Aptos" panose="020B0004020202020204" pitchFamily="34" charset="0"/>
                <a:ea typeface="Google Sans Text"/>
                <a:cs typeface="Google Sans Text"/>
              </a:rPr>
              <a:t>Megjithatë, mbeten sfida në luftimin efektiv të prirjes në rritje të krimit </a:t>
            </a:r>
            <a:r>
              <a:rPr lang="sq-AL" dirty="0" err="1">
                <a:solidFill>
                  <a:srgbClr val="1B1C1D"/>
                </a:solidFill>
                <a:effectLst/>
                <a:latin typeface="Aptos" panose="020B0004020202020204" pitchFamily="34" charset="0"/>
                <a:ea typeface="Google Sans Text"/>
                <a:cs typeface="Google Sans Text"/>
              </a:rPr>
              <a:t>kibernetik</a:t>
            </a:r>
            <a:r>
              <a:rPr lang="sq-AL" dirty="0">
                <a:solidFill>
                  <a:srgbClr val="1B1C1D"/>
                </a:solidFill>
                <a:effectLst/>
                <a:latin typeface="Aptos" panose="020B0004020202020204" pitchFamily="34" charset="0"/>
                <a:ea typeface="Google Sans Text"/>
                <a:cs typeface="Google Sans Text"/>
              </a:rPr>
              <a:t>, duke përfshirë boshllëqe të mundshme, çështje zbatimi, mungesë ndërgjegjësimi dhe kufizime teknologjike. Rekomandimet përfshijnë forcimin e kornizës ligjore, përmirësimin e aftësive të zbatimit të ligjit, rritjen e ndërgjegjësimit publik dhe nxitjen e bashkëpunimit ndërkombëtar.</a:t>
            </a:r>
            <a:endParaRPr lang="en-US" dirty="0">
              <a:solidFill>
                <a:srgbClr val="1B1C1D"/>
              </a:solidFill>
              <a:effectLst/>
              <a:latin typeface="Aptos" panose="020B0004020202020204" pitchFamily="34" charset="0"/>
              <a:ea typeface="Google Sans Text"/>
              <a:cs typeface="Google Sans Text"/>
            </a:endParaRPr>
          </a:p>
          <a:p>
            <a:pPr marL="139700" indent="0" algn="just">
              <a:buNone/>
            </a:pPr>
            <a:endParaRPr lang="sq-AL" dirty="0">
              <a:effectLst/>
              <a:latin typeface="Aptos" panose="020B0004020202020204" pitchFamily="34" charset="0"/>
              <a:ea typeface="Arial" panose="020B0604020202020204" pitchFamily="34" charset="0"/>
            </a:endParaRPr>
          </a:p>
          <a:p>
            <a:pPr marL="139700" indent="0" algn="just">
              <a:buNone/>
            </a:pPr>
            <a:r>
              <a:rPr lang="en-US" dirty="0" err="1">
                <a:solidFill>
                  <a:srgbClr val="1B1C1D"/>
                </a:solidFill>
                <a:latin typeface="Aptos" panose="020B0004020202020204" pitchFamily="34" charset="0"/>
                <a:ea typeface="Google Sans Text"/>
                <a:cs typeface="Google Sans Text"/>
              </a:rPr>
              <a:t>Përgjigjja</a:t>
            </a:r>
            <a:r>
              <a:rPr lang="sq-AL" dirty="0">
                <a:solidFill>
                  <a:srgbClr val="1B1C1D"/>
                </a:solidFill>
                <a:effectLst/>
                <a:latin typeface="Aptos" panose="020B0004020202020204" pitchFamily="34" charset="0"/>
                <a:ea typeface="Google Sans Text"/>
                <a:cs typeface="Google Sans Text"/>
              </a:rPr>
              <a:t> efektiv</a:t>
            </a:r>
            <a:r>
              <a:rPr lang="en-US" dirty="0">
                <a:solidFill>
                  <a:srgbClr val="1B1C1D"/>
                </a:solidFill>
                <a:effectLst/>
                <a:latin typeface="Aptos" panose="020B0004020202020204" pitchFamily="34" charset="0"/>
                <a:ea typeface="Google Sans Text"/>
                <a:cs typeface="Google Sans Text"/>
              </a:rPr>
              <a:t>e</a:t>
            </a:r>
            <a:r>
              <a:rPr lang="sq-AL" dirty="0">
                <a:solidFill>
                  <a:srgbClr val="1B1C1D"/>
                </a:solidFill>
                <a:effectLst/>
                <a:latin typeface="Aptos" panose="020B0004020202020204" pitchFamily="34" charset="0"/>
                <a:ea typeface="Google Sans Text"/>
                <a:cs typeface="Google Sans Text"/>
              </a:rPr>
              <a:t> </a:t>
            </a:r>
            <a:r>
              <a:rPr lang="en-US" dirty="0" err="1">
                <a:solidFill>
                  <a:srgbClr val="1B1C1D"/>
                </a:solidFill>
                <a:latin typeface="Aptos" panose="020B0004020202020204" pitchFamily="34" charset="0"/>
                <a:ea typeface="Google Sans Text"/>
                <a:cs typeface="Google Sans Text"/>
              </a:rPr>
              <a:t>ndaj</a:t>
            </a:r>
            <a:r>
              <a:rPr lang="sq-AL" dirty="0">
                <a:solidFill>
                  <a:srgbClr val="1B1C1D"/>
                </a:solidFill>
                <a:effectLst/>
                <a:latin typeface="Aptos" panose="020B0004020202020204" pitchFamily="34" charset="0"/>
                <a:ea typeface="Google Sans Text"/>
                <a:cs typeface="Google Sans Text"/>
              </a:rPr>
              <a:t> krimit </a:t>
            </a:r>
            <a:r>
              <a:rPr lang="sq-AL" dirty="0" err="1">
                <a:solidFill>
                  <a:srgbClr val="1B1C1D"/>
                </a:solidFill>
                <a:effectLst/>
                <a:latin typeface="Aptos" panose="020B0004020202020204" pitchFamily="34" charset="0"/>
                <a:ea typeface="Google Sans Text"/>
                <a:cs typeface="Google Sans Text"/>
              </a:rPr>
              <a:t>kibernetik</a:t>
            </a:r>
            <a:r>
              <a:rPr lang="sq-AL" dirty="0">
                <a:solidFill>
                  <a:srgbClr val="1B1C1D"/>
                </a:solidFill>
                <a:effectLst/>
                <a:latin typeface="Aptos" panose="020B0004020202020204" pitchFamily="34" charset="0"/>
                <a:ea typeface="Google Sans Text"/>
                <a:cs typeface="Google Sans Text"/>
              </a:rPr>
              <a:t> forcon shtetin e së drejtës në epokën </a:t>
            </a:r>
            <a:r>
              <a:rPr lang="sq-AL" dirty="0" err="1">
                <a:solidFill>
                  <a:srgbClr val="1B1C1D"/>
                </a:solidFill>
                <a:effectLst/>
                <a:latin typeface="Aptos" panose="020B0004020202020204" pitchFamily="34" charset="0"/>
                <a:ea typeface="Google Sans Text"/>
                <a:cs typeface="Google Sans Text"/>
              </a:rPr>
              <a:t>dixhitale</a:t>
            </a:r>
            <a:r>
              <a:rPr lang="sq-AL" dirty="0">
                <a:solidFill>
                  <a:srgbClr val="1B1C1D"/>
                </a:solidFill>
                <a:effectLst/>
                <a:latin typeface="Aptos" panose="020B0004020202020204" pitchFamily="34" charset="0"/>
                <a:ea typeface="Google Sans Text"/>
                <a:cs typeface="Google Sans Text"/>
              </a:rPr>
              <a:t> dhe siguron një hapësirë kibernetike të sigurt për të gjithë.</a:t>
            </a:r>
            <a:endParaRPr lang="sq-AL" dirty="0">
              <a:latin typeface="Aptos" panose="020B0004020202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C58CC60-1554-4073-C26A-A0F6AE786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024" y="490575"/>
            <a:ext cx="7849585" cy="539700"/>
          </a:xfrm>
        </p:spPr>
        <p:txBody>
          <a:bodyPr/>
          <a:lstStyle/>
          <a:p>
            <a:pPr algn="ctr"/>
            <a:r>
              <a:rPr lang="en-US" dirty="0" err="1">
                <a:latin typeface="Aptos" panose="020B0004020202020204" pitchFamily="34" charset="0"/>
              </a:rPr>
              <a:t>Përfundime</a:t>
            </a:r>
            <a:endParaRPr lang="sq-AL" dirty="0">
              <a:latin typeface="Aptos" panose="020B0004020202020204" pitchFamily="34" charset="0"/>
            </a:endParaRPr>
          </a:p>
        </p:txBody>
      </p:sp>
      <p:sp>
        <p:nvSpPr>
          <p:cNvPr id="6" name="Google Shape;522;p33">
            <a:extLst>
              <a:ext uri="{FF2B5EF4-FFF2-40B4-BE49-F238E27FC236}">
                <a16:creationId xmlns:a16="http://schemas.microsoft.com/office/drawing/2014/main" id="{89F0CDB4-54DA-44A0-BBD2-F6B5748E9D88}"/>
              </a:ext>
            </a:extLst>
          </p:cNvPr>
          <p:cNvSpPr/>
          <p:nvPr/>
        </p:nvSpPr>
        <p:spPr>
          <a:xfrm>
            <a:off x="7634664" y="3949282"/>
            <a:ext cx="683103" cy="653793"/>
          </a:xfrm>
          <a:custGeom>
            <a:avLst/>
            <a:gdLst/>
            <a:ahLst/>
            <a:cxnLst/>
            <a:rect l="l" t="t" r="r" b="b"/>
            <a:pathLst>
              <a:path w="205518" h="209548" extrusionOk="0">
                <a:moveTo>
                  <a:pt x="190882" y="14636"/>
                </a:moveTo>
                <a:lnTo>
                  <a:pt x="190882" y="87307"/>
                </a:lnTo>
                <a:cubicBezTo>
                  <a:pt x="190882" y="136730"/>
                  <a:pt x="161486" y="172689"/>
                  <a:pt x="103518" y="194170"/>
                </a:cubicBezTo>
                <a:cubicBezTo>
                  <a:pt x="103260" y="194259"/>
                  <a:pt x="103012" y="194350"/>
                  <a:pt x="102753" y="194439"/>
                </a:cubicBezTo>
                <a:cubicBezTo>
                  <a:pt x="102505" y="194350"/>
                  <a:pt x="102246" y="194259"/>
                  <a:pt x="101998" y="194159"/>
                </a:cubicBezTo>
                <a:cubicBezTo>
                  <a:pt x="44030" y="172689"/>
                  <a:pt x="14636" y="136741"/>
                  <a:pt x="14636" y="87307"/>
                </a:cubicBezTo>
                <a:lnTo>
                  <a:pt x="14636" y="14636"/>
                </a:lnTo>
                <a:lnTo>
                  <a:pt x="67391" y="14636"/>
                </a:lnTo>
                <a:lnTo>
                  <a:pt x="67391" y="75509"/>
                </a:lnTo>
                <a:lnTo>
                  <a:pt x="51574" y="75509"/>
                </a:lnTo>
                <a:cubicBezTo>
                  <a:pt x="49052" y="71118"/>
                  <a:pt x="44300" y="68157"/>
                  <a:pt x="38863" y="68157"/>
                </a:cubicBezTo>
                <a:cubicBezTo>
                  <a:pt x="30757" y="68157"/>
                  <a:pt x="24183" y="74721"/>
                  <a:pt x="24183" y="82826"/>
                </a:cubicBezTo>
                <a:cubicBezTo>
                  <a:pt x="24183" y="90933"/>
                  <a:pt x="30757" y="97497"/>
                  <a:pt x="38863" y="97497"/>
                </a:cubicBezTo>
                <a:cubicBezTo>
                  <a:pt x="44300" y="97497"/>
                  <a:pt x="49052" y="94536"/>
                  <a:pt x="51574" y="90145"/>
                </a:cubicBezTo>
                <a:lnTo>
                  <a:pt x="82027" y="90145"/>
                </a:lnTo>
                <a:lnTo>
                  <a:pt x="82027" y="14636"/>
                </a:lnTo>
                <a:lnTo>
                  <a:pt x="95435" y="14636"/>
                </a:lnTo>
                <a:lnTo>
                  <a:pt x="95435" y="136269"/>
                </a:lnTo>
                <a:cubicBezTo>
                  <a:pt x="91044" y="138802"/>
                  <a:pt x="88083" y="143554"/>
                  <a:pt x="88083" y="148979"/>
                </a:cubicBezTo>
                <a:cubicBezTo>
                  <a:pt x="88083" y="157086"/>
                  <a:pt x="94658" y="163660"/>
                  <a:pt x="102753" y="163660"/>
                </a:cubicBezTo>
                <a:cubicBezTo>
                  <a:pt x="110859" y="163660"/>
                  <a:pt x="117433" y="157086"/>
                  <a:pt x="117433" y="148979"/>
                </a:cubicBezTo>
                <a:cubicBezTo>
                  <a:pt x="117433" y="143554"/>
                  <a:pt x="114473" y="138802"/>
                  <a:pt x="110071" y="136269"/>
                </a:cubicBezTo>
                <a:lnTo>
                  <a:pt x="110071" y="14636"/>
                </a:lnTo>
                <a:lnTo>
                  <a:pt x="122950" y="14636"/>
                </a:lnTo>
                <a:lnTo>
                  <a:pt x="122950" y="115858"/>
                </a:lnTo>
                <a:lnTo>
                  <a:pt x="146896" y="115858"/>
                </a:lnTo>
                <a:cubicBezTo>
                  <a:pt x="149429" y="120259"/>
                  <a:pt x="154180" y="123220"/>
                  <a:pt x="159617" y="123220"/>
                </a:cubicBezTo>
                <a:cubicBezTo>
                  <a:pt x="167713" y="123220"/>
                  <a:pt x="174288" y="116645"/>
                  <a:pt x="174288" y="108540"/>
                </a:cubicBezTo>
                <a:cubicBezTo>
                  <a:pt x="174288" y="100434"/>
                  <a:pt x="167713" y="93871"/>
                  <a:pt x="159617" y="93871"/>
                </a:cubicBezTo>
                <a:cubicBezTo>
                  <a:pt x="154180" y="93871"/>
                  <a:pt x="149429" y="96832"/>
                  <a:pt x="146896" y="101223"/>
                </a:cubicBezTo>
                <a:lnTo>
                  <a:pt x="137586" y="101223"/>
                </a:lnTo>
                <a:lnTo>
                  <a:pt x="137586" y="14636"/>
                </a:lnTo>
                <a:close/>
                <a:moveTo>
                  <a:pt x="0" y="0"/>
                </a:moveTo>
                <a:lnTo>
                  <a:pt x="0" y="87307"/>
                </a:lnTo>
                <a:cubicBezTo>
                  <a:pt x="0" y="143497"/>
                  <a:pt x="32604" y="184071"/>
                  <a:pt x="96910" y="207882"/>
                </a:cubicBezTo>
                <a:cubicBezTo>
                  <a:pt x="97755" y="208197"/>
                  <a:pt x="98610" y="208513"/>
                  <a:pt x="99477" y="208828"/>
                </a:cubicBezTo>
                <a:lnTo>
                  <a:pt x="101469" y="209548"/>
                </a:lnTo>
                <a:lnTo>
                  <a:pt x="104059" y="209548"/>
                </a:lnTo>
                <a:lnTo>
                  <a:pt x="106062" y="208817"/>
                </a:lnTo>
                <a:cubicBezTo>
                  <a:pt x="106919" y="208513"/>
                  <a:pt x="107763" y="208197"/>
                  <a:pt x="108607" y="207882"/>
                </a:cubicBezTo>
                <a:cubicBezTo>
                  <a:pt x="172914" y="184060"/>
                  <a:pt x="205517" y="143497"/>
                  <a:pt x="205517" y="87307"/>
                </a:cubicBezTo>
                <a:lnTo>
                  <a:pt x="205517" y="0"/>
                </a:lnTo>
                <a:close/>
              </a:path>
            </a:pathLst>
          </a:custGeom>
          <a:solidFill>
            <a:srgbClr val="1F1C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523;p33">
            <a:extLst>
              <a:ext uri="{FF2B5EF4-FFF2-40B4-BE49-F238E27FC236}">
                <a16:creationId xmlns:a16="http://schemas.microsoft.com/office/drawing/2014/main" id="{0DEF994E-0CB3-73C5-BEA9-8781D0D8F77D}"/>
              </a:ext>
            </a:extLst>
          </p:cNvPr>
          <p:cNvSpPr txBox="1">
            <a:spLocks/>
          </p:cNvSpPr>
          <p:nvPr/>
        </p:nvSpPr>
        <p:spPr>
          <a:xfrm>
            <a:off x="7279645" y="4550202"/>
            <a:ext cx="1393139" cy="300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sq-AL" sz="1200" dirty="0"/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447621825"/>
      </p:ext>
    </p:extLst>
  </p:cSld>
  <p:clrMapOvr>
    <a:masterClrMapping/>
  </p:clrMapOvr>
</p:sld>
</file>

<file path=ppt/theme/theme1.xml><?xml version="1.0" encoding="utf-8"?>
<a:theme xmlns:a="http://schemas.openxmlformats.org/drawingml/2006/main" name="Cyber Security Business Pla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1F1C51"/>
      </a:lt2>
      <a:accent1>
        <a:srgbClr val="1F1C51"/>
      </a:accent1>
      <a:accent2>
        <a:srgbClr val="ACFFD9"/>
      </a:accent2>
      <a:accent3>
        <a:srgbClr val="C6FF00"/>
      </a:accent3>
      <a:accent4>
        <a:srgbClr val="FFFFFF"/>
      </a:accent4>
      <a:accent5>
        <a:srgbClr val="A8C987"/>
      </a:accent5>
      <a:accent6>
        <a:srgbClr val="8BE3FF"/>
      </a:accent6>
      <a:hlink>
        <a:srgbClr val="1F1C5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1605</Words>
  <Application>Microsoft Office PowerPoint</Application>
  <PresentationFormat>On-screen Show (16:9)</PresentationFormat>
  <Paragraphs>82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Wingdings</vt:lpstr>
      <vt:lpstr>Arial</vt:lpstr>
      <vt:lpstr>Symbol</vt:lpstr>
      <vt:lpstr>Viga</vt:lpstr>
      <vt:lpstr>Aptos</vt:lpstr>
      <vt:lpstr>DM Sans</vt:lpstr>
      <vt:lpstr>Cyber Security Business Plan</vt:lpstr>
      <vt:lpstr>Legjislacioni shqiptar për krimin kibernetik dhe përputhshmëria me Konventën e Budapestit</vt:lpstr>
      <vt:lpstr>Hyrje në temë</vt:lpstr>
      <vt:lpstr>Kuadri Ligjor / Normativ përkatës</vt:lpstr>
      <vt:lpstr>Përkufizime Kyçe dhe Parime të Përgjithshme</vt:lpstr>
      <vt:lpstr>Zbatimi në Praktikë në Shqipëri</vt:lpstr>
      <vt:lpstr>Krahasime ndërkombëtare</vt:lpstr>
      <vt:lpstr>Sfidat, boshllëqet dhe problematikat</vt:lpstr>
      <vt:lpstr>Rekomandime</vt:lpstr>
      <vt:lpstr>Përfundime</vt:lpstr>
      <vt:lpstr>Referenca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Piro Gjikdhima</dc:creator>
  <cp:lastModifiedBy>Piro Gjikdhima</cp:lastModifiedBy>
  <cp:revision>6</cp:revision>
  <dcterms:modified xsi:type="dcterms:W3CDTF">2025-04-23T22:07:14Z</dcterms:modified>
</cp:coreProperties>
</file>