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9"/>
  </p:notesMasterIdLst>
  <p:sldIdLst>
    <p:sldId id="256" r:id="rId2"/>
    <p:sldId id="259" r:id="rId3"/>
    <p:sldId id="260" r:id="rId4"/>
    <p:sldId id="263" r:id="rId5"/>
    <p:sldId id="275" r:id="rId6"/>
    <p:sldId id="307" r:id="rId7"/>
    <p:sldId id="308" r:id="rId8"/>
    <p:sldId id="309" r:id="rId9"/>
    <p:sldId id="310" r:id="rId10"/>
    <p:sldId id="257" r:id="rId11"/>
    <p:sldId id="274" r:id="rId12"/>
    <p:sldId id="258" r:id="rId13"/>
    <p:sldId id="313" r:id="rId14"/>
    <p:sldId id="314" r:id="rId15"/>
    <p:sldId id="312" r:id="rId16"/>
    <p:sldId id="279" r:id="rId17"/>
    <p:sldId id="261" r:id="rId18"/>
  </p:sldIdLst>
  <p:sldSz cx="9144000" cy="5143500" type="screen16x9"/>
  <p:notesSz cx="6858000" cy="9144000"/>
  <p:embeddedFontLst>
    <p:embeddedFont>
      <p:font typeface="IBM Plex Mono" panose="020B0509050203000203" pitchFamily="49" charset="0"/>
      <p:regular r:id="rId20"/>
      <p:bold r:id="rId21"/>
      <p:italic r:id="rId22"/>
      <p:boldItalic r:id="rId23"/>
    </p:embeddedFont>
    <p:embeddedFont>
      <p:font typeface="Poppins" panose="00000500000000000000" pitchFamily="2" charset="0"/>
      <p:regular r:id="rId24"/>
      <p:bold r:id="rId25"/>
      <p:italic r:id="rId26"/>
      <p:boldItalic r:id="rId27"/>
    </p:embeddedFont>
    <p:embeddedFont>
      <p:font typeface="Roboto Condensed Light" panose="02000000000000000000" pitchFamily="2" charset="0"/>
      <p:regular r:id="rId28"/>
      <p:italic r:id="rId29"/>
    </p:embeddedFont>
    <p:embeddedFont>
      <p:font typeface="Source Code Pro" panose="020B0509030403020204" pitchFamily="49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C9F213-C26F-4A60-846D-3133814C26B2}" v="28" dt="2025-04-01T19:30:42.913"/>
  </p1510:revLst>
</p1510:revInfo>
</file>

<file path=ppt/tableStyles.xml><?xml version="1.0" encoding="utf-8"?>
<a:tblStyleLst xmlns:a="http://schemas.openxmlformats.org/drawingml/2006/main" def="{B19FC2E1-13FA-41B9-A29A-D56E8F5E3769}">
  <a:tblStyle styleId="{B19FC2E1-13FA-41B9-A29A-D56E8F5E37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420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microsoft.com/office/2015/10/relationships/revisionInfo" Target="revisionInfo.xml"/><Relationship Id="rId21" Type="http://schemas.openxmlformats.org/officeDocument/2006/relationships/font" Target="fonts/font2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ro Gjikdhima" userId="a6b5fb58c5c6b6cf" providerId="LiveId" clId="{FDC9F213-C26F-4A60-846D-3133814C26B2}"/>
    <pc:docChg chg="modSld modMainMaster">
      <pc:chgData name="Piro Gjikdhima" userId="a6b5fb58c5c6b6cf" providerId="LiveId" clId="{FDC9F213-C26F-4A60-846D-3133814C26B2}" dt="2025-04-01T19:30:42.913" v="27"/>
      <pc:docMkLst>
        <pc:docMk/>
      </pc:docMkLst>
      <pc:sldChg chg="modTransition">
        <pc:chgData name="Piro Gjikdhima" userId="a6b5fb58c5c6b6cf" providerId="LiveId" clId="{FDC9F213-C26F-4A60-846D-3133814C26B2}" dt="2025-04-01T19:29:19.405" v="25"/>
        <pc:sldMkLst>
          <pc:docMk/>
          <pc:sldMk cId="0" sldId="256"/>
        </pc:sldMkLst>
      </pc:sldChg>
      <pc:sldChg chg="modTransition">
        <pc:chgData name="Piro Gjikdhima" userId="a6b5fb58c5c6b6cf" providerId="LiveId" clId="{FDC9F213-C26F-4A60-846D-3133814C26B2}" dt="2025-04-01T19:29:19.405" v="25"/>
        <pc:sldMkLst>
          <pc:docMk/>
          <pc:sldMk cId="0" sldId="257"/>
        </pc:sldMkLst>
      </pc:sldChg>
      <pc:sldChg chg="modTransition">
        <pc:chgData name="Piro Gjikdhima" userId="a6b5fb58c5c6b6cf" providerId="LiveId" clId="{FDC9F213-C26F-4A60-846D-3133814C26B2}" dt="2025-04-01T19:30:42.913" v="27"/>
        <pc:sldMkLst>
          <pc:docMk/>
          <pc:sldMk cId="0" sldId="258"/>
        </pc:sldMkLst>
      </pc:sldChg>
      <pc:sldChg chg="modTransition">
        <pc:chgData name="Piro Gjikdhima" userId="a6b5fb58c5c6b6cf" providerId="LiveId" clId="{FDC9F213-C26F-4A60-846D-3133814C26B2}" dt="2025-04-01T19:29:19.405" v="25"/>
        <pc:sldMkLst>
          <pc:docMk/>
          <pc:sldMk cId="0" sldId="259"/>
        </pc:sldMkLst>
      </pc:sldChg>
      <pc:sldChg chg="modTransition">
        <pc:chgData name="Piro Gjikdhima" userId="a6b5fb58c5c6b6cf" providerId="LiveId" clId="{FDC9F213-C26F-4A60-846D-3133814C26B2}" dt="2025-04-01T19:29:19.405" v="25"/>
        <pc:sldMkLst>
          <pc:docMk/>
          <pc:sldMk cId="0" sldId="260"/>
        </pc:sldMkLst>
      </pc:sldChg>
      <pc:sldChg chg="modTransition">
        <pc:chgData name="Piro Gjikdhima" userId="a6b5fb58c5c6b6cf" providerId="LiveId" clId="{FDC9F213-C26F-4A60-846D-3133814C26B2}" dt="2025-04-01T19:29:19.405" v="25"/>
        <pc:sldMkLst>
          <pc:docMk/>
          <pc:sldMk cId="0" sldId="261"/>
        </pc:sldMkLst>
      </pc:sldChg>
      <pc:sldChg chg="modTransition">
        <pc:chgData name="Piro Gjikdhima" userId="a6b5fb58c5c6b6cf" providerId="LiveId" clId="{FDC9F213-C26F-4A60-846D-3133814C26B2}" dt="2025-04-01T19:29:19.405" v="25"/>
        <pc:sldMkLst>
          <pc:docMk/>
          <pc:sldMk cId="0" sldId="263"/>
        </pc:sldMkLst>
      </pc:sldChg>
      <pc:sldChg chg="modTransition">
        <pc:chgData name="Piro Gjikdhima" userId="a6b5fb58c5c6b6cf" providerId="LiveId" clId="{FDC9F213-C26F-4A60-846D-3133814C26B2}" dt="2025-04-01T19:29:19.405" v="25"/>
        <pc:sldMkLst>
          <pc:docMk/>
          <pc:sldMk cId="0" sldId="274"/>
        </pc:sldMkLst>
      </pc:sldChg>
      <pc:sldChg chg="modTransition">
        <pc:chgData name="Piro Gjikdhima" userId="a6b5fb58c5c6b6cf" providerId="LiveId" clId="{FDC9F213-C26F-4A60-846D-3133814C26B2}" dt="2025-04-01T19:29:19.405" v="25"/>
        <pc:sldMkLst>
          <pc:docMk/>
          <pc:sldMk cId="0" sldId="275"/>
        </pc:sldMkLst>
      </pc:sldChg>
      <pc:sldChg chg="modTransition">
        <pc:chgData name="Piro Gjikdhima" userId="a6b5fb58c5c6b6cf" providerId="LiveId" clId="{FDC9F213-C26F-4A60-846D-3133814C26B2}" dt="2025-04-01T19:29:19.405" v="25"/>
        <pc:sldMkLst>
          <pc:docMk/>
          <pc:sldMk cId="0" sldId="279"/>
        </pc:sldMkLst>
      </pc:sldChg>
      <pc:sldChg chg="modTransition">
        <pc:chgData name="Piro Gjikdhima" userId="a6b5fb58c5c6b6cf" providerId="LiveId" clId="{FDC9F213-C26F-4A60-846D-3133814C26B2}" dt="2025-04-01T19:29:19.405" v="25"/>
        <pc:sldMkLst>
          <pc:docMk/>
          <pc:sldMk cId="1412764938" sldId="307"/>
        </pc:sldMkLst>
      </pc:sldChg>
      <pc:sldChg chg="modTransition">
        <pc:chgData name="Piro Gjikdhima" userId="a6b5fb58c5c6b6cf" providerId="LiveId" clId="{FDC9F213-C26F-4A60-846D-3133814C26B2}" dt="2025-04-01T19:29:19.405" v="25"/>
        <pc:sldMkLst>
          <pc:docMk/>
          <pc:sldMk cId="2259956351" sldId="308"/>
        </pc:sldMkLst>
      </pc:sldChg>
      <pc:sldChg chg="modTransition">
        <pc:chgData name="Piro Gjikdhima" userId="a6b5fb58c5c6b6cf" providerId="LiveId" clId="{FDC9F213-C26F-4A60-846D-3133814C26B2}" dt="2025-04-01T19:29:19.405" v="25"/>
        <pc:sldMkLst>
          <pc:docMk/>
          <pc:sldMk cId="3717870462" sldId="309"/>
        </pc:sldMkLst>
      </pc:sldChg>
      <pc:sldChg chg="modTransition">
        <pc:chgData name="Piro Gjikdhima" userId="a6b5fb58c5c6b6cf" providerId="LiveId" clId="{FDC9F213-C26F-4A60-846D-3133814C26B2}" dt="2025-04-01T19:29:19.405" v="25"/>
        <pc:sldMkLst>
          <pc:docMk/>
          <pc:sldMk cId="2378003168" sldId="310"/>
        </pc:sldMkLst>
      </pc:sldChg>
      <pc:sldChg chg="modTransition">
        <pc:chgData name="Piro Gjikdhima" userId="a6b5fb58c5c6b6cf" providerId="LiveId" clId="{FDC9F213-C26F-4A60-846D-3133814C26B2}" dt="2025-04-01T19:29:19.405" v="25"/>
        <pc:sldMkLst>
          <pc:docMk/>
          <pc:sldMk cId="1320966814" sldId="312"/>
        </pc:sldMkLst>
      </pc:sldChg>
      <pc:sldChg chg="modTransition">
        <pc:chgData name="Piro Gjikdhima" userId="a6b5fb58c5c6b6cf" providerId="LiveId" clId="{FDC9F213-C26F-4A60-846D-3133814C26B2}" dt="2025-04-01T19:29:19.405" v="25"/>
        <pc:sldMkLst>
          <pc:docMk/>
          <pc:sldMk cId="2088533317" sldId="313"/>
        </pc:sldMkLst>
      </pc:sldChg>
      <pc:sldChg chg="modTransition">
        <pc:chgData name="Piro Gjikdhima" userId="a6b5fb58c5c6b6cf" providerId="LiveId" clId="{FDC9F213-C26F-4A60-846D-3133814C26B2}" dt="2025-04-01T19:29:19.405" v="25"/>
        <pc:sldMkLst>
          <pc:docMk/>
          <pc:sldMk cId="2860399266" sldId="314"/>
        </pc:sldMkLst>
      </pc:sldChg>
      <pc:sldMasterChg chg="modTransition modSldLayout">
        <pc:chgData name="Piro Gjikdhima" userId="a6b5fb58c5c6b6cf" providerId="LiveId" clId="{FDC9F213-C26F-4A60-846D-3133814C26B2}" dt="2025-04-01T19:29:19.405" v="25"/>
        <pc:sldMasterMkLst>
          <pc:docMk/>
          <pc:sldMasterMk cId="0" sldId="2147483680"/>
        </pc:sldMasterMkLst>
        <pc:sldLayoutChg chg="modTransition">
          <pc:chgData name="Piro Gjikdhima" userId="a6b5fb58c5c6b6cf" providerId="LiveId" clId="{FDC9F213-C26F-4A60-846D-3133814C26B2}" dt="2025-04-01T19:29:19.405" v="25"/>
          <pc:sldLayoutMkLst>
            <pc:docMk/>
            <pc:sldMasterMk cId="0" sldId="2147483680"/>
            <pc:sldLayoutMk cId="0" sldId="2147483648"/>
          </pc:sldLayoutMkLst>
        </pc:sldLayoutChg>
        <pc:sldLayoutChg chg="modTransition">
          <pc:chgData name="Piro Gjikdhima" userId="a6b5fb58c5c6b6cf" providerId="LiveId" clId="{FDC9F213-C26F-4A60-846D-3133814C26B2}" dt="2025-04-01T19:29:19.405" v="25"/>
          <pc:sldLayoutMkLst>
            <pc:docMk/>
            <pc:sldMasterMk cId="0" sldId="2147483680"/>
            <pc:sldLayoutMk cId="0" sldId="2147483649"/>
          </pc:sldLayoutMkLst>
        </pc:sldLayoutChg>
        <pc:sldLayoutChg chg="modTransition">
          <pc:chgData name="Piro Gjikdhima" userId="a6b5fb58c5c6b6cf" providerId="LiveId" clId="{FDC9F213-C26F-4A60-846D-3133814C26B2}" dt="2025-04-01T19:29:19.405" v="25"/>
          <pc:sldLayoutMkLst>
            <pc:docMk/>
            <pc:sldMasterMk cId="0" sldId="2147483680"/>
            <pc:sldLayoutMk cId="0" sldId="2147483650"/>
          </pc:sldLayoutMkLst>
        </pc:sldLayoutChg>
        <pc:sldLayoutChg chg="modTransition">
          <pc:chgData name="Piro Gjikdhima" userId="a6b5fb58c5c6b6cf" providerId="LiveId" clId="{FDC9F213-C26F-4A60-846D-3133814C26B2}" dt="2025-04-01T19:29:19.405" v="25"/>
          <pc:sldLayoutMkLst>
            <pc:docMk/>
            <pc:sldMasterMk cId="0" sldId="2147483680"/>
            <pc:sldLayoutMk cId="0" sldId="2147483658"/>
          </pc:sldLayoutMkLst>
        </pc:sldLayoutChg>
        <pc:sldLayoutChg chg="modTransition">
          <pc:chgData name="Piro Gjikdhima" userId="a6b5fb58c5c6b6cf" providerId="LiveId" clId="{FDC9F213-C26F-4A60-846D-3133814C26B2}" dt="2025-04-01T19:29:19.405" v="25"/>
          <pc:sldLayoutMkLst>
            <pc:docMk/>
            <pc:sldMasterMk cId="0" sldId="2147483680"/>
            <pc:sldLayoutMk cId="0" sldId="2147483659"/>
          </pc:sldLayoutMkLst>
        </pc:sldLayoutChg>
        <pc:sldLayoutChg chg="modTransition">
          <pc:chgData name="Piro Gjikdhima" userId="a6b5fb58c5c6b6cf" providerId="LiveId" clId="{FDC9F213-C26F-4A60-846D-3133814C26B2}" dt="2025-04-01T19:29:19.405" v="25"/>
          <pc:sldLayoutMkLst>
            <pc:docMk/>
            <pc:sldMasterMk cId="0" sldId="2147483680"/>
            <pc:sldLayoutMk cId="0" sldId="2147483660"/>
          </pc:sldLayoutMkLst>
        </pc:sldLayoutChg>
        <pc:sldLayoutChg chg="modTransition">
          <pc:chgData name="Piro Gjikdhima" userId="a6b5fb58c5c6b6cf" providerId="LiveId" clId="{FDC9F213-C26F-4A60-846D-3133814C26B2}" dt="2025-04-01T19:29:19.405" v="25"/>
          <pc:sldLayoutMkLst>
            <pc:docMk/>
            <pc:sldMasterMk cId="0" sldId="2147483680"/>
            <pc:sldLayoutMk cId="0" sldId="2147483661"/>
          </pc:sldLayoutMkLst>
        </pc:sldLayoutChg>
        <pc:sldLayoutChg chg="modTransition">
          <pc:chgData name="Piro Gjikdhima" userId="a6b5fb58c5c6b6cf" providerId="LiveId" clId="{FDC9F213-C26F-4A60-846D-3133814C26B2}" dt="2025-04-01T19:29:19.405" v="25"/>
          <pc:sldLayoutMkLst>
            <pc:docMk/>
            <pc:sldMasterMk cId="0" sldId="2147483680"/>
            <pc:sldLayoutMk cId="0" sldId="2147483662"/>
          </pc:sldLayoutMkLst>
        </pc:sldLayoutChg>
        <pc:sldLayoutChg chg="modTransition">
          <pc:chgData name="Piro Gjikdhima" userId="a6b5fb58c5c6b6cf" providerId="LiveId" clId="{FDC9F213-C26F-4A60-846D-3133814C26B2}" dt="2025-04-01T19:29:19.405" v="25"/>
          <pc:sldLayoutMkLst>
            <pc:docMk/>
            <pc:sldMasterMk cId="0" sldId="2147483680"/>
            <pc:sldLayoutMk cId="0" sldId="2147483665"/>
          </pc:sldLayoutMkLst>
        </pc:sldLayoutChg>
        <pc:sldLayoutChg chg="modTransition">
          <pc:chgData name="Piro Gjikdhima" userId="a6b5fb58c5c6b6cf" providerId="LiveId" clId="{FDC9F213-C26F-4A60-846D-3133814C26B2}" dt="2025-04-01T19:29:19.405" v="25"/>
          <pc:sldLayoutMkLst>
            <pc:docMk/>
            <pc:sldMasterMk cId="0" sldId="2147483680"/>
            <pc:sldLayoutMk cId="0" sldId="2147483669"/>
          </pc:sldLayoutMkLst>
        </pc:sldLayoutChg>
        <pc:sldLayoutChg chg="modTransition">
          <pc:chgData name="Piro Gjikdhima" userId="a6b5fb58c5c6b6cf" providerId="LiveId" clId="{FDC9F213-C26F-4A60-846D-3133814C26B2}" dt="2025-04-01T19:29:19.405" v="25"/>
          <pc:sldLayoutMkLst>
            <pc:docMk/>
            <pc:sldMasterMk cId="0" sldId="2147483680"/>
            <pc:sldLayoutMk cId="0" sldId="2147483670"/>
          </pc:sldLayoutMkLst>
        </pc:sldLayoutChg>
        <pc:sldLayoutChg chg="modTransition">
          <pc:chgData name="Piro Gjikdhima" userId="a6b5fb58c5c6b6cf" providerId="LiveId" clId="{FDC9F213-C26F-4A60-846D-3133814C26B2}" dt="2025-04-01T19:29:19.405" v="25"/>
          <pc:sldLayoutMkLst>
            <pc:docMk/>
            <pc:sldMasterMk cId="0" sldId="2147483680"/>
            <pc:sldLayoutMk cId="0" sldId="2147483676"/>
          </pc:sldLayoutMkLst>
        </pc:sldLayoutChg>
        <pc:sldLayoutChg chg="modTransition">
          <pc:chgData name="Piro Gjikdhima" userId="a6b5fb58c5c6b6cf" providerId="LiveId" clId="{FDC9F213-C26F-4A60-846D-3133814C26B2}" dt="2025-04-01T19:29:19.405" v="25"/>
          <pc:sldLayoutMkLst>
            <pc:docMk/>
            <pc:sldMasterMk cId="0" sldId="2147483680"/>
            <pc:sldLayoutMk cId="0" sldId="214748367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g24ed99bf1a4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3" name="Google Shape;1543;g24ed99bf1a4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4" name="Google Shape;1664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" name="Google Shape;2119;g24ef22aa1ac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0" name="Google Shape;2120;g24ef22aa1ac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g24ed99bf1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5" name="Google Shape;1455;g24ed99bf1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8" name="Google Shape;2098;g24ef22aa1ac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9" name="Google Shape;2099;g24ef22aa1ac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4" name="Google Shape;1464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g24ef22aa1ac_0_1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5" name="Google Shape;2215;g24ef22aa1ac_0_1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75" name="Google Shape;975;p23"/>
          <p:cNvSpPr txBox="1">
            <a:spLocks noGrp="1"/>
          </p:cNvSpPr>
          <p:nvPr>
            <p:ph type="subTitle" idx="1"/>
          </p:nvPr>
        </p:nvSpPr>
        <p:spPr>
          <a:xfrm>
            <a:off x="713225" y="2041525"/>
            <a:ext cx="55785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6" name="Google Shape;976;p23"/>
          <p:cNvSpPr txBox="1">
            <a:spLocks noGrp="1"/>
          </p:cNvSpPr>
          <p:nvPr>
            <p:ph type="subTitle" idx="2"/>
          </p:nvPr>
        </p:nvSpPr>
        <p:spPr>
          <a:xfrm>
            <a:off x="713225" y="3366650"/>
            <a:ext cx="5578500" cy="6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7" name="Google Shape;977;p23"/>
          <p:cNvSpPr txBox="1">
            <a:spLocks noGrp="1"/>
          </p:cNvSpPr>
          <p:nvPr>
            <p:ph type="subTitle" idx="3"/>
          </p:nvPr>
        </p:nvSpPr>
        <p:spPr>
          <a:xfrm>
            <a:off x="713225" y="1679400"/>
            <a:ext cx="55785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978" name="Google Shape;978;p23"/>
          <p:cNvSpPr txBox="1">
            <a:spLocks noGrp="1"/>
          </p:cNvSpPr>
          <p:nvPr>
            <p:ph type="subTitle" idx="4"/>
          </p:nvPr>
        </p:nvSpPr>
        <p:spPr>
          <a:xfrm>
            <a:off x="713225" y="3040550"/>
            <a:ext cx="55785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979" name="Google Shape;979;p23"/>
          <p:cNvGrpSpPr/>
          <p:nvPr/>
        </p:nvGrpSpPr>
        <p:grpSpPr>
          <a:xfrm rot="-5400000" flipH="1">
            <a:off x="6239121" y="1032770"/>
            <a:ext cx="5022035" cy="4764449"/>
            <a:chOff x="4571996" y="2268220"/>
            <a:chExt cx="5022035" cy="4764449"/>
          </a:xfrm>
        </p:grpSpPr>
        <p:pic>
          <p:nvPicPr>
            <p:cNvPr id="980" name="Google Shape;980;p23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81" name="Google Shape;981;p23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982" name="Google Shape;982;p23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983" name="Google Shape;983;p23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4" name="Google Shape;984;p23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85" name="Google Shape;985;p23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986" name="Google Shape;986;p23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7" name="Google Shape;987;p23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8" name="Google Shape;988;p23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89" name="Google Shape;989;p23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90" name="Google Shape;99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91" name="Google Shape;99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992" name="Google Shape;99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93" name="Google Shape;99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4" name="Google Shape;99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5" name="Google Shape;99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6" name="Google Shape;99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7" name="Google Shape;99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998" name="Google Shape;99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99" name="Google Shape;999;p23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1000" name="Google Shape;100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01" name="Google Shape;100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002" name="Google Shape;100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03" name="Google Shape;100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4" name="Google Shape;100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5" name="Google Shape;100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6" name="Google Shape;100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7" name="Google Shape;100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008" name="Google Shape;100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09" name="Google Shape;1009;p23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1010" name="Google Shape;101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11" name="Google Shape;101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012" name="Google Shape;101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13" name="Google Shape;101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4" name="Google Shape;101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5" name="Google Shape;101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6" name="Google Shape;101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7" name="Google Shape;101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018" name="Google Shape;101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19" name="Google Shape;1019;p23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1020" name="Google Shape;1020;p23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1" name="Google Shape;1021;p23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22" name="Google Shape;1022;p23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1023" name="Google Shape;1023;p23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23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025" name="Google Shape;1025;p23"/>
          <p:cNvPicPr preferRelativeResize="0"/>
          <p:nvPr/>
        </p:nvPicPr>
        <p:blipFill rotWithShape="1">
          <a:blip r:embed="rId2">
            <a:alphaModFix/>
          </a:blip>
          <a:srcRect l="16960" t="24718" r="7121" b="26177"/>
          <a:stretch/>
        </p:blipFill>
        <p:spPr>
          <a:xfrm rot="5400000">
            <a:off x="-1432850" y="882950"/>
            <a:ext cx="2441950" cy="18637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6" name="Google Shape;1026;p23"/>
          <p:cNvGrpSpPr/>
          <p:nvPr/>
        </p:nvGrpSpPr>
        <p:grpSpPr>
          <a:xfrm rot="10800000">
            <a:off x="6045700" y="237976"/>
            <a:ext cx="4558967" cy="134100"/>
            <a:chOff x="796100" y="3019701"/>
            <a:chExt cx="4558967" cy="134100"/>
          </a:xfrm>
        </p:grpSpPr>
        <p:sp>
          <p:nvSpPr>
            <p:cNvPr id="1027" name="Google Shape;1027;p23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8" name="Google Shape;1028;p23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29" name="Google Shape;1029;p23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0" name="Google Shape;1030;p23"/>
          <p:cNvGrpSpPr/>
          <p:nvPr/>
        </p:nvGrpSpPr>
        <p:grpSpPr>
          <a:xfrm>
            <a:off x="-1143750" y="3925887"/>
            <a:ext cx="4558967" cy="1517787"/>
            <a:chOff x="-1143750" y="3849687"/>
            <a:chExt cx="4558967" cy="1517787"/>
          </a:xfrm>
        </p:grpSpPr>
        <p:grpSp>
          <p:nvGrpSpPr>
            <p:cNvPr id="1031" name="Google Shape;1031;p23"/>
            <p:cNvGrpSpPr/>
            <p:nvPr/>
          </p:nvGrpSpPr>
          <p:grpSpPr>
            <a:xfrm rot="5400000">
              <a:off x="-805838" y="4155104"/>
              <a:ext cx="1517787" cy="906953"/>
              <a:chOff x="-55500" y="4835979"/>
              <a:chExt cx="1517787" cy="906953"/>
            </a:xfrm>
          </p:grpSpPr>
          <p:sp>
            <p:nvSpPr>
              <p:cNvPr id="1032" name="Google Shape;1032;p23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23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23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23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6" name="Google Shape;1036;p23"/>
            <p:cNvGrpSpPr/>
            <p:nvPr/>
          </p:nvGrpSpPr>
          <p:grpSpPr>
            <a:xfrm>
              <a:off x="-549966" y="3946426"/>
              <a:ext cx="2833357" cy="1421047"/>
              <a:chOff x="-677366" y="4067276"/>
              <a:chExt cx="2833357" cy="1421047"/>
            </a:xfrm>
          </p:grpSpPr>
          <p:sp>
            <p:nvSpPr>
              <p:cNvPr id="1037" name="Google Shape;1037;p23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38" name="Google Shape;1038;p23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039" name="Google Shape;1039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0" name="Google Shape;1040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41" name="Google Shape;1041;p23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042" name="Google Shape;1042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3" name="Google Shape;1043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044" name="Google Shape;1044;p23"/>
            <p:cNvSpPr/>
            <p:nvPr/>
          </p:nvSpPr>
          <p:spPr>
            <a:xfrm rot="-5400000">
              <a:off x="362395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5" name="Google Shape;1045;p23"/>
            <p:cNvGrpSpPr/>
            <p:nvPr/>
          </p:nvGrpSpPr>
          <p:grpSpPr>
            <a:xfrm>
              <a:off x="-1143750" y="4741576"/>
              <a:ext cx="4558967" cy="134100"/>
              <a:chOff x="796100" y="3019701"/>
              <a:chExt cx="4558967" cy="134100"/>
            </a:xfrm>
          </p:grpSpPr>
          <p:sp>
            <p:nvSpPr>
              <p:cNvPr id="1046" name="Google Shape;1046;p23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47" name="Google Shape;1047;p23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8" name="Google Shape;1048;p23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58" name="Google Shape;1058;p24"/>
          <p:cNvSpPr txBox="1">
            <a:spLocks noGrp="1"/>
          </p:cNvSpPr>
          <p:nvPr>
            <p:ph type="subTitle" idx="1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9" name="Google Shape;1059;p24"/>
          <p:cNvSpPr txBox="1">
            <a:spLocks noGrp="1"/>
          </p:cNvSpPr>
          <p:nvPr>
            <p:ph type="subTitle" idx="2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0" name="Google Shape;1060;p24"/>
          <p:cNvSpPr txBox="1">
            <a:spLocks noGrp="1"/>
          </p:cNvSpPr>
          <p:nvPr>
            <p:ph type="subTitle" idx="3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1" name="Google Shape;106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2" name="Google Shape;1062;p24"/>
          <p:cNvSpPr txBox="1">
            <a:spLocks noGrp="1"/>
          </p:cNvSpPr>
          <p:nvPr>
            <p:ph type="subTitle" idx="4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3" name="Google Shape;1063;p24"/>
          <p:cNvSpPr txBox="1">
            <a:spLocks noGrp="1"/>
          </p:cNvSpPr>
          <p:nvPr>
            <p:ph type="subTitle" idx="5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4" name="Google Shape;1064;p24"/>
          <p:cNvSpPr txBox="1">
            <a:spLocks noGrp="1"/>
          </p:cNvSpPr>
          <p:nvPr>
            <p:ph type="subTitle" idx="6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rot="-2700000" flipH="1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9" name="Google Shape;1339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0" name="Google Shape;1340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1" name="Google Shape;1341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5" name="Google Shape;1345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6" name="Google Shape;1346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7" name="Google Shape;1347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8" name="Google Shape;1348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9" name="Google Shape;1349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0" name="Google Shape;1350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1" name="Google Shape;1351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2" name="Google Shape;1352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3" name="Google Shape;1353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4" name="Google Shape;1354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5" name="Google Shape;1355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6" name="Google Shape;1356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7" name="Google Shape;1357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8" name="Google Shape;1358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59" name="Google Shape;1359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6" name="Google Shape;1366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7" name="Google Shape;1367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4" name="Google Shape;1374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5" name="Google Shape;1375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79" name="Google Shape;1379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0" name="Google Shape;1380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1" name="Google Shape;1381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2" name="Google Shape;1382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3" name="Google Shape;1383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4" name="Google Shape;1384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5" name="Google Shape;1385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6" name="Google Shape;1386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8" name="Google Shape;1388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89" name="Google Shape;1389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0" name="Google Shape;1390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1" name="Google Shape;1391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2" name="Google Shape;1392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3" name="Google Shape;1393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4" name="Google Shape;1394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0" name="Google Shape;1400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1" name="Google Shape;1401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2" name="Google Shape;1402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8" name="Google Shape;1408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9" name="Google Shape;1409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0" name="Google Shape;1410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6" name="Google Shape;1416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7" name="Google Shape;1417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8" name="Google Shape;1418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19" name="Google Shape;1419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1"/>
          </p:nvPr>
        </p:nvSpPr>
        <p:spPr>
          <a:xfrm>
            <a:off x="720000" y="1139551"/>
            <a:ext cx="7704000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191919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143" name="Google Shape;143;p4"/>
          <p:cNvGrpSpPr/>
          <p:nvPr/>
        </p:nvGrpSpPr>
        <p:grpSpPr>
          <a:xfrm>
            <a:off x="7365150" y="-1147799"/>
            <a:ext cx="3733124" cy="6537004"/>
            <a:chOff x="7212750" y="-1147799"/>
            <a:chExt cx="3733124" cy="6537004"/>
          </a:xfrm>
        </p:grpSpPr>
        <p:pic>
          <p:nvPicPr>
            <p:cNvPr id="144" name="Google Shape;144;p4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7212750" y="-1147799"/>
              <a:ext cx="3733124" cy="2849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5" name="Google Shape;145;p4"/>
            <p:cNvGrpSpPr/>
            <p:nvPr/>
          </p:nvGrpSpPr>
          <p:grpSpPr>
            <a:xfrm>
              <a:off x="7392021" y="539499"/>
              <a:ext cx="1518472" cy="3030657"/>
              <a:chOff x="7785196" y="342199"/>
              <a:chExt cx="1518472" cy="3030657"/>
            </a:xfrm>
          </p:grpSpPr>
          <p:sp>
            <p:nvSpPr>
              <p:cNvPr id="146" name="Google Shape;146;p4"/>
              <p:cNvSpPr/>
              <p:nvPr/>
            </p:nvSpPr>
            <p:spPr>
              <a:xfrm rot="10800000">
                <a:off x="7882621" y="5394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 rot="10800000">
                <a:off x="7785196" y="3421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8" name="Google Shape;148;p4"/>
            <p:cNvSpPr/>
            <p:nvPr/>
          </p:nvSpPr>
          <p:spPr>
            <a:xfrm rot="5400000">
              <a:off x="8098189" y="-87718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9" name="Google Shape;149;p4"/>
            <p:cNvGrpSpPr/>
            <p:nvPr/>
          </p:nvGrpSpPr>
          <p:grpSpPr>
            <a:xfrm>
              <a:off x="7740801" y="270000"/>
              <a:ext cx="3153315" cy="5119205"/>
              <a:chOff x="7740801" y="270000"/>
              <a:chExt cx="3153315" cy="5119205"/>
            </a:xfrm>
          </p:grpSpPr>
          <p:sp>
            <p:nvSpPr>
              <p:cNvPr id="150" name="Google Shape;150;p4"/>
              <p:cNvSpPr/>
              <p:nvPr/>
            </p:nvSpPr>
            <p:spPr>
              <a:xfrm>
                <a:off x="7740801" y="270000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1" name="Google Shape;151;p4"/>
              <p:cNvGrpSpPr/>
              <p:nvPr/>
            </p:nvGrpSpPr>
            <p:grpSpPr>
              <a:xfrm>
                <a:off x="8192886" y="4736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52" name="Google Shape;152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153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4" name="Google Shape;154;p4"/>
              <p:cNvGrpSpPr/>
              <p:nvPr/>
            </p:nvGrpSpPr>
            <p:grpSpPr>
              <a:xfrm>
                <a:off x="8788211" y="37947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5" name="Google Shape;155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56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7" name="Google Shape;157;p4"/>
              <p:cNvGrpSpPr/>
              <p:nvPr/>
            </p:nvGrpSpPr>
            <p:grpSpPr>
              <a:xfrm>
                <a:off x="8654186" y="242467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8" name="Google Shape;158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159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60" name="Google Shape;160;p4"/>
          <p:cNvGrpSpPr/>
          <p:nvPr/>
        </p:nvGrpSpPr>
        <p:grpSpPr>
          <a:xfrm rot="-2529045">
            <a:off x="105741" y="3680210"/>
            <a:ext cx="591691" cy="2260270"/>
            <a:chOff x="-132364" y="1829399"/>
            <a:chExt cx="591677" cy="2260214"/>
          </a:xfrm>
        </p:grpSpPr>
        <p:sp>
          <p:nvSpPr>
            <p:cNvPr id="161" name="Google Shape;161;p4"/>
            <p:cNvSpPr/>
            <p:nvPr/>
          </p:nvSpPr>
          <p:spPr>
            <a:xfrm rot="10800000">
              <a:off x="62461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>
              <a:off x="-132364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" name="Google Shape;163;p4"/>
          <p:cNvGrpSpPr/>
          <p:nvPr/>
        </p:nvGrpSpPr>
        <p:grpSpPr>
          <a:xfrm>
            <a:off x="-520148" y="-573164"/>
            <a:ext cx="1502291" cy="2806842"/>
            <a:chOff x="-367748" y="-573164"/>
            <a:chExt cx="1502291" cy="2806842"/>
          </a:xfrm>
        </p:grpSpPr>
        <p:grpSp>
          <p:nvGrpSpPr>
            <p:cNvPr id="164" name="Google Shape;164;p4"/>
            <p:cNvGrpSpPr/>
            <p:nvPr/>
          </p:nvGrpSpPr>
          <p:grpSpPr>
            <a:xfrm rot="10800000">
              <a:off x="-191449" y="1507557"/>
              <a:ext cx="904666" cy="726121"/>
              <a:chOff x="7945225" y="4302000"/>
              <a:chExt cx="904666" cy="726121"/>
            </a:xfrm>
          </p:grpSpPr>
          <p:sp>
            <p:nvSpPr>
              <p:cNvPr id="165" name="Google Shape;165;p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8" name="Google Shape;168;p4"/>
            <p:cNvSpPr/>
            <p:nvPr/>
          </p:nvSpPr>
          <p:spPr>
            <a:xfrm>
              <a:off x="152767" y="-5725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-6579" y="-57316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" name="Google Shape;170;p4"/>
            <p:cNvGrpSpPr/>
            <p:nvPr/>
          </p:nvGrpSpPr>
          <p:grpSpPr>
            <a:xfrm rot="10800000">
              <a:off x="-367748" y="-467133"/>
              <a:ext cx="699928" cy="1651024"/>
              <a:chOff x="8337812" y="3492483"/>
              <a:chExt cx="699928" cy="1651024"/>
            </a:xfrm>
          </p:grpSpPr>
          <p:sp>
            <p:nvSpPr>
              <p:cNvPr id="171" name="Google Shape;171;p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"/>
          <p:cNvSpPr txBox="1">
            <a:spLocks noGrp="1"/>
          </p:cNvSpPr>
          <p:nvPr>
            <p:ph type="title"/>
          </p:nvPr>
        </p:nvSpPr>
        <p:spPr>
          <a:xfrm>
            <a:off x="713225" y="3349250"/>
            <a:ext cx="6691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6" name="Google Shape;546;p14"/>
          <p:cNvSpPr txBox="1">
            <a:spLocks noGrp="1"/>
          </p:cNvSpPr>
          <p:nvPr>
            <p:ph type="subTitle" idx="1"/>
          </p:nvPr>
        </p:nvSpPr>
        <p:spPr>
          <a:xfrm>
            <a:off x="713225" y="151131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49" name="Google Shape;549;p15"/>
          <p:cNvGrpSpPr/>
          <p:nvPr/>
        </p:nvGrpSpPr>
        <p:grpSpPr>
          <a:xfrm>
            <a:off x="4967675" y="4931713"/>
            <a:ext cx="439200" cy="439100"/>
            <a:chOff x="1101075" y="2142375"/>
            <a:chExt cx="439200" cy="439100"/>
          </a:xfrm>
        </p:grpSpPr>
        <p:sp>
          <p:nvSpPr>
            <p:cNvPr id="550" name="Google Shape;550;p15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15"/>
          <p:cNvGrpSpPr/>
          <p:nvPr/>
        </p:nvGrpSpPr>
        <p:grpSpPr>
          <a:xfrm>
            <a:off x="2176605" y="-3695660"/>
            <a:ext cx="7317722" cy="6983297"/>
            <a:chOff x="2100405" y="-3619460"/>
            <a:chExt cx="7317722" cy="6983297"/>
          </a:xfrm>
        </p:grpSpPr>
        <p:sp>
          <p:nvSpPr>
            <p:cNvPr id="553" name="Google Shape;553;p15"/>
            <p:cNvSpPr/>
            <p:nvPr/>
          </p:nvSpPr>
          <p:spPr>
            <a:xfrm rot="8100000" flipH="1">
              <a:off x="3778999" y="-2106462"/>
              <a:ext cx="4006334" cy="4749375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4" name="Google Shape;554;p15"/>
            <p:cNvGrpSpPr/>
            <p:nvPr/>
          </p:nvGrpSpPr>
          <p:grpSpPr>
            <a:xfrm rot="2700000">
              <a:off x="7787417" y="120497"/>
              <a:ext cx="582044" cy="582419"/>
              <a:chOff x="959750" y="3039275"/>
              <a:chExt cx="582050" cy="582425"/>
            </a:xfrm>
          </p:grpSpPr>
          <p:sp>
            <p:nvSpPr>
              <p:cNvPr id="555" name="Google Shape;555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2" name="Google Shape;562;p15"/>
            <p:cNvGrpSpPr/>
            <p:nvPr/>
          </p:nvGrpSpPr>
          <p:grpSpPr>
            <a:xfrm rot="2700000">
              <a:off x="8310742" y="-75303"/>
              <a:ext cx="582044" cy="582419"/>
              <a:chOff x="959750" y="3039275"/>
              <a:chExt cx="582050" cy="582425"/>
            </a:xfrm>
          </p:grpSpPr>
          <p:sp>
            <p:nvSpPr>
              <p:cNvPr id="563" name="Google Shape;563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0" name="Google Shape;570;p15"/>
            <p:cNvSpPr/>
            <p:nvPr/>
          </p:nvSpPr>
          <p:spPr>
            <a:xfrm rot="5400000">
              <a:off x="8142048" y="-57566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 rot="10800000">
              <a:off x="8365398" y="-290023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5"/>
            <p:cNvSpPr/>
            <p:nvPr/>
          </p:nvSpPr>
          <p:spPr>
            <a:xfrm rot="10800000">
              <a:off x="8490148" y="2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5"/>
            <p:cNvSpPr/>
            <p:nvPr/>
          </p:nvSpPr>
          <p:spPr>
            <a:xfrm rot="-2700000" flipH="1">
              <a:off x="3192849" y="-2898537"/>
              <a:ext cx="4006334" cy="4749375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15"/>
          <p:cNvGrpSpPr/>
          <p:nvPr/>
        </p:nvGrpSpPr>
        <p:grpSpPr>
          <a:xfrm>
            <a:off x="-2424242" y="2074146"/>
            <a:ext cx="6274943" cy="6257753"/>
            <a:chOff x="-2447692" y="2022396"/>
            <a:chExt cx="6274943" cy="6257753"/>
          </a:xfrm>
        </p:grpSpPr>
        <p:grpSp>
          <p:nvGrpSpPr>
            <p:cNvPr id="575" name="Google Shape;575;p15"/>
            <p:cNvGrpSpPr/>
            <p:nvPr/>
          </p:nvGrpSpPr>
          <p:grpSpPr>
            <a:xfrm rot="10800000" flipH="1">
              <a:off x="-25334" y="4406387"/>
              <a:ext cx="1538562" cy="971589"/>
              <a:chOff x="-191059" y="95963"/>
              <a:chExt cx="1538562" cy="971589"/>
            </a:xfrm>
          </p:grpSpPr>
          <p:grpSp>
            <p:nvGrpSpPr>
              <p:cNvPr id="576" name="Google Shape;576;p15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577" name="Google Shape;577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78" name="Google Shape;578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" name="Google Shape;579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" name="Google Shape;580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" name="Google Shape;581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" name="Google Shape;582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83" name="Google Shape;583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84" name="Google Shape;584;p15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85" name="Google Shape;585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86" name="Google Shape;586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" name="Google Shape;587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" name="Google Shape;588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" name="Google Shape;589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" name="Google Shape;590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91" name="Google Shape;591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92" name="Google Shape;592;p15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93" name="Google Shape;593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94" name="Google Shape;594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5" name="Google Shape;595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6" name="Google Shape;596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7" name="Google Shape;597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8" name="Google Shape;598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99" name="Google Shape;599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00" name="Google Shape;600;p15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601" name="Google Shape;601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02" name="Google Shape;602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3" name="Google Shape;603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4" name="Google Shape;604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5" name="Google Shape;605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6" name="Google Shape;606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07" name="Google Shape;607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08" name="Google Shape;608;p15"/>
            <p:cNvGrpSpPr/>
            <p:nvPr/>
          </p:nvGrpSpPr>
          <p:grpSpPr>
            <a:xfrm rot="-3320950" flipH="1">
              <a:off x="-1885521" y="3185658"/>
              <a:ext cx="4889863" cy="3931229"/>
              <a:chOff x="7103825" y="-713112"/>
              <a:chExt cx="3785226" cy="3043150"/>
            </a:xfrm>
          </p:grpSpPr>
          <p:sp>
            <p:nvSpPr>
              <p:cNvPr id="609" name="Google Shape;609;p15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610" name="Google Shape;610;p15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11" name="Google Shape;611;p15"/>
            <p:cNvSpPr/>
            <p:nvPr/>
          </p:nvSpPr>
          <p:spPr>
            <a:xfrm rot="-2700000" flipH="1">
              <a:off x="249333" y="3270782"/>
              <a:ext cx="2925242" cy="3057723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2" name="Google Shape;612;p15"/>
            <p:cNvGrpSpPr/>
            <p:nvPr/>
          </p:nvGrpSpPr>
          <p:grpSpPr>
            <a:xfrm rot="5400000">
              <a:off x="1987130" y="4230949"/>
              <a:ext cx="88142" cy="1137387"/>
              <a:chOff x="3054755" y="4367024"/>
              <a:chExt cx="88142" cy="1137387"/>
            </a:xfrm>
          </p:grpSpPr>
          <p:sp>
            <p:nvSpPr>
              <p:cNvPr id="613" name="Google Shape;613;p15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15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17" name="Google Shape;617;p16"/>
          <p:cNvGrpSpPr/>
          <p:nvPr/>
        </p:nvGrpSpPr>
        <p:grpSpPr>
          <a:xfrm>
            <a:off x="7810267" y="-622132"/>
            <a:ext cx="2587792" cy="2725916"/>
            <a:chOff x="7810267" y="-622132"/>
            <a:chExt cx="2587792" cy="2725916"/>
          </a:xfrm>
        </p:grpSpPr>
        <p:grpSp>
          <p:nvGrpSpPr>
            <p:cNvPr id="618" name="Google Shape;618;p16"/>
            <p:cNvGrpSpPr/>
            <p:nvPr/>
          </p:nvGrpSpPr>
          <p:grpSpPr>
            <a:xfrm>
              <a:off x="8520988" y="-90875"/>
              <a:ext cx="904666" cy="726121"/>
              <a:chOff x="7945225" y="4302000"/>
              <a:chExt cx="904666" cy="726121"/>
            </a:xfrm>
          </p:grpSpPr>
          <p:sp>
            <p:nvSpPr>
              <p:cNvPr id="619" name="Google Shape;619;p16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16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16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2" name="Google Shape;622;p16"/>
            <p:cNvGrpSpPr/>
            <p:nvPr/>
          </p:nvGrpSpPr>
          <p:grpSpPr>
            <a:xfrm>
              <a:off x="8869019" y="-622132"/>
              <a:ext cx="325154" cy="1788670"/>
              <a:chOff x="8869019" y="-622132"/>
              <a:chExt cx="325154" cy="1788670"/>
            </a:xfrm>
          </p:grpSpPr>
          <p:sp>
            <p:nvSpPr>
              <p:cNvPr id="623" name="Google Shape;623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>
                      <a:alpha val="31360"/>
                    </a:scheme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24" name="Google Shape;624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25" name="Google Shape;625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27" name="Google Shape;627;p16"/>
            <p:cNvSpPr/>
            <p:nvPr/>
          </p:nvSpPr>
          <p:spPr>
            <a:xfrm rot="2700000">
              <a:off x="8482428" y="-422541"/>
              <a:ext cx="981794" cy="2307832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 rot="2700000">
              <a:off x="8744103" y="-213191"/>
              <a:ext cx="981794" cy="2307832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16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630" name="Google Shape;630;p1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31" name="Google Shape;631;p16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632" name="Google Shape;632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31360"/>
                    </a:schemeClr>
                  </a:gs>
                  <a:gs pos="40000">
                    <a:srgbClr val="FF9900">
                      <a:alpha val="40784"/>
                      <a:alpha val="31360"/>
                    </a:srgb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3" name="Google Shape;633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34" name="Google Shape;634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636" name="Google Shape;636;p16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637" name="Google Shape;637;p16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16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640" name="Google Shape;640;p1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1" name="Google Shape;641;p16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2" name="Google Shape;642;p16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643" name="Google Shape;643;p16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44" name="Google Shape;644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1" name="Google Shape;651;p16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52" name="Google Shape;652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4" name="Google Shape;654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" name="Google Shape;655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6" name="Google Shape;656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7" name="Google Shape;657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8" name="Google Shape;658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9" name="Google Shape;659;p16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660" name="Google Shape;660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1" name="Google Shape;661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2" name="Google Shape;662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3" name="Google Shape;663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4" name="Google Shape;664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5" name="Google Shape;665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6" name="Google Shape;666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67" name="Google Shape;667;p16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668" name="Google Shape;668;p1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69" name="Google Shape;669;p1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70" name="Google Shape;670;p1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5" r:id="rId9"/>
    <p:sldLayoutId id="2147483669" r:id="rId10"/>
    <p:sldLayoutId id="2147483670" r:id="rId11"/>
    <p:sldLayoutId id="2147483676" r:id="rId12"/>
    <p:sldLayoutId id="2147483677" r:id="rId13"/>
  </p:sldLayoutIdLst>
  <p:transition spd="slow">
    <p:wip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35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q-AL" noProof="1"/>
              <a:t>Punoi: Kejdi Shahu, Piro Gjikdhima</a:t>
            </a:r>
          </a:p>
        </p:txBody>
      </p:sp>
      <p:sp>
        <p:nvSpPr>
          <p:cNvPr id="1431" name="Google Shape;1431;p35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q-AL" sz="4800" kern="100" noProof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Designing</a:t>
            </a:r>
            <a:r>
              <a:rPr lang="sq-AL" sz="4800" kern="100" noProof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Microservice Based </a:t>
            </a:r>
            <a:r>
              <a:rPr lang="sq-AL" sz="4800" kern="100" noProof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Applications</a:t>
            </a:r>
            <a:endParaRPr lang="sq-AL" noProof="1">
              <a:solidFill>
                <a:schemeClr val="tx1"/>
              </a:solidFill>
            </a:endParaRPr>
          </a:p>
        </p:txBody>
      </p:sp>
      <p:grpSp>
        <p:nvGrpSpPr>
          <p:cNvPr id="1432" name="Google Shape;1432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3" name="Google Shape;1433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4" name="Google Shape;1434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5" name="Google Shape;1435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sq-AL" noProof="1"/>
              </a:p>
            </p:txBody>
          </p:sp>
          <p:sp>
            <p:nvSpPr>
              <p:cNvPr id="1436" name="Google Shape;1436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sq-AL" noProof="1"/>
              </a:p>
            </p:txBody>
          </p:sp>
        </p:grpSp>
      </p:grpSp>
      <p:grpSp>
        <p:nvGrpSpPr>
          <p:cNvPr id="1437" name="Google Shape;1437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8" name="Google Shape;1438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q-AL" noProof="1"/>
            </a:p>
          </p:txBody>
        </p:sp>
        <p:cxnSp>
          <p:nvCxnSpPr>
            <p:cNvPr id="1439" name="Google Shape;1439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0" name="Google Shape;1440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q-AL" noProof="1"/>
            </a:p>
          </p:txBody>
        </p:sp>
      </p:grpSp>
      <p:grpSp>
        <p:nvGrpSpPr>
          <p:cNvPr id="1441" name="Google Shape;1441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2" name="Google Shape;1442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q-AL" noProof="1"/>
            </a:p>
          </p:txBody>
        </p:sp>
        <p:grpSp>
          <p:nvGrpSpPr>
            <p:cNvPr id="1443" name="Google Shape;1443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4" name="Google Shape;1444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sq-AL" noProof="1"/>
              </a:p>
            </p:txBody>
          </p:sp>
          <p:sp>
            <p:nvSpPr>
              <p:cNvPr id="1445" name="Google Shape;1445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sq-AL" noProof="1"/>
              </a:p>
            </p:txBody>
          </p:sp>
        </p:grpSp>
        <p:grpSp>
          <p:nvGrpSpPr>
            <p:cNvPr id="1446" name="Google Shape;1446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7" name="Google Shape;1447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sq-AL" noProof="1"/>
              </a:p>
            </p:txBody>
          </p:sp>
          <p:sp>
            <p:nvSpPr>
              <p:cNvPr id="1448" name="Google Shape;1448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sq-AL" noProof="1"/>
              </a:p>
            </p:txBody>
          </p:sp>
        </p:grpSp>
        <p:grpSp>
          <p:nvGrpSpPr>
            <p:cNvPr id="1449" name="Google Shape;1449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0" name="Google Shape;1450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sq-AL" noProof="1"/>
              </a:p>
            </p:txBody>
          </p:sp>
          <p:sp>
            <p:nvSpPr>
              <p:cNvPr id="1451" name="Google Shape;1451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sq-AL" noProof="1"/>
              </a:p>
            </p:txBody>
          </p:sp>
        </p:grpSp>
        <p:sp>
          <p:nvSpPr>
            <p:cNvPr id="1452" name="Google Shape;1452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q-AL" noProof="1"/>
            </a:p>
          </p:txBody>
        </p:sp>
      </p:grp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q-AL" noProof="1"/>
              <a:t>Arkitektura e Microservices</a:t>
            </a:r>
          </a:p>
        </p:txBody>
      </p:sp>
      <p:graphicFrame>
        <p:nvGraphicFramePr>
          <p:cNvPr id="1459" name="Google Shape;1459;p36"/>
          <p:cNvGraphicFramePr/>
          <p:nvPr>
            <p:extLst>
              <p:ext uri="{D42A27DB-BD31-4B8C-83A1-F6EECF244321}">
                <p14:modId xmlns:p14="http://schemas.microsoft.com/office/powerpoint/2010/main" val="2844646577"/>
              </p:ext>
            </p:extLst>
          </p:nvPr>
        </p:nvGraphicFramePr>
        <p:xfrm>
          <a:off x="720000" y="1862916"/>
          <a:ext cx="7704000" cy="2022275"/>
        </p:xfrm>
        <a:graphic>
          <a:graphicData uri="http://schemas.openxmlformats.org/drawingml/2006/table">
            <a:tbl>
              <a:tblPr>
                <a:noFill/>
                <a:tableStyleId>{B19FC2E1-13FA-41B9-A29A-D56E8F5E3769}</a:tableStyleId>
              </a:tblPr>
              <a:tblGrid>
                <a:gridCol w="263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5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q-AL" sz="1000" b="1" u="sng" noProof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Client 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sq-AL" sz="900" noProof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Përdoruesi dërgon kërkesën përmes një API Gateway.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2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q-AL" sz="1000" b="1" u="sng" noProof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API Gateway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sq-AL" sz="900" noProof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Shpërndan kërkesën tek shërbimi i duhur.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5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q-AL" sz="1000" b="1" u="sng" noProof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Microservices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it-IT" sz="900" noProof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Shërbime të ndara, secili me funksionalitetin e tij specifik.</a:t>
                      </a:r>
                      <a:endParaRPr lang="sq-AL" sz="900" noProof="1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5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q-AL" sz="1000" b="1" u="sng" noProof="1">
                          <a:solidFill>
                            <a:schemeClr val="hlink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Database </a:t>
                      </a:r>
                      <a:endParaRPr lang="sq-AL" sz="1000" b="1" u="sng" noProof="1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sq-AL" sz="900" noProof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Çdo shërbim mund të ketë databazën e vet ose të ndarë.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2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q-AL" sz="1000" b="1" u="sng" noProof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Messaging System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q-AL" sz="900" noProof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Përdorimi i Kafka ose RabbitMQ për komunikim asinkron.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1" name="Google Shape;2101;p5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q-AL" noProof="1"/>
              <a:t>Modelet e Komunikimit</a:t>
            </a:r>
          </a:p>
        </p:txBody>
      </p:sp>
      <p:sp>
        <p:nvSpPr>
          <p:cNvPr id="2102" name="Google Shape;2102;p53"/>
          <p:cNvSpPr txBox="1"/>
          <p:nvPr/>
        </p:nvSpPr>
        <p:spPr>
          <a:xfrm>
            <a:off x="5779527" y="1925417"/>
            <a:ext cx="2201980" cy="1360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q-AL" noProof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Përdorimi i sistemit të mesazheve si Kafka, RabbitMQ për të dërguar të dhëna në kohë reale.</a:t>
            </a:r>
          </a:p>
        </p:txBody>
      </p:sp>
      <p:sp>
        <p:nvSpPr>
          <p:cNvPr id="2104" name="Google Shape;2104;p53"/>
          <p:cNvSpPr txBox="1"/>
          <p:nvPr/>
        </p:nvSpPr>
        <p:spPr>
          <a:xfrm>
            <a:off x="1262375" y="1497640"/>
            <a:ext cx="21021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q-AL" sz="2000" b="1" noProof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REST AP</a:t>
            </a:r>
            <a:r>
              <a:rPr lang="en-US" sz="2000" b="1" noProof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I</a:t>
            </a:r>
            <a:endParaRPr lang="sq-AL" sz="2000" b="1" noProof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05" name="Google Shape;2105;p53"/>
          <p:cNvSpPr txBox="1"/>
          <p:nvPr/>
        </p:nvSpPr>
        <p:spPr>
          <a:xfrm>
            <a:off x="5779525" y="1464899"/>
            <a:ext cx="21021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q-AL" sz="2000" b="1" noProof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Messaging</a:t>
            </a:r>
          </a:p>
        </p:txBody>
      </p:sp>
      <p:sp>
        <p:nvSpPr>
          <p:cNvPr id="2106" name="Google Shape;2106;p53"/>
          <p:cNvSpPr txBox="1"/>
          <p:nvPr/>
        </p:nvSpPr>
        <p:spPr>
          <a:xfrm>
            <a:off x="1056811" y="3551587"/>
            <a:ext cx="2513228" cy="8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q-AL" noProof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Protokoll me performancë të lartë për komunikim ndërmjet shërbimeve.</a:t>
            </a:r>
          </a:p>
        </p:txBody>
      </p:sp>
      <p:sp>
        <p:nvSpPr>
          <p:cNvPr id="2108" name="Google Shape;2108;p53"/>
          <p:cNvSpPr txBox="1"/>
          <p:nvPr/>
        </p:nvSpPr>
        <p:spPr>
          <a:xfrm>
            <a:off x="1262375" y="3123817"/>
            <a:ext cx="21021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q-AL" sz="2000" b="1" noProof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gRPC</a:t>
            </a:r>
          </a:p>
        </p:txBody>
      </p:sp>
      <p:grpSp>
        <p:nvGrpSpPr>
          <p:cNvPr id="2109" name="Google Shape;2109;p53"/>
          <p:cNvGrpSpPr/>
          <p:nvPr/>
        </p:nvGrpSpPr>
        <p:grpSpPr>
          <a:xfrm rot="3468482">
            <a:off x="3994484" y="2326823"/>
            <a:ext cx="1155299" cy="1155149"/>
            <a:chOff x="4085864" y="2304898"/>
            <a:chExt cx="972392" cy="972266"/>
          </a:xfrm>
        </p:grpSpPr>
        <p:sp>
          <p:nvSpPr>
            <p:cNvPr id="2110" name="Google Shape;2110;p53"/>
            <p:cNvSpPr/>
            <p:nvPr/>
          </p:nvSpPr>
          <p:spPr>
            <a:xfrm>
              <a:off x="4085864" y="2304898"/>
              <a:ext cx="972392" cy="972266"/>
            </a:xfrm>
            <a:custGeom>
              <a:avLst/>
              <a:gdLst/>
              <a:ahLst/>
              <a:cxnLst/>
              <a:rect l="l" t="t" r="r" b="b"/>
              <a:pathLst>
                <a:path w="7707" h="7706" extrusionOk="0">
                  <a:moveTo>
                    <a:pt x="3854" y="0"/>
                  </a:moveTo>
                  <a:cubicBezTo>
                    <a:pt x="3439" y="0"/>
                    <a:pt x="3030" y="65"/>
                    <a:pt x="2640" y="195"/>
                  </a:cubicBezTo>
                  <a:cubicBezTo>
                    <a:pt x="2543" y="227"/>
                    <a:pt x="2491" y="331"/>
                    <a:pt x="2522" y="428"/>
                  </a:cubicBezTo>
                  <a:cubicBezTo>
                    <a:pt x="2549" y="506"/>
                    <a:pt x="2621" y="555"/>
                    <a:pt x="2698" y="555"/>
                  </a:cubicBezTo>
                  <a:cubicBezTo>
                    <a:pt x="2717" y="555"/>
                    <a:pt x="2736" y="552"/>
                    <a:pt x="2755" y="546"/>
                  </a:cubicBezTo>
                  <a:cubicBezTo>
                    <a:pt x="3109" y="430"/>
                    <a:pt x="3478" y="369"/>
                    <a:pt x="3854" y="369"/>
                  </a:cubicBezTo>
                  <a:cubicBezTo>
                    <a:pt x="5774" y="369"/>
                    <a:pt x="7337" y="1933"/>
                    <a:pt x="7337" y="3852"/>
                  </a:cubicBezTo>
                  <a:cubicBezTo>
                    <a:pt x="7337" y="5773"/>
                    <a:pt x="5774" y="7337"/>
                    <a:pt x="3854" y="7337"/>
                  </a:cubicBezTo>
                  <a:cubicBezTo>
                    <a:pt x="1933" y="7337"/>
                    <a:pt x="370" y="5773"/>
                    <a:pt x="370" y="3852"/>
                  </a:cubicBezTo>
                  <a:cubicBezTo>
                    <a:pt x="370" y="2641"/>
                    <a:pt x="985" y="1535"/>
                    <a:pt x="2016" y="893"/>
                  </a:cubicBezTo>
                  <a:cubicBezTo>
                    <a:pt x="2102" y="839"/>
                    <a:pt x="2129" y="725"/>
                    <a:pt x="2074" y="639"/>
                  </a:cubicBezTo>
                  <a:cubicBezTo>
                    <a:pt x="2040" y="583"/>
                    <a:pt x="1979" y="552"/>
                    <a:pt x="1918" y="552"/>
                  </a:cubicBezTo>
                  <a:cubicBezTo>
                    <a:pt x="1884" y="552"/>
                    <a:pt x="1851" y="561"/>
                    <a:pt x="1821" y="579"/>
                  </a:cubicBezTo>
                  <a:cubicBezTo>
                    <a:pt x="1275" y="920"/>
                    <a:pt x="819" y="1394"/>
                    <a:pt x="501" y="1954"/>
                  </a:cubicBezTo>
                  <a:cubicBezTo>
                    <a:pt x="174" y="2530"/>
                    <a:pt x="0" y="3186"/>
                    <a:pt x="0" y="3852"/>
                  </a:cubicBezTo>
                  <a:cubicBezTo>
                    <a:pt x="0" y="5977"/>
                    <a:pt x="1729" y="7706"/>
                    <a:pt x="3854" y="7706"/>
                  </a:cubicBezTo>
                  <a:cubicBezTo>
                    <a:pt x="5979" y="7706"/>
                    <a:pt x="7707" y="5977"/>
                    <a:pt x="7707" y="3852"/>
                  </a:cubicBezTo>
                  <a:cubicBezTo>
                    <a:pt x="7707" y="1729"/>
                    <a:pt x="5978" y="0"/>
                    <a:pt x="3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q-AL" noProof="1"/>
            </a:p>
          </p:txBody>
        </p:sp>
        <p:sp>
          <p:nvSpPr>
            <p:cNvPr id="2111" name="Google Shape;2111;p53"/>
            <p:cNvSpPr/>
            <p:nvPr/>
          </p:nvSpPr>
          <p:spPr>
            <a:xfrm>
              <a:off x="4216324" y="2435989"/>
              <a:ext cx="711094" cy="711094"/>
            </a:xfrm>
            <a:custGeom>
              <a:avLst/>
              <a:gdLst/>
              <a:ahLst/>
              <a:cxnLst/>
              <a:rect l="l" t="t" r="r" b="b"/>
              <a:pathLst>
                <a:path w="5636" h="5636" extrusionOk="0">
                  <a:moveTo>
                    <a:pt x="3082" y="359"/>
                  </a:moveTo>
                  <a:lnTo>
                    <a:pt x="3082" y="833"/>
                  </a:lnTo>
                  <a:cubicBezTo>
                    <a:pt x="3082" y="920"/>
                    <a:pt x="3142" y="995"/>
                    <a:pt x="3228" y="1014"/>
                  </a:cubicBezTo>
                  <a:cubicBezTo>
                    <a:pt x="3437" y="1062"/>
                    <a:pt x="3635" y="1143"/>
                    <a:pt x="3815" y="1257"/>
                  </a:cubicBezTo>
                  <a:cubicBezTo>
                    <a:pt x="3845" y="1277"/>
                    <a:pt x="3880" y="1286"/>
                    <a:pt x="3914" y="1286"/>
                  </a:cubicBezTo>
                  <a:cubicBezTo>
                    <a:pt x="3963" y="1286"/>
                    <a:pt x="4011" y="1267"/>
                    <a:pt x="4048" y="1232"/>
                  </a:cubicBezTo>
                  <a:lnTo>
                    <a:pt x="4385" y="897"/>
                  </a:lnTo>
                  <a:lnTo>
                    <a:pt x="4756" y="1263"/>
                  </a:lnTo>
                  <a:lnTo>
                    <a:pt x="4418" y="1598"/>
                  </a:lnTo>
                  <a:cubicBezTo>
                    <a:pt x="4357" y="1660"/>
                    <a:pt x="4345" y="1756"/>
                    <a:pt x="4392" y="1828"/>
                  </a:cubicBezTo>
                  <a:cubicBezTo>
                    <a:pt x="4507" y="2007"/>
                    <a:pt x="4590" y="2204"/>
                    <a:pt x="4636" y="2410"/>
                  </a:cubicBezTo>
                  <a:cubicBezTo>
                    <a:pt x="4656" y="2496"/>
                    <a:pt x="4731" y="2556"/>
                    <a:pt x="4819" y="2556"/>
                  </a:cubicBezTo>
                  <a:lnTo>
                    <a:pt x="5276" y="2556"/>
                  </a:lnTo>
                  <a:lnTo>
                    <a:pt x="5276" y="3079"/>
                  </a:lnTo>
                  <a:lnTo>
                    <a:pt x="4819" y="3079"/>
                  </a:lnTo>
                  <a:cubicBezTo>
                    <a:pt x="4731" y="3079"/>
                    <a:pt x="4656" y="3140"/>
                    <a:pt x="4636" y="3225"/>
                  </a:cubicBezTo>
                  <a:cubicBezTo>
                    <a:pt x="4589" y="3431"/>
                    <a:pt x="4508" y="3628"/>
                    <a:pt x="4392" y="3807"/>
                  </a:cubicBezTo>
                  <a:cubicBezTo>
                    <a:pt x="4345" y="3881"/>
                    <a:pt x="4357" y="3976"/>
                    <a:pt x="4418" y="4037"/>
                  </a:cubicBezTo>
                  <a:lnTo>
                    <a:pt x="4756" y="4372"/>
                  </a:lnTo>
                  <a:lnTo>
                    <a:pt x="4385" y="4738"/>
                  </a:lnTo>
                  <a:lnTo>
                    <a:pt x="4048" y="4403"/>
                  </a:lnTo>
                  <a:cubicBezTo>
                    <a:pt x="4012" y="4367"/>
                    <a:pt x="3964" y="4349"/>
                    <a:pt x="3916" y="4349"/>
                  </a:cubicBezTo>
                  <a:cubicBezTo>
                    <a:pt x="3881" y="4349"/>
                    <a:pt x="3846" y="4358"/>
                    <a:pt x="3815" y="4378"/>
                  </a:cubicBezTo>
                  <a:cubicBezTo>
                    <a:pt x="3635" y="4492"/>
                    <a:pt x="3437" y="4573"/>
                    <a:pt x="3227" y="4619"/>
                  </a:cubicBezTo>
                  <a:cubicBezTo>
                    <a:pt x="3142" y="4639"/>
                    <a:pt x="3080" y="4713"/>
                    <a:pt x="3080" y="4800"/>
                  </a:cubicBezTo>
                  <a:lnTo>
                    <a:pt x="3080" y="5274"/>
                  </a:lnTo>
                  <a:lnTo>
                    <a:pt x="2557" y="5274"/>
                  </a:lnTo>
                  <a:lnTo>
                    <a:pt x="2557" y="4817"/>
                  </a:lnTo>
                  <a:cubicBezTo>
                    <a:pt x="2557" y="4729"/>
                    <a:pt x="2496" y="4654"/>
                    <a:pt x="2411" y="4634"/>
                  </a:cubicBezTo>
                  <a:cubicBezTo>
                    <a:pt x="2205" y="4587"/>
                    <a:pt x="2008" y="4505"/>
                    <a:pt x="1829" y="4390"/>
                  </a:cubicBezTo>
                  <a:cubicBezTo>
                    <a:pt x="1799" y="4370"/>
                    <a:pt x="1765" y="4361"/>
                    <a:pt x="1731" y="4361"/>
                  </a:cubicBezTo>
                  <a:cubicBezTo>
                    <a:pt x="1683" y="4361"/>
                    <a:pt x="1635" y="4380"/>
                    <a:pt x="1600" y="4416"/>
                  </a:cubicBezTo>
                  <a:lnTo>
                    <a:pt x="1264" y="4754"/>
                  </a:lnTo>
                  <a:lnTo>
                    <a:pt x="897" y="4383"/>
                  </a:lnTo>
                  <a:lnTo>
                    <a:pt x="1233" y="4043"/>
                  </a:lnTo>
                  <a:cubicBezTo>
                    <a:pt x="1294" y="3983"/>
                    <a:pt x="1305" y="3889"/>
                    <a:pt x="1259" y="3816"/>
                  </a:cubicBezTo>
                  <a:cubicBezTo>
                    <a:pt x="1144" y="3633"/>
                    <a:pt x="1063" y="3434"/>
                    <a:pt x="1016" y="3224"/>
                  </a:cubicBezTo>
                  <a:cubicBezTo>
                    <a:pt x="997" y="3138"/>
                    <a:pt x="922" y="3077"/>
                    <a:pt x="835" y="3077"/>
                  </a:cubicBezTo>
                  <a:lnTo>
                    <a:pt x="362" y="3077"/>
                  </a:lnTo>
                  <a:lnTo>
                    <a:pt x="362" y="2554"/>
                  </a:lnTo>
                  <a:lnTo>
                    <a:pt x="818" y="2554"/>
                  </a:lnTo>
                  <a:cubicBezTo>
                    <a:pt x="906" y="2554"/>
                    <a:pt x="982" y="2493"/>
                    <a:pt x="1001" y="2408"/>
                  </a:cubicBezTo>
                  <a:cubicBezTo>
                    <a:pt x="1049" y="2201"/>
                    <a:pt x="1129" y="2005"/>
                    <a:pt x="1244" y="1826"/>
                  </a:cubicBezTo>
                  <a:cubicBezTo>
                    <a:pt x="1292" y="1752"/>
                    <a:pt x="1280" y="1656"/>
                    <a:pt x="1218" y="1596"/>
                  </a:cubicBezTo>
                  <a:lnTo>
                    <a:pt x="881" y="1261"/>
                  </a:lnTo>
                  <a:lnTo>
                    <a:pt x="1252" y="895"/>
                  </a:lnTo>
                  <a:lnTo>
                    <a:pt x="1592" y="1231"/>
                  </a:lnTo>
                  <a:cubicBezTo>
                    <a:pt x="1627" y="1267"/>
                    <a:pt x="1674" y="1285"/>
                    <a:pt x="1722" y="1285"/>
                  </a:cubicBezTo>
                  <a:cubicBezTo>
                    <a:pt x="1755" y="1285"/>
                    <a:pt x="1789" y="1276"/>
                    <a:pt x="1819" y="1257"/>
                  </a:cubicBezTo>
                  <a:cubicBezTo>
                    <a:pt x="2002" y="1142"/>
                    <a:pt x="2201" y="1061"/>
                    <a:pt x="2411" y="1014"/>
                  </a:cubicBezTo>
                  <a:cubicBezTo>
                    <a:pt x="2496" y="994"/>
                    <a:pt x="2558" y="920"/>
                    <a:pt x="2558" y="833"/>
                  </a:cubicBezTo>
                  <a:lnTo>
                    <a:pt x="2558" y="359"/>
                  </a:lnTo>
                  <a:close/>
                  <a:moveTo>
                    <a:pt x="2519" y="0"/>
                  </a:moveTo>
                  <a:cubicBezTo>
                    <a:pt x="2341" y="0"/>
                    <a:pt x="2195" y="145"/>
                    <a:pt x="2195" y="324"/>
                  </a:cubicBezTo>
                  <a:lnTo>
                    <a:pt x="2195" y="702"/>
                  </a:lnTo>
                  <a:cubicBezTo>
                    <a:pt x="2048" y="745"/>
                    <a:pt x="1904" y="803"/>
                    <a:pt x="1770" y="879"/>
                  </a:cubicBezTo>
                  <a:lnTo>
                    <a:pt x="1503" y="612"/>
                  </a:lnTo>
                  <a:cubicBezTo>
                    <a:pt x="1439" y="548"/>
                    <a:pt x="1356" y="517"/>
                    <a:pt x="1273" y="517"/>
                  </a:cubicBezTo>
                  <a:cubicBezTo>
                    <a:pt x="1190" y="517"/>
                    <a:pt x="1107" y="548"/>
                    <a:pt x="1044" y="612"/>
                  </a:cubicBezTo>
                  <a:lnTo>
                    <a:pt x="611" y="1045"/>
                  </a:lnTo>
                  <a:cubicBezTo>
                    <a:pt x="484" y="1172"/>
                    <a:pt x="484" y="1377"/>
                    <a:pt x="611" y="1503"/>
                  </a:cubicBezTo>
                  <a:lnTo>
                    <a:pt x="878" y="1770"/>
                  </a:lnTo>
                  <a:cubicBezTo>
                    <a:pt x="805" y="1906"/>
                    <a:pt x="746" y="2048"/>
                    <a:pt x="702" y="2195"/>
                  </a:cubicBezTo>
                  <a:lnTo>
                    <a:pt x="323" y="2195"/>
                  </a:lnTo>
                  <a:cubicBezTo>
                    <a:pt x="145" y="2195"/>
                    <a:pt x="0" y="2340"/>
                    <a:pt x="0" y="2519"/>
                  </a:cubicBezTo>
                  <a:lnTo>
                    <a:pt x="0" y="3117"/>
                  </a:lnTo>
                  <a:cubicBezTo>
                    <a:pt x="0" y="3295"/>
                    <a:pt x="144" y="3441"/>
                    <a:pt x="323" y="3441"/>
                  </a:cubicBezTo>
                  <a:lnTo>
                    <a:pt x="702" y="3441"/>
                  </a:lnTo>
                  <a:cubicBezTo>
                    <a:pt x="745" y="3588"/>
                    <a:pt x="805" y="3731"/>
                    <a:pt x="878" y="3866"/>
                  </a:cubicBezTo>
                  <a:lnTo>
                    <a:pt x="611" y="4133"/>
                  </a:lnTo>
                  <a:cubicBezTo>
                    <a:pt x="550" y="4195"/>
                    <a:pt x="517" y="4275"/>
                    <a:pt x="517" y="4362"/>
                  </a:cubicBezTo>
                  <a:cubicBezTo>
                    <a:pt x="517" y="4448"/>
                    <a:pt x="551" y="4530"/>
                    <a:pt x="611" y="4592"/>
                  </a:cubicBezTo>
                  <a:lnTo>
                    <a:pt x="1044" y="5024"/>
                  </a:lnTo>
                  <a:cubicBezTo>
                    <a:pt x="1106" y="5086"/>
                    <a:pt x="1187" y="5119"/>
                    <a:pt x="1274" y="5119"/>
                  </a:cubicBezTo>
                  <a:cubicBezTo>
                    <a:pt x="1361" y="5119"/>
                    <a:pt x="1441" y="5085"/>
                    <a:pt x="1503" y="5024"/>
                  </a:cubicBezTo>
                  <a:lnTo>
                    <a:pt x="1770" y="4757"/>
                  </a:lnTo>
                  <a:cubicBezTo>
                    <a:pt x="1906" y="4832"/>
                    <a:pt x="2048" y="4890"/>
                    <a:pt x="2195" y="4934"/>
                  </a:cubicBezTo>
                  <a:lnTo>
                    <a:pt x="2195" y="5312"/>
                  </a:lnTo>
                  <a:cubicBezTo>
                    <a:pt x="2195" y="5490"/>
                    <a:pt x="2339" y="5636"/>
                    <a:pt x="2519" y="5636"/>
                  </a:cubicBezTo>
                  <a:lnTo>
                    <a:pt x="3117" y="5636"/>
                  </a:lnTo>
                  <a:cubicBezTo>
                    <a:pt x="3295" y="5636"/>
                    <a:pt x="3441" y="5492"/>
                    <a:pt x="3441" y="5312"/>
                  </a:cubicBezTo>
                  <a:lnTo>
                    <a:pt x="3441" y="4934"/>
                  </a:lnTo>
                  <a:cubicBezTo>
                    <a:pt x="3588" y="4891"/>
                    <a:pt x="3731" y="4833"/>
                    <a:pt x="3866" y="4757"/>
                  </a:cubicBezTo>
                  <a:lnTo>
                    <a:pt x="4133" y="5024"/>
                  </a:lnTo>
                  <a:cubicBezTo>
                    <a:pt x="4196" y="5088"/>
                    <a:pt x="4280" y="5120"/>
                    <a:pt x="4363" y="5120"/>
                  </a:cubicBezTo>
                  <a:cubicBezTo>
                    <a:pt x="4446" y="5120"/>
                    <a:pt x="4529" y="5088"/>
                    <a:pt x="4592" y="5024"/>
                  </a:cubicBezTo>
                  <a:lnTo>
                    <a:pt x="5019" y="4597"/>
                  </a:lnTo>
                  <a:cubicBezTo>
                    <a:pt x="5066" y="4550"/>
                    <a:pt x="5102" y="4490"/>
                    <a:pt x="5113" y="4425"/>
                  </a:cubicBezTo>
                  <a:cubicBezTo>
                    <a:pt x="5134" y="4315"/>
                    <a:pt x="5101" y="4209"/>
                    <a:pt x="5024" y="4133"/>
                  </a:cubicBezTo>
                  <a:lnTo>
                    <a:pt x="4757" y="3866"/>
                  </a:lnTo>
                  <a:cubicBezTo>
                    <a:pt x="4831" y="3730"/>
                    <a:pt x="4890" y="3588"/>
                    <a:pt x="4934" y="3441"/>
                  </a:cubicBezTo>
                  <a:lnTo>
                    <a:pt x="5312" y="3441"/>
                  </a:lnTo>
                  <a:cubicBezTo>
                    <a:pt x="5490" y="3441"/>
                    <a:pt x="5636" y="3296"/>
                    <a:pt x="5636" y="3117"/>
                  </a:cubicBezTo>
                  <a:lnTo>
                    <a:pt x="5636" y="2519"/>
                  </a:lnTo>
                  <a:cubicBezTo>
                    <a:pt x="5636" y="2341"/>
                    <a:pt x="5490" y="2195"/>
                    <a:pt x="5312" y="2195"/>
                  </a:cubicBezTo>
                  <a:lnTo>
                    <a:pt x="4934" y="2195"/>
                  </a:lnTo>
                  <a:cubicBezTo>
                    <a:pt x="4891" y="2048"/>
                    <a:pt x="4831" y="1905"/>
                    <a:pt x="4757" y="1770"/>
                  </a:cubicBezTo>
                  <a:lnTo>
                    <a:pt x="5024" y="1503"/>
                  </a:lnTo>
                  <a:cubicBezTo>
                    <a:pt x="5152" y="1376"/>
                    <a:pt x="5152" y="1171"/>
                    <a:pt x="5024" y="1045"/>
                  </a:cubicBezTo>
                  <a:lnTo>
                    <a:pt x="4592" y="612"/>
                  </a:lnTo>
                  <a:cubicBezTo>
                    <a:pt x="4528" y="549"/>
                    <a:pt x="4445" y="518"/>
                    <a:pt x="4362" y="518"/>
                  </a:cubicBezTo>
                  <a:cubicBezTo>
                    <a:pt x="4279" y="518"/>
                    <a:pt x="4196" y="549"/>
                    <a:pt x="4133" y="612"/>
                  </a:cubicBezTo>
                  <a:lnTo>
                    <a:pt x="3866" y="879"/>
                  </a:lnTo>
                  <a:cubicBezTo>
                    <a:pt x="3730" y="806"/>
                    <a:pt x="3588" y="746"/>
                    <a:pt x="3441" y="702"/>
                  </a:cubicBezTo>
                  <a:lnTo>
                    <a:pt x="3441" y="325"/>
                  </a:lnTo>
                  <a:cubicBezTo>
                    <a:pt x="3442" y="146"/>
                    <a:pt x="3296" y="0"/>
                    <a:pt x="31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q-AL" noProof="1"/>
            </a:p>
          </p:txBody>
        </p:sp>
        <p:sp>
          <p:nvSpPr>
            <p:cNvPr id="2112" name="Google Shape;2112;p53"/>
            <p:cNvSpPr/>
            <p:nvPr/>
          </p:nvSpPr>
          <p:spPr>
            <a:xfrm>
              <a:off x="4393593" y="2614898"/>
              <a:ext cx="355673" cy="352267"/>
            </a:xfrm>
            <a:custGeom>
              <a:avLst/>
              <a:gdLst/>
              <a:ahLst/>
              <a:cxnLst/>
              <a:rect l="l" t="t" r="r" b="b"/>
              <a:pathLst>
                <a:path w="2819" h="2792" extrusionOk="0">
                  <a:moveTo>
                    <a:pt x="1408" y="1"/>
                  </a:moveTo>
                  <a:cubicBezTo>
                    <a:pt x="1386" y="1"/>
                    <a:pt x="1364" y="1"/>
                    <a:pt x="1341" y="2"/>
                  </a:cubicBezTo>
                  <a:cubicBezTo>
                    <a:pt x="636" y="39"/>
                    <a:pt x="56" y="619"/>
                    <a:pt x="21" y="1325"/>
                  </a:cubicBezTo>
                  <a:cubicBezTo>
                    <a:pt x="1" y="1719"/>
                    <a:pt x="149" y="2105"/>
                    <a:pt x="428" y="2383"/>
                  </a:cubicBezTo>
                  <a:cubicBezTo>
                    <a:pt x="690" y="2645"/>
                    <a:pt x="1047" y="2791"/>
                    <a:pt x="1417" y="2791"/>
                  </a:cubicBezTo>
                  <a:cubicBezTo>
                    <a:pt x="1440" y="2791"/>
                    <a:pt x="1462" y="2791"/>
                    <a:pt x="1486" y="2789"/>
                  </a:cubicBezTo>
                  <a:cubicBezTo>
                    <a:pt x="1587" y="2785"/>
                    <a:pt x="1666" y="2698"/>
                    <a:pt x="1661" y="2596"/>
                  </a:cubicBezTo>
                  <a:cubicBezTo>
                    <a:pt x="1656" y="2497"/>
                    <a:pt x="1574" y="2421"/>
                    <a:pt x="1475" y="2421"/>
                  </a:cubicBezTo>
                  <a:cubicBezTo>
                    <a:pt x="1472" y="2421"/>
                    <a:pt x="1470" y="2421"/>
                    <a:pt x="1467" y="2421"/>
                  </a:cubicBezTo>
                  <a:cubicBezTo>
                    <a:pt x="1449" y="2422"/>
                    <a:pt x="1431" y="2422"/>
                    <a:pt x="1413" y="2422"/>
                  </a:cubicBezTo>
                  <a:cubicBezTo>
                    <a:pt x="1139" y="2422"/>
                    <a:pt x="884" y="2317"/>
                    <a:pt x="690" y="2121"/>
                  </a:cubicBezTo>
                  <a:cubicBezTo>
                    <a:pt x="483" y="1913"/>
                    <a:pt x="376" y="1636"/>
                    <a:pt x="391" y="1343"/>
                  </a:cubicBezTo>
                  <a:cubicBezTo>
                    <a:pt x="418" y="825"/>
                    <a:pt x="843" y="398"/>
                    <a:pt x="1361" y="372"/>
                  </a:cubicBezTo>
                  <a:cubicBezTo>
                    <a:pt x="1379" y="371"/>
                    <a:pt x="1396" y="371"/>
                    <a:pt x="1413" y="371"/>
                  </a:cubicBezTo>
                  <a:cubicBezTo>
                    <a:pt x="1690" y="371"/>
                    <a:pt x="1966" y="488"/>
                    <a:pt x="2157" y="687"/>
                  </a:cubicBezTo>
                  <a:cubicBezTo>
                    <a:pt x="2580" y="1131"/>
                    <a:pt x="2469" y="1782"/>
                    <a:pt x="2122" y="2131"/>
                  </a:cubicBezTo>
                  <a:cubicBezTo>
                    <a:pt x="2050" y="2202"/>
                    <a:pt x="2050" y="2320"/>
                    <a:pt x="2124" y="2392"/>
                  </a:cubicBezTo>
                  <a:cubicBezTo>
                    <a:pt x="2159" y="2428"/>
                    <a:pt x="2206" y="2446"/>
                    <a:pt x="2253" y="2446"/>
                  </a:cubicBezTo>
                  <a:cubicBezTo>
                    <a:pt x="2301" y="2446"/>
                    <a:pt x="2349" y="2427"/>
                    <a:pt x="2386" y="2390"/>
                  </a:cubicBezTo>
                  <a:cubicBezTo>
                    <a:pt x="2632" y="2142"/>
                    <a:pt x="2784" y="1798"/>
                    <a:pt x="2800" y="1445"/>
                  </a:cubicBezTo>
                  <a:cubicBezTo>
                    <a:pt x="2818" y="1064"/>
                    <a:pt x="2685" y="706"/>
                    <a:pt x="2424" y="432"/>
                  </a:cubicBezTo>
                  <a:cubicBezTo>
                    <a:pt x="2158" y="155"/>
                    <a:pt x="1791" y="1"/>
                    <a:pt x="14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q-AL" noProof="1"/>
            </a:p>
          </p:txBody>
        </p:sp>
      </p:grpSp>
      <p:sp>
        <p:nvSpPr>
          <p:cNvPr id="2113" name="Google Shape;2113;p53"/>
          <p:cNvSpPr txBox="1"/>
          <p:nvPr/>
        </p:nvSpPr>
        <p:spPr>
          <a:xfrm>
            <a:off x="843516" y="1925431"/>
            <a:ext cx="2520959" cy="808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q-AL" noProof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Modeli më i përdorur për komunikim ndërmjet shërbimeve përmes HTTP.</a:t>
            </a:r>
            <a:endParaRPr lang="sq-AL" b="1" noProof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114" name="Google Shape;2114;p53"/>
          <p:cNvCxnSpPr>
            <a:stCxn id="2104" idx="3"/>
          </p:cNvCxnSpPr>
          <p:nvPr/>
        </p:nvCxnSpPr>
        <p:spPr>
          <a:xfrm>
            <a:off x="3364475" y="1749640"/>
            <a:ext cx="841200" cy="737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15" name="Google Shape;2115;p53"/>
          <p:cNvCxnSpPr>
            <a:stCxn id="2108" idx="3"/>
          </p:cNvCxnSpPr>
          <p:nvPr/>
        </p:nvCxnSpPr>
        <p:spPr>
          <a:xfrm>
            <a:off x="3364475" y="3375817"/>
            <a:ext cx="9093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16" name="Google Shape;2116;p53"/>
          <p:cNvCxnSpPr>
            <a:cxnSpLocks/>
            <a:stCxn id="2105" idx="1"/>
          </p:cNvCxnSpPr>
          <p:nvPr/>
        </p:nvCxnSpPr>
        <p:spPr>
          <a:xfrm flipH="1">
            <a:off x="5053525" y="1716899"/>
            <a:ext cx="726000" cy="870300"/>
          </a:xfrm>
          <a:prstGeom prst="bentConnector2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q-AL" sz="2400" noProof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Orkestrimi dhe Menaxhimi i Microservices</a:t>
            </a:r>
          </a:p>
        </p:txBody>
      </p:sp>
      <p:sp>
        <p:nvSpPr>
          <p:cNvPr id="1467" name="Google Shape;1467;p37"/>
          <p:cNvSpPr txBox="1">
            <a:spLocks noGrp="1"/>
          </p:cNvSpPr>
          <p:nvPr>
            <p:ph type="subTitle" idx="9"/>
          </p:nvPr>
        </p:nvSpPr>
        <p:spPr>
          <a:xfrm>
            <a:off x="1060242" y="1663494"/>
            <a:ext cx="2916334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q-AL" noProof="1"/>
              <a:t>Kubernetes</a:t>
            </a:r>
          </a:p>
        </p:txBody>
      </p:sp>
      <p:sp>
        <p:nvSpPr>
          <p:cNvPr id="1468" name="Google Shape;1468;p37"/>
          <p:cNvSpPr txBox="1">
            <a:spLocks noGrp="1"/>
          </p:cNvSpPr>
          <p:nvPr>
            <p:ph type="subTitle" idx="1"/>
          </p:nvPr>
        </p:nvSpPr>
        <p:spPr>
          <a:xfrm>
            <a:off x="1060241" y="1989544"/>
            <a:ext cx="2916335" cy="10868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q-AL" noProof="1"/>
              <a:t>Platformë për orkestrimin e microservices dhe menaxhimin e </a:t>
            </a:r>
            <a:r>
              <a:rPr lang="en-US" noProof="1"/>
              <a:t>k</a:t>
            </a:r>
            <a:r>
              <a:rPr lang="sq-AL" noProof="1"/>
              <a:t>ontainerëve.</a:t>
            </a:r>
          </a:p>
        </p:txBody>
      </p:sp>
      <p:sp>
        <p:nvSpPr>
          <p:cNvPr id="1469" name="Google Shape;1469;p37"/>
          <p:cNvSpPr txBox="1">
            <a:spLocks noGrp="1"/>
          </p:cNvSpPr>
          <p:nvPr>
            <p:ph type="subTitle" idx="2"/>
          </p:nvPr>
        </p:nvSpPr>
        <p:spPr>
          <a:xfrm>
            <a:off x="4706942" y="1989544"/>
            <a:ext cx="2661000" cy="9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q-AL" noProof="1"/>
              <a:t>Alternativë e Kubernetes për menaxhimin e shërbimeve në konteinerë.</a:t>
            </a:r>
          </a:p>
        </p:txBody>
      </p:sp>
      <p:sp>
        <p:nvSpPr>
          <p:cNvPr id="1470" name="Google Shape;1470;p37"/>
          <p:cNvSpPr txBox="1">
            <a:spLocks noGrp="1"/>
          </p:cNvSpPr>
          <p:nvPr>
            <p:ph type="subTitle" idx="3"/>
          </p:nvPr>
        </p:nvSpPr>
        <p:spPr>
          <a:xfrm>
            <a:off x="2677091" y="3613720"/>
            <a:ext cx="2795833" cy="8295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q-AL" noProof="1"/>
              <a:t>Përdorimi i Istio për menaxhimin e rrjedhës së trafikut midis microservices.</a:t>
            </a:r>
          </a:p>
        </p:txBody>
      </p:sp>
      <p:sp>
        <p:nvSpPr>
          <p:cNvPr id="1476" name="Google Shape;1476;p37"/>
          <p:cNvSpPr txBox="1">
            <a:spLocks noGrp="1"/>
          </p:cNvSpPr>
          <p:nvPr>
            <p:ph type="subTitle" idx="13"/>
          </p:nvPr>
        </p:nvSpPr>
        <p:spPr>
          <a:xfrm>
            <a:off x="4706940" y="1663494"/>
            <a:ext cx="26610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q-AL" noProof="1"/>
              <a:t>Docker Swarm</a:t>
            </a:r>
          </a:p>
        </p:txBody>
      </p:sp>
      <p:sp>
        <p:nvSpPr>
          <p:cNvPr id="1477" name="Google Shape;1477;p37"/>
          <p:cNvSpPr txBox="1">
            <a:spLocks noGrp="1"/>
          </p:cNvSpPr>
          <p:nvPr>
            <p:ph type="subTitle" idx="14"/>
          </p:nvPr>
        </p:nvSpPr>
        <p:spPr>
          <a:xfrm>
            <a:off x="2677092" y="3287621"/>
            <a:ext cx="2795832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q-AL" noProof="1"/>
              <a:t>Service Mesh </a:t>
            </a:r>
          </a:p>
        </p:txBody>
      </p:sp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58E9-753C-646B-B41F-BCF5DC618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Strategjitë</a:t>
            </a:r>
            <a:r>
              <a:rPr lang="en-US" dirty="0"/>
              <a:t> e Deployment dhe CI/CD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Mikroshërbimet</a:t>
            </a:r>
            <a:endParaRPr lang="sq-A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E9AF69-58D1-B7E9-30ED-89C60980B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3484562"/>
            <a:ext cx="3543000" cy="488950"/>
          </a:xfrm>
        </p:spPr>
        <p:txBody>
          <a:bodyPr/>
          <a:lstStyle/>
          <a:p>
            <a:r>
              <a:rPr lang="sq-AL" sz="2000" kern="100" dirty="0" err="1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Continuous</a:t>
            </a:r>
            <a:r>
              <a:rPr lang="sq-AL" sz="2000" kern="100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sq-AL" sz="2000" kern="100" dirty="0" err="1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Deployment</a:t>
            </a:r>
            <a:r>
              <a:rPr lang="sq-AL" sz="2000" kern="100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sq-AL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83F98A0-821C-DF6A-9ABA-F5A0BF29B989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720000" y="1602525"/>
            <a:ext cx="8119200" cy="708875"/>
          </a:xfrm>
        </p:spPr>
        <p:txBody>
          <a:bodyPr/>
          <a:lstStyle/>
          <a:p>
            <a:r>
              <a:rPr lang="sq-AL" kern="100" dirty="0">
                <a:effectLst/>
                <a:latin typeface="+mj-lt"/>
                <a:ea typeface="Times New Roman" panose="02020603050405020304" pitchFamily="18" charset="0"/>
              </a:rPr>
              <a:t>Një nga përfitimet kryesore të </a:t>
            </a:r>
            <a:r>
              <a:rPr lang="sq-AL" kern="100" dirty="0" err="1">
                <a:effectLst/>
                <a:latin typeface="+mj-lt"/>
                <a:ea typeface="Times New Roman" panose="02020603050405020304" pitchFamily="18" charset="0"/>
              </a:rPr>
              <a:t>mikroshërbimeve</a:t>
            </a:r>
            <a:r>
              <a:rPr lang="sq-AL" kern="100" dirty="0">
                <a:effectLst/>
                <a:latin typeface="+mj-lt"/>
                <a:ea typeface="Times New Roman" panose="02020603050405020304" pitchFamily="18" charset="0"/>
              </a:rPr>
              <a:t> është aftësia për të </a:t>
            </a:r>
            <a:r>
              <a:rPr lang="en-US" kern="100" dirty="0" err="1">
                <a:latin typeface="+mj-lt"/>
                <a:ea typeface="Times New Roman" panose="02020603050405020304" pitchFamily="18" charset="0"/>
              </a:rPr>
              <a:t>bërë</a:t>
            </a:r>
            <a:r>
              <a:rPr lang="en-US" kern="100" dirty="0">
                <a:latin typeface="+mj-lt"/>
                <a:ea typeface="Times New Roman" panose="02020603050405020304" pitchFamily="18" charset="0"/>
              </a:rPr>
              <a:t> “deploy”</a:t>
            </a:r>
            <a:r>
              <a:rPr lang="sq-AL" kern="100" dirty="0">
                <a:effectLst/>
                <a:latin typeface="+mj-lt"/>
                <a:ea typeface="Times New Roman" panose="02020603050405020304" pitchFamily="18" charset="0"/>
              </a:rPr>
              <a:t> shërbime të</a:t>
            </a:r>
            <a:endParaRPr lang="en-US" kern="100" dirty="0">
              <a:effectLst/>
              <a:latin typeface="+mj-lt"/>
              <a:ea typeface="Times New Roman" panose="02020603050405020304" pitchFamily="18" charset="0"/>
            </a:endParaRPr>
          </a:p>
          <a:p>
            <a:r>
              <a:rPr lang="sq-AL" kern="100" dirty="0">
                <a:effectLst/>
                <a:latin typeface="+mj-lt"/>
                <a:ea typeface="Times New Roman" panose="02020603050405020304" pitchFamily="18" charset="0"/>
              </a:rPr>
              <a:t>pavarur</a:t>
            </a:r>
            <a:r>
              <a:rPr lang="en-US" kern="100" dirty="0">
                <a:latin typeface="+mj-lt"/>
                <a:ea typeface="Times New Roman" panose="02020603050405020304" pitchFamily="18" charset="0"/>
              </a:rPr>
              <a:t>a</a:t>
            </a:r>
            <a:r>
              <a:rPr lang="sq-AL" kern="100" dirty="0">
                <a:effectLst/>
                <a:latin typeface="+mj-lt"/>
                <a:ea typeface="Times New Roman" panose="02020603050405020304" pitchFamily="18" charset="0"/>
              </a:rPr>
              <a:t>. Kjo kërkon praktika të matura </a:t>
            </a:r>
            <a:r>
              <a:rPr lang="sq-AL" kern="100" dirty="0" err="1">
                <a:effectLst/>
                <a:latin typeface="+mj-lt"/>
                <a:ea typeface="Times New Roman" panose="02020603050405020304" pitchFamily="18" charset="0"/>
              </a:rPr>
              <a:t>DevOps</a:t>
            </a:r>
            <a:r>
              <a:rPr lang="sq-AL" kern="100" dirty="0">
                <a:effectLst/>
                <a:latin typeface="+mj-lt"/>
                <a:ea typeface="Times New Roman" panose="02020603050405020304" pitchFamily="18" charset="0"/>
              </a:rPr>
              <a:t> dhe </a:t>
            </a:r>
            <a:r>
              <a:rPr lang="sq-AL" kern="100" dirty="0" err="1">
                <a:effectLst/>
                <a:latin typeface="+mj-lt"/>
                <a:ea typeface="Times New Roman" panose="02020603050405020304" pitchFamily="18" charset="0"/>
              </a:rPr>
              <a:t>pipeline</a:t>
            </a:r>
            <a:r>
              <a:rPr lang="sq-AL" kern="100" dirty="0">
                <a:effectLst/>
                <a:latin typeface="+mj-lt"/>
                <a:ea typeface="Times New Roman" panose="02020603050405020304" pitchFamily="18" charset="0"/>
              </a:rPr>
              <a:t>-e të automatizuara CI/CD</a:t>
            </a:r>
            <a:endParaRPr lang="sq-AL" dirty="0">
              <a:latin typeface="+mj-lt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AC689D3-C63D-9940-3A8F-7BC547B147F6}"/>
              </a:ext>
            </a:extLst>
          </p:cNvPr>
          <p:cNvSpPr txBox="1">
            <a:spLocks/>
          </p:cNvSpPr>
          <p:nvPr/>
        </p:nvSpPr>
        <p:spPr>
          <a:xfrm>
            <a:off x="5391450" y="2587626"/>
            <a:ext cx="35430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sq-AL" sz="2000" kern="100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Monitorimi dhe Gjurmimi</a:t>
            </a:r>
            <a:endParaRPr lang="sq-AL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BDF68E7-882B-CF4F-9FB7-ED28F90B8C5D}"/>
              </a:ext>
            </a:extLst>
          </p:cNvPr>
          <p:cNvSpPr txBox="1">
            <a:spLocks/>
          </p:cNvSpPr>
          <p:nvPr/>
        </p:nvSpPr>
        <p:spPr>
          <a:xfrm>
            <a:off x="5391450" y="3484562"/>
            <a:ext cx="35430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sq-AL" sz="2000" kern="100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Menaxhimi i Konfigurimit</a:t>
            </a:r>
            <a:endParaRPr lang="sq-AL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2723A9-D169-21E8-4042-4750C396371F}"/>
              </a:ext>
            </a:extLst>
          </p:cNvPr>
          <p:cNvSpPr txBox="1">
            <a:spLocks/>
          </p:cNvSpPr>
          <p:nvPr/>
        </p:nvSpPr>
        <p:spPr>
          <a:xfrm>
            <a:off x="720000" y="2547937"/>
            <a:ext cx="3617050" cy="57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sq-AL" sz="2000" kern="100" dirty="0" err="1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Continuous</a:t>
            </a:r>
            <a:r>
              <a:rPr lang="sq-AL" sz="2000" kern="100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sq-AL" sz="2000" kern="100" dirty="0" err="1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Integration</a:t>
            </a:r>
            <a:r>
              <a:rPr lang="sq-AL" sz="2000" kern="100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sq-AL" sz="16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533317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D8D1A577-614C-218F-9CA8-B20424D07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1670800"/>
            <a:ext cx="3689440" cy="2504960"/>
          </a:xfrm>
        </p:spPr>
        <p:txBody>
          <a:bodyPr/>
          <a:lstStyle/>
          <a:p>
            <a:r>
              <a:rPr lang="sq-AL" dirty="0" err="1">
                <a:latin typeface="+mj-lt"/>
              </a:rPr>
              <a:t>Continuous</a:t>
            </a:r>
            <a:r>
              <a:rPr lang="sq-AL" dirty="0">
                <a:latin typeface="+mj-lt"/>
              </a:rPr>
              <a:t> </a:t>
            </a:r>
            <a:r>
              <a:rPr lang="sq-AL" dirty="0" err="1">
                <a:latin typeface="+mj-lt"/>
              </a:rPr>
              <a:t>Integration</a:t>
            </a:r>
            <a:r>
              <a:rPr lang="en-US" dirty="0">
                <a:latin typeface="+mj-lt"/>
              </a:rPr>
              <a:t> </a:t>
            </a:r>
            <a:r>
              <a:rPr lang="sq-AL" dirty="0">
                <a:latin typeface="+mj-lt"/>
              </a:rPr>
              <a:t>fokusohet në</a:t>
            </a:r>
            <a:endParaRPr lang="en-US" dirty="0">
              <a:latin typeface="+mj-lt"/>
            </a:endParaRPr>
          </a:p>
          <a:p>
            <a:r>
              <a:rPr lang="sq-AL" dirty="0">
                <a:latin typeface="+mj-lt"/>
              </a:rPr>
              <a:t>integrimin</a:t>
            </a:r>
            <a:r>
              <a:rPr lang="en-US" dirty="0">
                <a:latin typeface="+mj-lt"/>
              </a:rPr>
              <a:t> </a:t>
            </a:r>
            <a:r>
              <a:rPr lang="sq-AL" dirty="0">
                <a:latin typeface="+mj-lt"/>
              </a:rPr>
              <a:t>e</a:t>
            </a:r>
            <a:r>
              <a:rPr lang="en-US" dirty="0">
                <a:latin typeface="+mj-lt"/>
              </a:rPr>
              <a:t> </a:t>
            </a:r>
            <a:r>
              <a:rPr lang="sq-AL" dirty="0">
                <a:latin typeface="+mj-lt"/>
              </a:rPr>
              <a:t>shpeshtë të</a:t>
            </a:r>
            <a:r>
              <a:rPr lang="en-US" dirty="0">
                <a:latin typeface="+mj-lt"/>
              </a:rPr>
              <a:t> </a:t>
            </a:r>
            <a:r>
              <a:rPr lang="sq-AL" dirty="0">
                <a:latin typeface="+mj-lt"/>
              </a:rPr>
              <a:t>ndryshimeve në</a:t>
            </a:r>
            <a:endParaRPr lang="en-US" dirty="0">
              <a:latin typeface="+mj-lt"/>
            </a:endParaRPr>
          </a:p>
          <a:p>
            <a:r>
              <a:rPr lang="sq-AL" dirty="0">
                <a:latin typeface="+mj-lt"/>
              </a:rPr>
              <a:t>kodin</a:t>
            </a:r>
            <a:r>
              <a:rPr lang="en-US" dirty="0">
                <a:latin typeface="+mj-lt"/>
              </a:rPr>
              <a:t> </a:t>
            </a:r>
            <a:r>
              <a:rPr lang="sq-AL" dirty="0" err="1">
                <a:latin typeface="+mj-lt"/>
              </a:rPr>
              <a:t>bazë,duke</a:t>
            </a:r>
            <a:r>
              <a:rPr lang="sq-AL" dirty="0">
                <a:latin typeface="+mj-lt"/>
              </a:rPr>
              <a:t> siguruar që</a:t>
            </a:r>
            <a:r>
              <a:rPr lang="en-US" dirty="0">
                <a:latin typeface="+mj-lt"/>
              </a:rPr>
              <a:t> </a:t>
            </a:r>
            <a:r>
              <a:rPr lang="sq-AL" dirty="0">
                <a:latin typeface="+mj-lt"/>
              </a:rPr>
              <a:t>ndryshimet e </a:t>
            </a:r>
            <a:endParaRPr lang="en-US" dirty="0">
              <a:latin typeface="+mj-lt"/>
            </a:endParaRPr>
          </a:p>
          <a:p>
            <a:r>
              <a:rPr lang="sq-AL" dirty="0">
                <a:latin typeface="+mj-lt"/>
              </a:rPr>
              <a:t>reja nuk</a:t>
            </a:r>
            <a:r>
              <a:rPr lang="en-US" dirty="0">
                <a:latin typeface="+mj-lt"/>
              </a:rPr>
              <a:t> </a:t>
            </a:r>
            <a:r>
              <a:rPr lang="sq-AL" dirty="0">
                <a:latin typeface="+mj-lt"/>
              </a:rPr>
              <a:t>prishin</a:t>
            </a:r>
            <a:r>
              <a:rPr lang="en-US" dirty="0">
                <a:latin typeface="+mj-lt"/>
              </a:rPr>
              <a:t> f</a:t>
            </a:r>
            <a:r>
              <a:rPr lang="sq-AL" dirty="0" err="1">
                <a:latin typeface="+mj-lt"/>
              </a:rPr>
              <a:t>unksionalitetin</a:t>
            </a:r>
            <a:r>
              <a:rPr lang="en-US" dirty="0">
                <a:latin typeface="+mj-lt"/>
              </a:rPr>
              <a:t> </a:t>
            </a:r>
            <a:r>
              <a:rPr lang="sq-AL" dirty="0">
                <a:latin typeface="+mj-lt"/>
              </a:rPr>
              <a:t>ekzistues</a:t>
            </a:r>
            <a:r>
              <a:rPr lang="en-US" dirty="0">
                <a:latin typeface="+mj-lt"/>
              </a:rPr>
              <a:t>.</a:t>
            </a:r>
            <a:endParaRPr lang="sq-AL" dirty="0">
              <a:latin typeface="+mj-lt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0B70BF-CFE7-EACE-ACD1-AF0B30112878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4572000" y="1670800"/>
            <a:ext cx="4140200" cy="2504960"/>
          </a:xfrm>
        </p:spPr>
        <p:txBody>
          <a:bodyPr/>
          <a:lstStyle/>
          <a:p>
            <a:pPr algn="just"/>
            <a:r>
              <a:rPr lang="sq-AL" dirty="0" err="1">
                <a:latin typeface="+mj-lt"/>
                <a:cs typeface="Times New Roman" panose="02020603050405020304" pitchFamily="18" charset="0"/>
              </a:rPr>
              <a:t>Continuous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sq-AL" dirty="0" err="1">
                <a:latin typeface="+mj-lt"/>
                <a:cs typeface="Times New Roman" panose="02020603050405020304" pitchFamily="18" charset="0"/>
              </a:rPr>
              <a:t>Deployment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sq-AL" dirty="0">
                <a:latin typeface="+mj-lt"/>
                <a:cs typeface="Times New Roman" panose="02020603050405020304" pitchFamily="18" charset="0"/>
              </a:rPr>
              <a:t>fokusohet në</a:t>
            </a:r>
            <a:endParaRPr lang="en-US" dirty="0">
              <a:latin typeface="+mj-lt"/>
              <a:cs typeface="Times New Roman" panose="02020603050405020304" pitchFamily="18" charset="0"/>
            </a:endParaRPr>
          </a:p>
          <a:p>
            <a:pPr algn="just"/>
            <a:r>
              <a:rPr lang="sq-AL" dirty="0">
                <a:latin typeface="+mj-lt"/>
                <a:cs typeface="Times New Roman" panose="02020603050405020304" pitchFamily="18" charset="0"/>
              </a:rPr>
              <a:t>automatizimin e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sq-AL" dirty="0" err="1">
                <a:latin typeface="+mj-lt"/>
                <a:cs typeface="Times New Roman" panose="02020603050405020304" pitchFamily="18" charset="0"/>
              </a:rPr>
              <a:t>Deployment</a:t>
            </a:r>
            <a:r>
              <a:rPr lang="sq-AL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t</a:t>
            </a:r>
            <a:r>
              <a:rPr lang="sq-AL" dirty="0">
                <a:latin typeface="+mj-lt"/>
                <a:cs typeface="Times New Roman" panose="02020603050405020304" pitchFamily="18" charset="0"/>
              </a:rPr>
              <a:t>ë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sq-AL" dirty="0">
                <a:latin typeface="+mj-lt"/>
                <a:cs typeface="Times New Roman" panose="02020603050405020304" pitchFamily="18" charset="0"/>
              </a:rPr>
              <a:t>ndryshimeve në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sq-AL" dirty="0">
                <a:latin typeface="+mj-lt"/>
                <a:cs typeface="Times New Roman" panose="02020603050405020304" pitchFamily="18" charset="0"/>
              </a:rPr>
              <a:t>mjedisin e prodhimit,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sq-AL" dirty="0">
                <a:latin typeface="+mj-lt"/>
                <a:cs typeface="Times New Roman" panose="02020603050405020304" pitchFamily="18" charset="0"/>
              </a:rPr>
              <a:t>duke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sq-AL" dirty="0">
                <a:latin typeface="+mj-lt"/>
                <a:cs typeface="Times New Roman" panose="02020603050405020304" pitchFamily="18" charset="0"/>
              </a:rPr>
              <a:t>siguruar që çdo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sq-AL" dirty="0">
                <a:latin typeface="+mj-lt"/>
                <a:cs typeface="Times New Roman" panose="02020603050405020304" pitchFamily="18" charset="0"/>
              </a:rPr>
              <a:t>version i ri I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sq-AL" dirty="0">
                <a:latin typeface="+mj-lt"/>
                <a:cs typeface="Times New Roman" panose="02020603050405020304" pitchFamily="18" charset="0"/>
              </a:rPr>
              <a:t>kodit të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sq-AL" dirty="0">
                <a:latin typeface="+mj-lt"/>
                <a:cs typeface="Times New Roman" panose="02020603050405020304" pitchFamily="18" charset="0"/>
              </a:rPr>
              <a:t>kalojë testimet dhe të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sq-AL" dirty="0">
                <a:latin typeface="+mj-lt"/>
                <a:cs typeface="Times New Roman" panose="02020603050405020304" pitchFamily="18" charset="0"/>
              </a:rPr>
              <a:t>publikohet pa ndërhyrje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 </a:t>
            </a:r>
            <a:r>
              <a:rPr lang="sq-AL" dirty="0">
                <a:latin typeface="+mj-lt"/>
                <a:cs typeface="Times New Roman" panose="02020603050405020304" pitchFamily="18" charset="0"/>
              </a:rPr>
              <a:t>manuale, në mënyrë të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sq-AL" dirty="0">
                <a:latin typeface="+mj-lt"/>
                <a:cs typeface="Times New Roman" panose="02020603050405020304" pitchFamily="18" charset="0"/>
              </a:rPr>
              <a:t>sigurt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sq-AL" dirty="0">
                <a:latin typeface="+mj-lt"/>
                <a:cs typeface="Times New Roman" panose="02020603050405020304" pitchFamily="18" charset="0"/>
              </a:rPr>
              <a:t>dhe të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sq-AL" dirty="0">
                <a:latin typeface="+mj-lt"/>
                <a:cs typeface="Times New Roman" panose="02020603050405020304" pitchFamily="18" charset="0"/>
              </a:rPr>
              <a:t>besueshme.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3B9A18-6FE7-847A-706D-03C66C4E0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CI/CD</a:t>
            </a:r>
            <a:endParaRPr lang="sq-AL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83F4D21A-7935-2E78-1C83-E818C3CE3AEC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573820" y="1268500"/>
            <a:ext cx="1981800" cy="402300"/>
          </a:xfrm>
        </p:spPr>
        <p:txBody>
          <a:bodyPr/>
          <a:lstStyle/>
          <a:p>
            <a:pPr algn="ctr"/>
            <a:r>
              <a:rPr lang="en-US" dirty="0"/>
              <a:t>CI</a:t>
            </a:r>
            <a:endParaRPr lang="sq-AL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CB9F8145-8508-FAD8-52D2-B8D1647650F8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5651200" y="1277160"/>
            <a:ext cx="1981800" cy="402300"/>
          </a:xfrm>
        </p:spPr>
        <p:txBody>
          <a:bodyPr/>
          <a:lstStyle/>
          <a:p>
            <a:pPr algn="ctr"/>
            <a:r>
              <a:rPr lang="en-US" dirty="0"/>
              <a:t>CD</a:t>
            </a:r>
            <a:endParaRPr lang="sq-AL" dirty="0"/>
          </a:p>
        </p:txBody>
      </p:sp>
      <p:sp>
        <p:nvSpPr>
          <p:cNvPr id="11" name="Subtitle 9">
            <a:extLst>
              <a:ext uri="{FF2B5EF4-FFF2-40B4-BE49-F238E27FC236}">
                <a16:creationId xmlns:a16="http://schemas.microsoft.com/office/drawing/2014/main" id="{C5D5C7A6-24F9-FD51-F801-090BB1167A72}"/>
              </a:ext>
            </a:extLst>
          </p:cNvPr>
          <p:cNvSpPr txBox="1">
            <a:spLocks/>
          </p:cNvSpPr>
          <p:nvPr/>
        </p:nvSpPr>
        <p:spPr>
          <a:xfrm>
            <a:off x="5253587" y="3337873"/>
            <a:ext cx="2777025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algn="ctr"/>
            <a:r>
              <a:rPr lang="en-US" sz="1400" dirty="0" err="1"/>
              <a:t>Strategji</a:t>
            </a:r>
            <a:r>
              <a:rPr lang="en-US" sz="1400" dirty="0"/>
              <a:t> </a:t>
            </a:r>
            <a:r>
              <a:rPr lang="en-US" sz="1400" dirty="0" err="1"/>
              <a:t>të</a:t>
            </a:r>
            <a:r>
              <a:rPr lang="en-US" sz="1400" dirty="0"/>
              <a:t> Deployment</a:t>
            </a:r>
            <a:endParaRPr lang="sq-AL" sz="1400" dirty="0"/>
          </a:p>
        </p:txBody>
      </p:sp>
      <p:sp>
        <p:nvSpPr>
          <p:cNvPr id="13" name="Subtitle 6">
            <a:extLst>
              <a:ext uri="{FF2B5EF4-FFF2-40B4-BE49-F238E27FC236}">
                <a16:creationId xmlns:a16="http://schemas.microsoft.com/office/drawing/2014/main" id="{0CF8C7B7-4BAD-02DC-E393-796CAE1CC72A}"/>
              </a:ext>
            </a:extLst>
          </p:cNvPr>
          <p:cNvSpPr txBox="1">
            <a:spLocks/>
          </p:cNvSpPr>
          <p:nvPr/>
        </p:nvSpPr>
        <p:spPr>
          <a:xfrm>
            <a:off x="4528961" y="3740173"/>
            <a:ext cx="4140200" cy="250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sq-AL" sz="1200" kern="100" dirty="0" err="1">
                <a:effectLst/>
                <a:latin typeface="+mj-lt"/>
                <a:ea typeface="Times New Roman" panose="02020603050405020304" pitchFamily="18" charset="0"/>
              </a:rPr>
              <a:t>Blue</a:t>
            </a:r>
            <a:r>
              <a:rPr lang="sq-AL" sz="1200" kern="100" dirty="0">
                <a:effectLst/>
                <a:latin typeface="+mj-lt"/>
                <a:ea typeface="Times New Roman" panose="02020603050405020304" pitchFamily="18" charset="0"/>
              </a:rPr>
              <a:t>/</a:t>
            </a:r>
            <a:r>
              <a:rPr lang="sq-AL" sz="1200" kern="100" dirty="0" err="1">
                <a:effectLst/>
                <a:latin typeface="+mj-lt"/>
                <a:ea typeface="Times New Roman" panose="02020603050405020304" pitchFamily="18" charset="0"/>
              </a:rPr>
              <a:t>Green</a:t>
            </a:r>
            <a:r>
              <a:rPr lang="sq-AL" sz="1200" kern="1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sq-AL" sz="1200" kern="100" dirty="0" err="1">
                <a:effectLst/>
                <a:latin typeface="+mj-lt"/>
                <a:ea typeface="Times New Roman" panose="02020603050405020304" pitchFamily="18" charset="0"/>
              </a:rPr>
              <a:t>Deployment</a:t>
            </a:r>
            <a:endParaRPr lang="en-US" sz="1200" kern="100" dirty="0">
              <a:effectLst/>
              <a:latin typeface="+mj-lt"/>
              <a:ea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sq-AL" sz="1200" kern="100" dirty="0" err="1">
                <a:effectLst/>
                <a:latin typeface="+mj-lt"/>
                <a:ea typeface="Times New Roman" panose="02020603050405020304" pitchFamily="18" charset="0"/>
              </a:rPr>
              <a:t>Canary</a:t>
            </a:r>
            <a:r>
              <a:rPr lang="sq-AL" sz="1200" kern="1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sq-AL" sz="1200" kern="100" dirty="0" err="1">
                <a:effectLst/>
                <a:latin typeface="+mj-lt"/>
                <a:ea typeface="Times New Roman" panose="02020603050405020304" pitchFamily="18" charset="0"/>
              </a:rPr>
              <a:t>Releases</a:t>
            </a:r>
            <a:endParaRPr lang="en-US" sz="1200" kern="100" dirty="0">
              <a:latin typeface="+mj-lt"/>
              <a:ea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sq-AL" sz="1200" kern="100" dirty="0" err="1">
                <a:effectLst/>
                <a:latin typeface="+mj-lt"/>
                <a:ea typeface="Times New Roman" panose="02020603050405020304" pitchFamily="18" charset="0"/>
              </a:rPr>
              <a:t>Rolling</a:t>
            </a:r>
            <a:r>
              <a:rPr lang="sq-AL" sz="1200" kern="1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sq-AL" sz="1200" kern="100" dirty="0" err="1">
                <a:effectLst/>
                <a:latin typeface="+mj-lt"/>
                <a:ea typeface="Times New Roman" panose="02020603050405020304" pitchFamily="18" charset="0"/>
              </a:rPr>
              <a:t>Updates</a:t>
            </a:r>
            <a:endParaRPr lang="sq-AL" sz="105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4" name="Subtitle 7">
            <a:extLst>
              <a:ext uri="{FF2B5EF4-FFF2-40B4-BE49-F238E27FC236}">
                <a16:creationId xmlns:a16="http://schemas.microsoft.com/office/drawing/2014/main" id="{9CA1DE09-E5D4-CBB5-1F64-940769117F89}"/>
              </a:ext>
            </a:extLst>
          </p:cNvPr>
          <p:cNvSpPr txBox="1">
            <a:spLocks/>
          </p:cNvSpPr>
          <p:nvPr/>
        </p:nvSpPr>
        <p:spPr>
          <a:xfrm>
            <a:off x="1311616" y="3337873"/>
            <a:ext cx="19818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algn="ctr"/>
            <a:r>
              <a:rPr lang="en-US" sz="1200" dirty="0" err="1"/>
              <a:t>Mjetet</a:t>
            </a:r>
            <a:r>
              <a:rPr lang="en-US" sz="1200" dirty="0"/>
              <a:t> e CI</a:t>
            </a:r>
            <a:endParaRPr lang="sq-AL" sz="1200" dirty="0"/>
          </a:p>
        </p:txBody>
      </p:sp>
      <p:sp>
        <p:nvSpPr>
          <p:cNvPr id="15" name="Subtitle 4">
            <a:extLst>
              <a:ext uri="{FF2B5EF4-FFF2-40B4-BE49-F238E27FC236}">
                <a16:creationId xmlns:a16="http://schemas.microsoft.com/office/drawing/2014/main" id="{B35C2CBD-F9EA-6C44-09A1-F156B1DF898E}"/>
              </a:ext>
            </a:extLst>
          </p:cNvPr>
          <p:cNvSpPr txBox="1">
            <a:spLocks/>
          </p:cNvSpPr>
          <p:nvPr/>
        </p:nvSpPr>
        <p:spPr>
          <a:xfrm>
            <a:off x="600479" y="3576355"/>
            <a:ext cx="3689440" cy="250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sq-AL" sz="1200" dirty="0" err="1">
                <a:latin typeface="+mj-lt"/>
              </a:rPr>
              <a:t>Jenkins</a:t>
            </a:r>
            <a:endParaRPr lang="en-US" sz="1200" dirty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sq-AL" sz="1200" dirty="0" err="1">
                <a:latin typeface="+mj-lt"/>
              </a:rPr>
              <a:t>GitLab</a:t>
            </a:r>
            <a:r>
              <a:rPr lang="sq-AL" sz="1200" dirty="0">
                <a:latin typeface="+mj-lt"/>
              </a:rPr>
              <a:t> CI</a:t>
            </a:r>
            <a:endParaRPr lang="en-US" sz="1200" dirty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sq-AL" sz="1200" dirty="0" err="1">
                <a:latin typeface="+mj-lt"/>
              </a:rPr>
              <a:t>GitHub</a:t>
            </a:r>
            <a:r>
              <a:rPr lang="sq-AL" sz="1200" dirty="0">
                <a:latin typeface="+mj-lt"/>
              </a:rPr>
              <a:t> </a:t>
            </a:r>
            <a:r>
              <a:rPr lang="sq-AL" sz="1200" dirty="0" err="1">
                <a:latin typeface="+mj-lt"/>
              </a:rPr>
              <a:t>Actions</a:t>
            </a:r>
            <a:endParaRPr lang="en-US" sz="1200" dirty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sq-AL" sz="1200" dirty="0" err="1">
                <a:latin typeface="+mj-lt"/>
              </a:rPr>
              <a:t>CircleCI</a:t>
            </a:r>
            <a:endParaRPr lang="sq-AL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60399266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EA525-AFFE-F310-46F1-978E46BF5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Siguria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Mikroshërbime</a:t>
            </a:r>
            <a:endParaRPr lang="sq-A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991A0-B794-AD51-7ABD-C9111BAD5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25" y="2041524"/>
            <a:ext cx="5578500" cy="17240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kern="100" dirty="0"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	</a:t>
            </a:r>
            <a:r>
              <a:rPr lang="sq-AL" sz="1600" kern="1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Autentikimi</a:t>
            </a:r>
            <a:r>
              <a:rPr lang="sq-AL" sz="1600" kern="1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dhe Autorizimi</a:t>
            </a:r>
            <a:endParaRPr lang="en-US" sz="1600" kern="100" dirty="0">
              <a:effectLst/>
              <a:latin typeface="Poppins" panose="00000500000000000000" pitchFamily="2" charset="0"/>
              <a:ea typeface="Times New Roman" panose="02020603050405020304" pitchFamily="18" charset="0"/>
              <a:cs typeface="Poppi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kern="1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	</a:t>
            </a:r>
            <a:r>
              <a:rPr lang="sq-AL" sz="1600" kern="1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Komunikimi i Sigurt</a:t>
            </a:r>
            <a:endParaRPr lang="en-US" sz="1600" kern="100" dirty="0">
              <a:latin typeface="Poppins" panose="00000500000000000000" pitchFamily="2" charset="0"/>
              <a:ea typeface="Times New Roman" panose="02020603050405020304" pitchFamily="18" charset="0"/>
              <a:cs typeface="Poppi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kern="1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	</a:t>
            </a:r>
            <a:r>
              <a:rPr lang="sq-AL" sz="1600" kern="1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Skanimi i </a:t>
            </a:r>
            <a:r>
              <a:rPr lang="sq-AL" sz="1600" kern="1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Vulnerabiliteteve</a:t>
            </a:r>
            <a:endParaRPr lang="en-US" sz="1600" kern="100" dirty="0">
              <a:effectLst/>
              <a:latin typeface="Poppins" panose="00000500000000000000" pitchFamily="2" charset="0"/>
              <a:ea typeface="Times New Roman" panose="02020603050405020304" pitchFamily="18" charset="0"/>
              <a:cs typeface="Poppi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kern="1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	</a:t>
            </a:r>
            <a:r>
              <a:rPr lang="sq-AL" sz="1600" kern="1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Monitorimi i Sigurisë</a:t>
            </a:r>
            <a:endParaRPr lang="en-US" sz="1600" kern="100" dirty="0">
              <a:effectLst/>
              <a:latin typeface="Poppins" panose="00000500000000000000" pitchFamily="2" charset="0"/>
              <a:ea typeface="Times New Roman" panose="02020603050405020304" pitchFamily="18" charset="0"/>
              <a:cs typeface="Poppins" panose="00000500000000000000" pitchFamily="2" charset="0"/>
            </a:endParaRPr>
          </a:p>
          <a:p>
            <a:endParaRPr lang="sq-A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4B16D5E-1D03-3616-F16E-FE9EF3B9724D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713225" y="1061299"/>
            <a:ext cx="8011675" cy="697701"/>
          </a:xfrm>
        </p:spPr>
        <p:txBody>
          <a:bodyPr/>
          <a:lstStyle/>
          <a:p>
            <a:pPr algn="just"/>
            <a:r>
              <a:rPr lang="sq-AL" sz="1600" b="0" kern="1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Siguria në një arkitekturë </a:t>
            </a:r>
            <a:r>
              <a:rPr lang="en-US" sz="1600" b="0" kern="1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me </a:t>
            </a:r>
            <a:r>
              <a:rPr lang="en-US" sz="1600" b="0" kern="10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mikroshërbime</a:t>
            </a:r>
            <a:r>
              <a:rPr lang="en-US" sz="1600" b="0" kern="1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sq-AL" sz="1600" b="0" kern="1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kërkon qasje të ndryshme nga</a:t>
            </a:r>
            <a:endParaRPr lang="en-US" sz="1600" b="0" kern="100" dirty="0">
              <a:solidFill>
                <a:srgbClr val="000000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 algn="just"/>
            <a:r>
              <a:rPr lang="sq-AL" sz="1600" b="0" kern="1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aplikacionet</a:t>
            </a:r>
            <a:r>
              <a:rPr lang="en-US" sz="1600" b="0" kern="1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</a:t>
            </a:r>
            <a:r>
              <a:rPr lang="sq-AL" sz="1600" b="0" kern="1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tradicionale </a:t>
            </a:r>
            <a:r>
              <a:rPr lang="sq-AL" sz="1600" b="0" kern="10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monolitike</a:t>
            </a:r>
            <a:r>
              <a:rPr lang="sq-AL" sz="1600" b="0" kern="1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.</a:t>
            </a:r>
            <a:r>
              <a:rPr lang="en-US" sz="1600" b="0" kern="10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Kryesoret</a:t>
            </a:r>
            <a:r>
              <a:rPr lang="en-US" sz="1600" b="0" kern="1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b="0" kern="10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janë</a:t>
            </a:r>
            <a:r>
              <a:rPr lang="en-US" sz="1600" b="0" kern="1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:</a:t>
            </a:r>
            <a:endParaRPr lang="sq-AL" sz="1600" b="0" kern="100" dirty="0">
              <a:solidFill>
                <a:srgbClr val="000000"/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  <p:grpSp>
        <p:nvGrpSpPr>
          <p:cNvPr id="7" name="Google Shape;1654;p41">
            <a:extLst>
              <a:ext uri="{FF2B5EF4-FFF2-40B4-BE49-F238E27FC236}">
                <a16:creationId xmlns:a16="http://schemas.microsoft.com/office/drawing/2014/main" id="{CA191AFB-AE24-0578-628B-F682E075C520}"/>
              </a:ext>
            </a:extLst>
          </p:cNvPr>
          <p:cNvGrpSpPr/>
          <p:nvPr/>
        </p:nvGrpSpPr>
        <p:grpSpPr>
          <a:xfrm>
            <a:off x="6291725" y="2041524"/>
            <a:ext cx="1614025" cy="1724025"/>
            <a:chOff x="3198385" y="713303"/>
            <a:chExt cx="397262" cy="476593"/>
          </a:xfrm>
        </p:grpSpPr>
        <p:sp>
          <p:nvSpPr>
            <p:cNvPr id="8" name="Google Shape;1655;p41">
              <a:extLst>
                <a:ext uri="{FF2B5EF4-FFF2-40B4-BE49-F238E27FC236}">
                  <a16:creationId xmlns:a16="http://schemas.microsoft.com/office/drawing/2014/main" id="{244D3BBE-B241-A247-7A74-D17AA9DC1E1A}"/>
                </a:ext>
              </a:extLst>
            </p:cNvPr>
            <p:cNvSpPr/>
            <p:nvPr/>
          </p:nvSpPr>
          <p:spPr>
            <a:xfrm>
              <a:off x="3198385" y="713303"/>
              <a:ext cx="397262" cy="476593"/>
            </a:xfrm>
            <a:custGeom>
              <a:avLst/>
              <a:gdLst/>
              <a:ahLst/>
              <a:cxnLst/>
              <a:rect l="l" t="t" r="r" b="b"/>
              <a:pathLst>
                <a:path w="10486" h="12580" extrusionOk="0">
                  <a:moveTo>
                    <a:pt x="7669" y="666"/>
                  </a:moveTo>
                  <a:lnTo>
                    <a:pt x="9145" y="2358"/>
                  </a:lnTo>
                  <a:lnTo>
                    <a:pt x="7669" y="2358"/>
                  </a:lnTo>
                  <a:lnTo>
                    <a:pt x="7669" y="666"/>
                  </a:lnTo>
                  <a:close/>
                  <a:moveTo>
                    <a:pt x="10126" y="7469"/>
                  </a:moveTo>
                  <a:lnTo>
                    <a:pt x="10126" y="9730"/>
                  </a:lnTo>
                  <a:lnTo>
                    <a:pt x="7711" y="9730"/>
                  </a:lnTo>
                  <a:cubicBezTo>
                    <a:pt x="7616" y="9730"/>
                    <a:pt x="7531" y="9799"/>
                    <a:pt x="7523" y="9893"/>
                  </a:cubicBezTo>
                  <a:cubicBezTo>
                    <a:pt x="7515" y="10001"/>
                    <a:pt x="7598" y="10090"/>
                    <a:pt x="7703" y="10090"/>
                  </a:cubicBezTo>
                  <a:lnTo>
                    <a:pt x="9372" y="10090"/>
                  </a:lnTo>
                  <a:lnTo>
                    <a:pt x="9372" y="12220"/>
                  </a:lnTo>
                  <a:lnTo>
                    <a:pt x="1115" y="12220"/>
                  </a:lnTo>
                  <a:lnTo>
                    <a:pt x="1115" y="10090"/>
                  </a:lnTo>
                  <a:lnTo>
                    <a:pt x="6853" y="10090"/>
                  </a:lnTo>
                  <a:cubicBezTo>
                    <a:pt x="6949" y="10090"/>
                    <a:pt x="7034" y="10020"/>
                    <a:pt x="7043" y="9926"/>
                  </a:cubicBezTo>
                  <a:cubicBezTo>
                    <a:pt x="7052" y="9819"/>
                    <a:pt x="6967" y="9730"/>
                    <a:pt x="6860" y="9730"/>
                  </a:cubicBezTo>
                  <a:lnTo>
                    <a:pt x="362" y="9730"/>
                  </a:lnTo>
                  <a:lnTo>
                    <a:pt x="362" y="7469"/>
                  </a:lnTo>
                  <a:close/>
                  <a:moveTo>
                    <a:pt x="935" y="0"/>
                  </a:moveTo>
                  <a:cubicBezTo>
                    <a:pt x="835" y="0"/>
                    <a:pt x="754" y="81"/>
                    <a:pt x="754" y="182"/>
                  </a:cubicBezTo>
                  <a:lnTo>
                    <a:pt x="754" y="1012"/>
                  </a:lnTo>
                  <a:cubicBezTo>
                    <a:pt x="754" y="1107"/>
                    <a:pt x="823" y="1193"/>
                    <a:pt x="917" y="1201"/>
                  </a:cubicBezTo>
                  <a:cubicBezTo>
                    <a:pt x="923" y="1202"/>
                    <a:pt x="928" y="1202"/>
                    <a:pt x="934" y="1202"/>
                  </a:cubicBezTo>
                  <a:cubicBezTo>
                    <a:pt x="1033" y="1202"/>
                    <a:pt x="1113" y="1121"/>
                    <a:pt x="1113" y="1018"/>
                  </a:cubicBezTo>
                  <a:lnTo>
                    <a:pt x="1113" y="361"/>
                  </a:lnTo>
                  <a:lnTo>
                    <a:pt x="7306" y="361"/>
                  </a:lnTo>
                  <a:lnTo>
                    <a:pt x="7306" y="2536"/>
                  </a:lnTo>
                  <a:cubicBezTo>
                    <a:pt x="7306" y="2638"/>
                    <a:pt x="7389" y="2720"/>
                    <a:pt x="7491" y="2720"/>
                  </a:cubicBezTo>
                  <a:lnTo>
                    <a:pt x="9370" y="2720"/>
                  </a:lnTo>
                  <a:lnTo>
                    <a:pt x="9370" y="7112"/>
                  </a:lnTo>
                  <a:lnTo>
                    <a:pt x="1113" y="7112"/>
                  </a:lnTo>
                  <a:lnTo>
                    <a:pt x="1113" y="1869"/>
                  </a:lnTo>
                  <a:cubicBezTo>
                    <a:pt x="1113" y="1772"/>
                    <a:pt x="1044" y="1687"/>
                    <a:pt x="950" y="1678"/>
                  </a:cubicBezTo>
                  <a:cubicBezTo>
                    <a:pt x="945" y="1678"/>
                    <a:pt x="940" y="1677"/>
                    <a:pt x="935" y="1677"/>
                  </a:cubicBezTo>
                  <a:cubicBezTo>
                    <a:pt x="835" y="1677"/>
                    <a:pt x="754" y="1759"/>
                    <a:pt x="754" y="1861"/>
                  </a:cubicBezTo>
                  <a:lnTo>
                    <a:pt x="754" y="7112"/>
                  </a:lnTo>
                  <a:lnTo>
                    <a:pt x="184" y="7112"/>
                  </a:lnTo>
                  <a:cubicBezTo>
                    <a:pt x="82" y="7112"/>
                    <a:pt x="1" y="7194"/>
                    <a:pt x="1" y="7296"/>
                  </a:cubicBezTo>
                  <a:lnTo>
                    <a:pt x="1" y="9909"/>
                  </a:lnTo>
                  <a:cubicBezTo>
                    <a:pt x="1" y="10012"/>
                    <a:pt x="84" y="10093"/>
                    <a:pt x="184" y="10093"/>
                  </a:cubicBezTo>
                  <a:lnTo>
                    <a:pt x="754" y="10093"/>
                  </a:lnTo>
                  <a:lnTo>
                    <a:pt x="754" y="12397"/>
                  </a:lnTo>
                  <a:cubicBezTo>
                    <a:pt x="754" y="12499"/>
                    <a:pt x="836" y="12580"/>
                    <a:pt x="937" y="12580"/>
                  </a:cubicBezTo>
                  <a:lnTo>
                    <a:pt x="9549" y="12580"/>
                  </a:lnTo>
                  <a:cubicBezTo>
                    <a:pt x="9651" y="12580"/>
                    <a:pt x="9732" y="12497"/>
                    <a:pt x="9732" y="12397"/>
                  </a:cubicBezTo>
                  <a:lnTo>
                    <a:pt x="9732" y="10090"/>
                  </a:lnTo>
                  <a:lnTo>
                    <a:pt x="10302" y="10090"/>
                  </a:lnTo>
                  <a:cubicBezTo>
                    <a:pt x="10403" y="10090"/>
                    <a:pt x="10486" y="10008"/>
                    <a:pt x="10486" y="9905"/>
                  </a:cubicBezTo>
                  <a:lnTo>
                    <a:pt x="10486" y="7292"/>
                  </a:lnTo>
                  <a:cubicBezTo>
                    <a:pt x="10486" y="7191"/>
                    <a:pt x="10405" y="7109"/>
                    <a:pt x="10304" y="7109"/>
                  </a:cubicBezTo>
                  <a:lnTo>
                    <a:pt x="9732" y="7109"/>
                  </a:lnTo>
                  <a:lnTo>
                    <a:pt x="9732" y="2546"/>
                  </a:lnTo>
                  <a:cubicBezTo>
                    <a:pt x="9732" y="2502"/>
                    <a:pt x="9716" y="2458"/>
                    <a:pt x="9686" y="2426"/>
                  </a:cubicBezTo>
                  <a:lnTo>
                    <a:pt x="7621" y="63"/>
                  </a:lnTo>
                  <a:cubicBezTo>
                    <a:pt x="7586" y="22"/>
                    <a:pt x="7537" y="0"/>
                    <a:pt x="74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q-AL" noProof="1"/>
            </a:p>
          </p:txBody>
        </p:sp>
        <p:sp>
          <p:nvSpPr>
            <p:cNvPr id="9" name="Google Shape;1656;p41">
              <a:extLst>
                <a:ext uri="{FF2B5EF4-FFF2-40B4-BE49-F238E27FC236}">
                  <a16:creationId xmlns:a16="http://schemas.microsoft.com/office/drawing/2014/main" id="{D1B8C8E9-3E2E-EDD1-4451-5AF16843B8CF}"/>
                </a:ext>
              </a:extLst>
            </p:cNvPr>
            <p:cNvSpPr/>
            <p:nvPr/>
          </p:nvSpPr>
          <p:spPr>
            <a:xfrm>
              <a:off x="3252674" y="1008882"/>
              <a:ext cx="56562" cy="60995"/>
            </a:xfrm>
            <a:custGeom>
              <a:avLst/>
              <a:gdLst/>
              <a:ahLst/>
              <a:cxnLst/>
              <a:rect l="l" t="t" r="r" b="b"/>
              <a:pathLst>
                <a:path w="1493" h="1610" extrusionOk="0">
                  <a:moveTo>
                    <a:pt x="747" y="0"/>
                  </a:moveTo>
                  <a:cubicBezTo>
                    <a:pt x="646" y="0"/>
                    <a:pt x="566" y="81"/>
                    <a:pt x="566" y="180"/>
                  </a:cubicBezTo>
                  <a:lnTo>
                    <a:pt x="566" y="491"/>
                  </a:lnTo>
                  <a:lnTo>
                    <a:pt x="297" y="336"/>
                  </a:lnTo>
                  <a:cubicBezTo>
                    <a:pt x="268" y="320"/>
                    <a:pt x="237" y="312"/>
                    <a:pt x="207" y="312"/>
                  </a:cubicBezTo>
                  <a:cubicBezTo>
                    <a:pt x="144" y="312"/>
                    <a:pt x="84" y="344"/>
                    <a:pt x="51" y="401"/>
                  </a:cubicBezTo>
                  <a:cubicBezTo>
                    <a:pt x="1" y="488"/>
                    <a:pt x="31" y="598"/>
                    <a:pt x="116" y="647"/>
                  </a:cubicBezTo>
                  <a:lnTo>
                    <a:pt x="387" y="803"/>
                  </a:lnTo>
                  <a:lnTo>
                    <a:pt x="116" y="959"/>
                  </a:lnTo>
                  <a:cubicBezTo>
                    <a:pt x="30" y="1011"/>
                    <a:pt x="2" y="1121"/>
                    <a:pt x="51" y="1206"/>
                  </a:cubicBezTo>
                  <a:cubicBezTo>
                    <a:pt x="83" y="1264"/>
                    <a:pt x="145" y="1297"/>
                    <a:pt x="207" y="1297"/>
                  </a:cubicBezTo>
                  <a:cubicBezTo>
                    <a:pt x="237" y="1297"/>
                    <a:pt x="269" y="1289"/>
                    <a:pt x="297" y="1273"/>
                  </a:cubicBezTo>
                  <a:lnTo>
                    <a:pt x="567" y="1117"/>
                  </a:lnTo>
                  <a:lnTo>
                    <a:pt x="567" y="1420"/>
                  </a:lnTo>
                  <a:cubicBezTo>
                    <a:pt x="567" y="1515"/>
                    <a:pt x="636" y="1600"/>
                    <a:pt x="731" y="1609"/>
                  </a:cubicBezTo>
                  <a:cubicBezTo>
                    <a:pt x="736" y="1609"/>
                    <a:pt x="742" y="1609"/>
                    <a:pt x="747" y="1609"/>
                  </a:cubicBezTo>
                  <a:cubicBezTo>
                    <a:pt x="846" y="1609"/>
                    <a:pt x="927" y="1529"/>
                    <a:pt x="927" y="1430"/>
                  </a:cubicBezTo>
                  <a:lnTo>
                    <a:pt x="927" y="1117"/>
                  </a:lnTo>
                  <a:lnTo>
                    <a:pt x="1197" y="1273"/>
                  </a:lnTo>
                  <a:cubicBezTo>
                    <a:pt x="1225" y="1290"/>
                    <a:pt x="1255" y="1297"/>
                    <a:pt x="1287" y="1297"/>
                  </a:cubicBezTo>
                  <a:cubicBezTo>
                    <a:pt x="1350" y="1297"/>
                    <a:pt x="1409" y="1264"/>
                    <a:pt x="1443" y="1206"/>
                  </a:cubicBezTo>
                  <a:cubicBezTo>
                    <a:pt x="1492" y="1120"/>
                    <a:pt x="1464" y="1011"/>
                    <a:pt x="1377" y="960"/>
                  </a:cubicBezTo>
                  <a:lnTo>
                    <a:pt x="1108" y="804"/>
                  </a:lnTo>
                  <a:lnTo>
                    <a:pt x="1370" y="652"/>
                  </a:lnTo>
                  <a:cubicBezTo>
                    <a:pt x="1451" y="605"/>
                    <a:pt x="1491" y="502"/>
                    <a:pt x="1450" y="416"/>
                  </a:cubicBezTo>
                  <a:cubicBezTo>
                    <a:pt x="1419" y="349"/>
                    <a:pt x="1354" y="312"/>
                    <a:pt x="1287" y="312"/>
                  </a:cubicBezTo>
                  <a:cubicBezTo>
                    <a:pt x="1257" y="312"/>
                    <a:pt x="1225" y="320"/>
                    <a:pt x="1197" y="336"/>
                  </a:cubicBezTo>
                  <a:lnTo>
                    <a:pt x="927" y="491"/>
                  </a:lnTo>
                  <a:lnTo>
                    <a:pt x="927" y="189"/>
                  </a:lnTo>
                  <a:cubicBezTo>
                    <a:pt x="927" y="93"/>
                    <a:pt x="857" y="8"/>
                    <a:pt x="763" y="1"/>
                  </a:cubicBezTo>
                  <a:cubicBezTo>
                    <a:pt x="758" y="0"/>
                    <a:pt x="752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q-AL" noProof="1"/>
            </a:p>
          </p:txBody>
        </p:sp>
        <p:sp>
          <p:nvSpPr>
            <p:cNvPr id="10" name="Google Shape;1657;p41">
              <a:extLst>
                <a:ext uri="{FF2B5EF4-FFF2-40B4-BE49-F238E27FC236}">
                  <a16:creationId xmlns:a16="http://schemas.microsoft.com/office/drawing/2014/main" id="{D7738D2F-F467-073A-2CD6-6FD0B77052A2}"/>
                </a:ext>
              </a:extLst>
            </p:cNvPr>
            <p:cNvSpPr/>
            <p:nvPr/>
          </p:nvSpPr>
          <p:spPr>
            <a:xfrm>
              <a:off x="3329467" y="1008920"/>
              <a:ext cx="56676" cy="60957"/>
            </a:xfrm>
            <a:custGeom>
              <a:avLst/>
              <a:gdLst/>
              <a:ahLst/>
              <a:cxnLst/>
              <a:rect l="l" t="t" r="r" b="b"/>
              <a:pathLst>
                <a:path w="1496" h="1609" extrusionOk="0">
                  <a:moveTo>
                    <a:pt x="750" y="0"/>
                  </a:moveTo>
                  <a:cubicBezTo>
                    <a:pt x="650" y="0"/>
                    <a:pt x="570" y="81"/>
                    <a:pt x="570" y="180"/>
                  </a:cubicBezTo>
                  <a:lnTo>
                    <a:pt x="570" y="492"/>
                  </a:lnTo>
                  <a:lnTo>
                    <a:pt x="308" y="340"/>
                  </a:lnTo>
                  <a:cubicBezTo>
                    <a:pt x="277" y="323"/>
                    <a:pt x="243" y="314"/>
                    <a:pt x="209" y="314"/>
                  </a:cubicBezTo>
                  <a:cubicBezTo>
                    <a:pt x="152" y="314"/>
                    <a:pt x="97" y="339"/>
                    <a:pt x="62" y="387"/>
                  </a:cubicBezTo>
                  <a:cubicBezTo>
                    <a:pt x="0" y="474"/>
                    <a:pt x="29" y="594"/>
                    <a:pt x="120" y="646"/>
                  </a:cubicBezTo>
                  <a:lnTo>
                    <a:pt x="390" y="802"/>
                  </a:lnTo>
                  <a:lnTo>
                    <a:pt x="120" y="958"/>
                  </a:lnTo>
                  <a:cubicBezTo>
                    <a:pt x="35" y="1010"/>
                    <a:pt x="5" y="1120"/>
                    <a:pt x="55" y="1205"/>
                  </a:cubicBezTo>
                  <a:cubicBezTo>
                    <a:pt x="87" y="1263"/>
                    <a:pt x="149" y="1296"/>
                    <a:pt x="211" y="1296"/>
                  </a:cubicBezTo>
                  <a:cubicBezTo>
                    <a:pt x="240" y="1296"/>
                    <a:pt x="272" y="1288"/>
                    <a:pt x="301" y="1272"/>
                  </a:cubicBezTo>
                  <a:lnTo>
                    <a:pt x="570" y="1116"/>
                  </a:lnTo>
                  <a:lnTo>
                    <a:pt x="570" y="1419"/>
                  </a:lnTo>
                  <a:cubicBezTo>
                    <a:pt x="570" y="1514"/>
                    <a:pt x="640" y="1599"/>
                    <a:pt x="735" y="1608"/>
                  </a:cubicBezTo>
                  <a:cubicBezTo>
                    <a:pt x="740" y="1608"/>
                    <a:pt x="745" y="1608"/>
                    <a:pt x="751" y="1608"/>
                  </a:cubicBezTo>
                  <a:cubicBezTo>
                    <a:pt x="850" y="1608"/>
                    <a:pt x="930" y="1528"/>
                    <a:pt x="930" y="1429"/>
                  </a:cubicBezTo>
                  <a:lnTo>
                    <a:pt x="930" y="1116"/>
                  </a:lnTo>
                  <a:lnTo>
                    <a:pt x="1201" y="1272"/>
                  </a:lnTo>
                  <a:cubicBezTo>
                    <a:pt x="1229" y="1289"/>
                    <a:pt x="1259" y="1296"/>
                    <a:pt x="1291" y="1296"/>
                  </a:cubicBezTo>
                  <a:cubicBezTo>
                    <a:pt x="1353" y="1296"/>
                    <a:pt x="1413" y="1263"/>
                    <a:pt x="1447" y="1205"/>
                  </a:cubicBezTo>
                  <a:cubicBezTo>
                    <a:pt x="1496" y="1119"/>
                    <a:pt x="1466" y="1010"/>
                    <a:pt x="1381" y="959"/>
                  </a:cubicBezTo>
                  <a:lnTo>
                    <a:pt x="1109" y="803"/>
                  </a:lnTo>
                  <a:lnTo>
                    <a:pt x="1381" y="648"/>
                  </a:lnTo>
                  <a:cubicBezTo>
                    <a:pt x="1468" y="598"/>
                    <a:pt x="1496" y="488"/>
                    <a:pt x="1447" y="402"/>
                  </a:cubicBezTo>
                  <a:cubicBezTo>
                    <a:pt x="1413" y="344"/>
                    <a:pt x="1353" y="312"/>
                    <a:pt x="1291" y="312"/>
                  </a:cubicBezTo>
                  <a:cubicBezTo>
                    <a:pt x="1260" y="312"/>
                    <a:pt x="1229" y="320"/>
                    <a:pt x="1201" y="336"/>
                  </a:cubicBezTo>
                  <a:lnTo>
                    <a:pt x="930" y="492"/>
                  </a:lnTo>
                  <a:lnTo>
                    <a:pt x="930" y="190"/>
                  </a:lnTo>
                  <a:cubicBezTo>
                    <a:pt x="930" y="94"/>
                    <a:pt x="861" y="8"/>
                    <a:pt x="767" y="1"/>
                  </a:cubicBezTo>
                  <a:cubicBezTo>
                    <a:pt x="761" y="0"/>
                    <a:pt x="756" y="0"/>
                    <a:pt x="7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q-AL" noProof="1"/>
            </a:p>
          </p:txBody>
        </p:sp>
        <p:sp>
          <p:nvSpPr>
            <p:cNvPr id="11" name="Google Shape;1658;p41">
              <a:extLst>
                <a:ext uri="{FF2B5EF4-FFF2-40B4-BE49-F238E27FC236}">
                  <a16:creationId xmlns:a16="http://schemas.microsoft.com/office/drawing/2014/main" id="{46385280-663A-2ABB-D198-67513012EBFF}"/>
                </a:ext>
              </a:extLst>
            </p:cNvPr>
            <p:cNvSpPr/>
            <p:nvPr/>
          </p:nvSpPr>
          <p:spPr>
            <a:xfrm>
              <a:off x="3407814" y="1008920"/>
              <a:ext cx="56562" cy="60957"/>
            </a:xfrm>
            <a:custGeom>
              <a:avLst/>
              <a:gdLst/>
              <a:ahLst/>
              <a:cxnLst/>
              <a:rect l="l" t="t" r="r" b="b"/>
              <a:pathLst>
                <a:path w="1493" h="1609" extrusionOk="0">
                  <a:moveTo>
                    <a:pt x="747" y="0"/>
                  </a:moveTo>
                  <a:cubicBezTo>
                    <a:pt x="646" y="0"/>
                    <a:pt x="566" y="81"/>
                    <a:pt x="566" y="180"/>
                  </a:cubicBezTo>
                  <a:lnTo>
                    <a:pt x="566" y="492"/>
                  </a:lnTo>
                  <a:lnTo>
                    <a:pt x="297" y="336"/>
                  </a:lnTo>
                  <a:cubicBezTo>
                    <a:pt x="269" y="320"/>
                    <a:pt x="238" y="312"/>
                    <a:pt x="207" y="312"/>
                  </a:cubicBezTo>
                  <a:cubicBezTo>
                    <a:pt x="145" y="312"/>
                    <a:pt x="84" y="344"/>
                    <a:pt x="51" y="402"/>
                  </a:cubicBezTo>
                  <a:cubicBezTo>
                    <a:pt x="1" y="488"/>
                    <a:pt x="31" y="598"/>
                    <a:pt x="116" y="648"/>
                  </a:cubicBezTo>
                  <a:lnTo>
                    <a:pt x="387" y="803"/>
                  </a:lnTo>
                  <a:lnTo>
                    <a:pt x="116" y="959"/>
                  </a:lnTo>
                  <a:cubicBezTo>
                    <a:pt x="31" y="1010"/>
                    <a:pt x="2" y="1120"/>
                    <a:pt x="51" y="1205"/>
                  </a:cubicBezTo>
                  <a:cubicBezTo>
                    <a:pt x="86" y="1263"/>
                    <a:pt x="145" y="1296"/>
                    <a:pt x="207" y="1296"/>
                  </a:cubicBezTo>
                  <a:cubicBezTo>
                    <a:pt x="238" y="1296"/>
                    <a:pt x="269" y="1288"/>
                    <a:pt x="297" y="1272"/>
                  </a:cubicBezTo>
                  <a:lnTo>
                    <a:pt x="567" y="1116"/>
                  </a:lnTo>
                  <a:lnTo>
                    <a:pt x="567" y="1419"/>
                  </a:lnTo>
                  <a:cubicBezTo>
                    <a:pt x="567" y="1514"/>
                    <a:pt x="637" y="1599"/>
                    <a:pt x="731" y="1608"/>
                  </a:cubicBezTo>
                  <a:cubicBezTo>
                    <a:pt x="736" y="1608"/>
                    <a:pt x="742" y="1608"/>
                    <a:pt x="747" y="1608"/>
                  </a:cubicBezTo>
                  <a:cubicBezTo>
                    <a:pt x="847" y="1608"/>
                    <a:pt x="927" y="1528"/>
                    <a:pt x="927" y="1429"/>
                  </a:cubicBezTo>
                  <a:lnTo>
                    <a:pt x="927" y="1116"/>
                  </a:lnTo>
                  <a:lnTo>
                    <a:pt x="1197" y="1272"/>
                  </a:lnTo>
                  <a:cubicBezTo>
                    <a:pt x="1225" y="1289"/>
                    <a:pt x="1256" y="1296"/>
                    <a:pt x="1287" y="1296"/>
                  </a:cubicBezTo>
                  <a:cubicBezTo>
                    <a:pt x="1350" y="1296"/>
                    <a:pt x="1411" y="1263"/>
                    <a:pt x="1443" y="1205"/>
                  </a:cubicBezTo>
                  <a:cubicBezTo>
                    <a:pt x="1492" y="1119"/>
                    <a:pt x="1463" y="1010"/>
                    <a:pt x="1377" y="959"/>
                  </a:cubicBezTo>
                  <a:lnTo>
                    <a:pt x="1108" y="803"/>
                  </a:lnTo>
                  <a:lnTo>
                    <a:pt x="1377" y="648"/>
                  </a:lnTo>
                  <a:cubicBezTo>
                    <a:pt x="1464" y="598"/>
                    <a:pt x="1492" y="488"/>
                    <a:pt x="1443" y="402"/>
                  </a:cubicBezTo>
                  <a:cubicBezTo>
                    <a:pt x="1409" y="344"/>
                    <a:pt x="1349" y="312"/>
                    <a:pt x="1287" y="312"/>
                  </a:cubicBezTo>
                  <a:cubicBezTo>
                    <a:pt x="1256" y="312"/>
                    <a:pt x="1225" y="320"/>
                    <a:pt x="1197" y="336"/>
                  </a:cubicBezTo>
                  <a:lnTo>
                    <a:pt x="927" y="492"/>
                  </a:lnTo>
                  <a:lnTo>
                    <a:pt x="927" y="190"/>
                  </a:lnTo>
                  <a:cubicBezTo>
                    <a:pt x="927" y="94"/>
                    <a:pt x="858" y="8"/>
                    <a:pt x="763" y="1"/>
                  </a:cubicBezTo>
                  <a:cubicBezTo>
                    <a:pt x="758" y="0"/>
                    <a:pt x="752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q-AL" noProof="1"/>
            </a:p>
          </p:txBody>
        </p:sp>
        <p:sp>
          <p:nvSpPr>
            <p:cNvPr id="12" name="Google Shape;1659;p41">
              <a:extLst>
                <a:ext uri="{FF2B5EF4-FFF2-40B4-BE49-F238E27FC236}">
                  <a16:creationId xmlns:a16="http://schemas.microsoft.com/office/drawing/2014/main" id="{375DAC14-1970-7512-FC8A-E4CBDF14C54F}"/>
                </a:ext>
              </a:extLst>
            </p:cNvPr>
            <p:cNvSpPr/>
            <p:nvPr/>
          </p:nvSpPr>
          <p:spPr>
            <a:xfrm>
              <a:off x="3484796" y="1008920"/>
              <a:ext cx="56562" cy="60957"/>
            </a:xfrm>
            <a:custGeom>
              <a:avLst/>
              <a:gdLst/>
              <a:ahLst/>
              <a:cxnLst/>
              <a:rect l="l" t="t" r="r" b="b"/>
              <a:pathLst>
                <a:path w="1493" h="1609" extrusionOk="0">
                  <a:moveTo>
                    <a:pt x="747" y="0"/>
                  </a:moveTo>
                  <a:cubicBezTo>
                    <a:pt x="646" y="0"/>
                    <a:pt x="566" y="81"/>
                    <a:pt x="566" y="180"/>
                  </a:cubicBezTo>
                  <a:lnTo>
                    <a:pt x="566" y="492"/>
                  </a:lnTo>
                  <a:lnTo>
                    <a:pt x="297" y="336"/>
                  </a:lnTo>
                  <a:cubicBezTo>
                    <a:pt x="269" y="320"/>
                    <a:pt x="237" y="312"/>
                    <a:pt x="207" y="312"/>
                  </a:cubicBezTo>
                  <a:cubicBezTo>
                    <a:pt x="144" y="312"/>
                    <a:pt x="84" y="344"/>
                    <a:pt x="51" y="402"/>
                  </a:cubicBezTo>
                  <a:cubicBezTo>
                    <a:pt x="1" y="488"/>
                    <a:pt x="30" y="598"/>
                    <a:pt x="116" y="648"/>
                  </a:cubicBezTo>
                  <a:lnTo>
                    <a:pt x="386" y="803"/>
                  </a:lnTo>
                  <a:lnTo>
                    <a:pt x="116" y="959"/>
                  </a:lnTo>
                  <a:cubicBezTo>
                    <a:pt x="30" y="1010"/>
                    <a:pt x="2" y="1120"/>
                    <a:pt x="51" y="1205"/>
                  </a:cubicBezTo>
                  <a:cubicBezTo>
                    <a:pt x="83" y="1263"/>
                    <a:pt x="145" y="1296"/>
                    <a:pt x="207" y="1296"/>
                  </a:cubicBezTo>
                  <a:cubicBezTo>
                    <a:pt x="237" y="1296"/>
                    <a:pt x="269" y="1288"/>
                    <a:pt x="297" y="1272"/>
                  </a:cubicBezTo>
                  <a:lnTo>
                    <a:pt x="567" y="1116"/>
                  </a:lnTo>
                  <a:lnTo>
                    <a:pt x="567" y="1419"/>
                  </a:lnTo>
                  <a:cubicBezTo>
                    <a:pt x="567" y="1514"/>
                    <a:pt x="636" y="1599"/>
                    <a:pt x="731" y="1608"/>
                  </a:cubicBezTo>
                  <a:cubicBezTo>
                    <a:pt x="736" y="1608"/>
                    <a:pt x="742" y="1608"/>
                    <a:pt x="747" y="1608"/>
                  </a:cubicBezTo>
                  <a:cubicBezTo>
                    <a:pt x="846" y="1608"/>
                    <a:pt x="927" y="1528"/>
                    <a:pt x="927" y="1429"/>
                  </a:cubicBezTo>
                  <a:lnTo>
                    <a:pt x="927" y="1116"/>
                  </a:lnTo>
                  <a:lnTo>
                    <a:pt x="1197" y="1272"/>
                  </a:lnTo>
                  <a:cubicBezTo>
                    <a:pt x="1225" y="1289"/>
                    <a:pt x="1255" y="1296"/>
                    <a:pt x="1287" y="1296"/>
                  </a:cubicBezTo>
                  <a:cubicBezTo>
                    <a:pt x="1350" y="1296"/>
                    <a:pt x="1409" y="1263"/>
                    <a:pt x="1443" y="1205"/>
                  </a:cubicBezTo>
                  <a:cubicBezTo>
                    <a:pt x="1492" y="1119"/>
                    <a:pt x="1462" y="1010"/>
                    <a:pt x="1377" y="959"/>
                  </a:cubicBezTo>
                  <a:lnTo>
                    <a:pt x="1107" y="803"/>
                  </a:lnTo>
                  <a:lnTo>
                    <a:pt x="1377" y="648"/>
                  </a:lnTo>
                  <a:cubicBezTo>
                    <a:pt x="1464" y="598"/>
                    <a:pt x="1492" y="488"/>
                    <a:pt x="1443" y="402"/>
                  </a:cubicBezTo>
                  <a:cubicBezTo>
                    <a:pt x="1409" y="344"/>
                    <a:pt x="1349" y="312"/>
                    <a:pt x="1287" y="312"/>
                  </a:cubicBezTo>
                  <a:cubicBezTo>
                    <a:pt x="1256" y="312"/>
                    <a:pt x="1225" y="320"/>
                    <a:pt x="1197" y="336"/>
                  </a:cubicBezTo>
                  <a:lnTo>
                    <a:pt x="927" y="492"/>
                  </a:lnTo>
                  <a:lnTo>
                    <a:pt x="927" y="190"/>
                  </a:lnTo>
                  <a:cubicBezTo>
                    <a:pt x="927" y="94"/>
                    <a:pt x="857" y="8"/>
                    <a:pt x="763" y="1"/>
                  </a:cubicBezTo>
                  <a:cubicBezTo>
                    <a:pt x="758" y="0"/>
                    <a:pt x="752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q-AL" noProof="1"/>
            </a:p>
          </p:txBody>
        </p:sp>
        <p:sp>
          <p:nvSpPr>
            <p:cNvPr id="13" name="Google Shape;1660;p41">
              <a:extLst>
                <a:ext uri="{FF2B5EF4-FFF2-40B4-BE49-F238E27FC236}">
                  <a16:creationId xmlns:a16="http://schemas.microsoft.com/office/drawing/2014/main" id="{CB087E87-48BF-5576-1263-5266AB68FF80}"/>
                </a:ext>
              </a:extLst>
            </p:cNvPr>
            <p:cNvSpPr/>
            <p:nvPr/>
          </p:nvSpPr>
          <p:spPr>
            <a:xfrm>
              <a:off x="3342424" y="807220"/>
              <a:ext cx="109260" cy="154343"/>
            </a:xfrm>
            <a:custGeom>
              <a:avLst/>
              <a:gdLst/>
              <a:ahLst/>
              <a:cxnLst/>
              <a:rect l="l" t="t" r="r" b="b"/>
              <a:pathLst>
                <a:path w="2884" h="4074" extrusionOk="0">
                  <a:moveTo>
                    <a:pt x="1457" y="380"/>
                  </a:moveTo>
                  <a:cubicBezTo>
                    <a:pt x="1776" y="380"/>
                    <a:pt x="2032" y="645"/>
                    <a:pt x="2032" y="972"/>
                  </a:cubicBezTo>
                  <a:lnTo>
                    <a:pt x="2032" y="1517"/>
                  </a:lnTo>
                  <a:lnTo>
                    <a:pt x="885" y="1517"/>
                  </a:lnTo>
                  <a:lnTo>
                    <a:pt x="885" y="954"/>
                  </a:lnTo>
                  <a:cubicBezTo>
                    <a:pt x="885" y="654"/>
                    <a:pt x="1116" y="405"/>
                    <a:pt x="1411" y="381"/>
                  </a:cubicBezTo>
                  <a:cubicBezTo>
                    <a:pt x="1426" y="380"/>
                    <a:pt x="1442" y="380"/>
                    <a:pt x="1457" y="380"/>
                  </a:cubicBezTo>
                  <a:close/>
                  <a:moveTo>
                    <a:pt x="2342" y="1878"/>
                  </a:moveTo>
                  <a:cubicBezTo>
                    <a:pt x="2441" y="1878"/>
                    <a:pt x="2524" y="1959"/>
                    <a:pt x="2524" y="2058"/>
                  </a:cubicBezTo>
                  <a:lnTo>
                    <a:pt x="2524" y="3532"/>
                  </a:lnTo>
                  <a:cubicBezTo>
                    <a:pt x="2524" y="3631"/>
                    <a:pt x="2442" y="3712"/>
                    <a:pt x="2343" y="3712"/>
                  </a:cubicBezTo>
                  <a:lnTo>
                    <a:pt x="576" y="3712"/>
                  </a:lnTo>
                  <a:cubicBezTo>
                    <a:pt x="476" y="3712"/>
                    <a:pt x="395" y="3631"/>
                    <a:pt x="395" y="3532"/>
                  </a:cubicBezTo>
                  <a:lnTo>
                    <a:pt x="395" y="2058"/>
                  </a:lnTo>
                  <a:cubicBezTo>
                    <a:pt x="395" y="1959"/>
                    <a:pt x="476" y="1878"/>
                    <a:pt x="576" y="1878"/>
                  </a:cubicBezTo>
                  <a:close/>
                  <a:moveTo>
                    <a:pt x="1442" y="0"/>
                  </a:moveTo>
                  <a:cubicBezTo>
                    <a:pt x="918" y="0"/>
                    <a:pt x="492" y="428"/>
                    <a:pt x="492" y="951"/>
                  </a:cubicBezTo>
                  <a:lnTo>
                    <a:pt x="492" y="1513"/>
                  </a:lnTo>
                  <a:cubicBezTo>
                    <a:pt x="216" y="1545"/>
                    <a:pt x="1" y="1778"/>
                    <a:pt x="1" y="2057"/>
                  </a:cubicBezTo>
                  <a:lnTo>
                    <a:pt x="1" y="3525"/>
                  </a:lnTo>
                  <a:cubicBezTo>
                    <a:pt x="1" y="3828"/>
                    <a:pt x="247" y="4073"/>
                    <a:pt x="549" y="4073"/>
                  </a:cubicBezTo>
                  <a:lnTo>
                    <a:pt x="2334" y="4073"/>
                  </a:lnTo>
                  <a:cubicBezTo>
                    <a:pt x="2638" y="4073"/>
                    <a:pt x="2883" y="3827"/>
                    <a:pt x="2883" y="3525"/>
                  </a:cubicBezTo>
                  <a:lnTo>
                    <a:pt x="2883" y="2057"/>
                  </a:lnTo>
                  <a:cubicBezTo>
                    <a:pt x="2883" y="1778"/>
                    <a:pt x="2668" y="1545"/>
                    <a:pt x="2392" y="1513"/>
                  </a:cubicBezTo>
                  <a:lnTo>
                    <a:pt x="2392" y="950"/>
                  </a:lnTo>
                  <a:cubicBezTo>
                    <a:pt x="2393" y="427"/>
                    <a:pt x="1966" y="0"/>
                    <a:pt x="14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q-AL" noProof="1"/>
            </a:p>
          </p:txBody>
        </p:sp>
        <p:sp>
          <p:nvSpPr>
            <p:cNvPr id="14" name="Google Shape;1661;p41">
              <a:extLst>
                <a:ext uri="{FF2B5EF4-FFF2-40B4-BE49-F238E27FC236}">
                  <a16:creationId xmlns:a16="http://schemas.microsoft.com/office/drawing/2014/main" id="{880FE93D-3BCA-9699-6543-679F9B0EC7B9}"/>
                </a:ext>
              </a:extLst>
            </p:cNvPr>
            <p:cNvSpPr/>
            <p:nvPr/>
          </p:nvSpPr>
          <p:spPr>
            <a:xfrm>
              <a:off x="3387735" y="903637"/>
              <a:ext cx="18715" cy="18677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7" y="0"/>
                  </a:moveTo>
                  <a:cubicBezTo>
                    <a:pt x="111" y="0"/>
                    <a:pt x="1" y="110"/>
                    <a:pt x="1" y="246"/>
                  </a:cubicBezTo>
                  <a:cubicBezTo>
                    <a:pt x="1" y="383"/>
                    <a:pt x="111" y="493"/>
                    <a:pt x="247" y="493"/>
                  </a:cubicBezTo>
                  <a:cubicBezTo>
                    <a:pt x="383" y="493"/>
                    <a:pt x="493" y="383"/>
                    <a:pt x="493" y="246"/>
                  </a:cubicBezTo>
                  <a:cubicBezTo>
                    <a:pt x="493" y="110"/>
                    <a:pt x="383" y="0"/>
                    <a:pt x="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q-AL" noProof="1"/>
            </a:p>
          </p:txBody>
        </p:sp>
      </p:grpSp>
    </p:spTree>
    <p:extLst>
      <p:ext uri="{BB962C8B-B14F-4D97-AF65-F5344CB8AC3E}">
        <p14:creationId xmlns:p14="http://schemas.microsoft.com/office/powerpoint/2010/main" val="1320966814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7" name="Google Shape;2217;p5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1"/>
              <a:t>Konkluzione</a:t>
            </a:r>
            <a:endParaRPr lang="sq-AL" noProof="1"/>
          </a:p>
        </p:txBody>
      </p:sp>
      <p:sp>
        <p:nvSpPr>
          <p:cNvPr id="2218" name="Google Shape;2218;p58"/>
          <p:cNvSpPr txBox="1">
            <a:spLocks noGrp="1"/>
          </p:cNvSpPr>
          <p:nvPr>
            <p:ph type="subTitle" idx="1"/>
          </p:nvPr>
        </p:nvSpPr>
        <p:spPr>
          <a:xfrm>
            <a:off x="719999" y="1227819"/>
            <a:ext cx="6226605" cy="28550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Microservices </a:t>
            </a:r>
            <a:r>
              <a:rPr lang="en-US" dirty="0" err="1"/>
              <a:t>ofrojnë</a:t>
            </a:r>
            <a:r>
              <a:rPr lang="en-US" dirty="0"/>
              <a:t> </a:t>
            </a:r>
            <a:r>
              <a:rPr lang="en-US" dirty="0" err="1"/>
              <a:t>fleksibilitet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shkallëzim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lartë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aplikacionet</a:t>
            </a:r>
            <a:r>
              <a:rPr lang="en-US" dirty="0"/>
              <a:t> </a:t>
            </a:r>
            <a:r>
              <a:rPr lang="en-US" dirty="0" err="1"/>
              <a:t>moderne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Implementimi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suksesshëm</a:t>
            </a:r>
            <a:r>
              <a:rPr lang="en-US" dirty="0"/>
              <a:t> </a:t>
            </a:r>
            <a:r>
              <a:rPr lang="en-US" dirty="0" err="1"/>
              <a:t>kërkon</a:t>
            </a:r>
            <a:r>
              <a:rPr lang="en-US" dirty="0"/>
              <a:t> </a:t>
            </a:r>
            <a:r>
              <a:rPr lang="en-US" dirty="0" err="1"/>
              <a:t>menaxhim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mirë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komunikimit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sigurisë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Teknologjitë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Kubernetes, Docker </a:t>
            </a:r>
            <a:r>
              <a:rPr lang="en-US" dirty="0" err="1"/>
              <a:t>dhe</a:t>
            </a:r>
            <a:r>
              <a:rPr lang="en-US" dirty="0"/>
              <a:t> API Gateway </a:t>
            </a:r>
            <a:r>
              <a:rPr lang="en-US" dirty="0" err="1"/>
              <a:t>ndihmojnë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menaxhimin</a:t>
            </a:r>
            <a:r>
              <a:rPr lang="en-US" dirty="0"/>
              <a:t> e </a:t>
            </a:r>
            <a:r>
              <a:rPr lang="en-US" dirty="0" err="1"/>
              <a:t>arkitekturës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Adaptimi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praktikave</a:t>
            </a:r>
            <a:r>
              <a:rPr lang="en-US" dirty="0"/>
              <a:t> </a:t>
            </a:r>
            <a:r>
              <a:rPr lang="en-US" dirty="0" err="1"/>
              <a:t>më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mira</a:t>
            </a:r>
            <a:r>
              <a:rPr lang="en-US" dirty="0"/>
              <a:t> </a:t>
            </a:r>
            <a:r>
              <a:rPr lang="en-US" dirty="0" err="1"/>
              <a:t>ndihmon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krijimin</a:t>
            </a:r>
            <a:r>
              <a:rPr lang="en-US" dirty="0"/>
              <a:t> e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fuqishëm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qëndrueshëm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5" name="Google Shape;1545;p40"/>
          <p:cNvGrpSpPr/>
          <p:nvPr/>
        </p:nvGrpSpPr>
        <p:grpSpPr>
          <a:xfrm>
            <a:off x="-2765817" y="-2958610"/>
            <a:ext cx="8164418" cy="6343459"/>
            <a:chOff x="-2613417" y="-2806210"/>
            <a:chExt cx="8164418" cy="6343459"/>
          </a:xfrm>
        </p:grpSpPr>
        <p:grpSp>
          <p:nvGrpSpPr>
            <p:cNvPr id="1546" name="Google Shape;1546;p40"/>
            <p:cNvGrpSpPr/>
            <p:nvPr/>
          </p:nvGrpSpPr>
          <p:grpSpPr>
            <a:xfrm>
              <a:off x="-2613417" y="-2806210"/>
              <a:ext cx="8164418" cy="6343459"/>
              <a:chOff x="-2613417" y="-2806210"/>
              <a:chExt cx="8164418" cy="6343459"/>
            </a:xfrm>
          </p:grpSpPr>
          <p:grpSp>
            <p:nvGrpSpPr>
              <p:cNvPr id="1547" name="Google Shape;1547;p40"/>
              <p:cNvGrpSpPr/>
              <p:nvPr/>
            </p:nvGrpSpPr>
            <p:grpSpPr>
              <a:xfrm>
                <a:off x="-191059" y="95963"/>
                <a:ext cx="1538562" cy="971589"/>
                <a:chOff x="-191059" y="95963"/>
                <a:chExt cx="1538562" cy="971589"/>
              </a:xfrm>
            </p:grpSpPr>
            <p:grpSp>
              <p:nvGrpSpPr>
                <p:cNvPr id="1548" name="Google Shape;1548;p40"/>
                <p:cNvGrpSpPr/>
                <p:nvPr/>
              </p:nvGrpSpPr>
              <p:grpSpPr>
                <a:xfrm>
                  <a:off x="-191059" y="201619"/>
                  <a:ext cx="904284" cy="865933"/>
                  <a:chOff x="2038491" y="-937756"/>
                  <a:chExt cx="904284" cy="865933"/>
                </a:xfrm>
              </p:grpSpPr>
              <p:grpSp>
                <p:nvGrpSpPr>
                  <p:cNvPr id="1549" name="Google Shape;1549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0" name="Google Shape;1550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sq-AL" noProof="1"/>
                    </a:p>
                  </p:txBody>
                </p:sp>
                <p:sp>
                  <p:nvSpPr>
                    <p:cNvPr id="1551" name="Google Shape;1551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sq-AL" noProof="1"/>
                    </a:p>
                  </p:txBody>
                </p:sp>
                <p:sp>
                  <p:nvSpPr>
                    <p:cNvPr id="1552" name="Google Shape;1552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sq-AL" noProof="1"/>
                    </a:p>
                  </p:txBody>
                </p:sp>
                <p:sp>
                  <p:nvSpPr>
                    <p:cNvPr id="1553" name="Google Shape;1553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sq-AL" noProof="1"/>
                    </a:p>
                  </p:txBody>
                </p:sp>
                <p:sp>
                  <p:nvSpPr>
                    <p:cNvPr id="1554" name="Google Shape;1554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sq-AL" noProof="1"/>
                    </a:p>
                  </p:txBody>
                </p:sp>
              </p:grpSp>
              <p:sp>
                <p:nvSpPr>
                  <p:cNvPr id="1555" name="Google Shape;1555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sq-AL" noProof="1"/>
                  </a:p>
                </p:txBody>
              </p:sp>
            </p:grpSp>
            <p:grpSp>
              <p:nvGrpSpPr>
                <p:cNvPr id="1556" name="Google Shape;1556;p40"/>
                <p:cNvGrpSpPr/>
                <p:nvPr/>
              </p:nvGrpSpPr>
              <p:grpSpPr>
                <a:xfrm>
                  <a:off x="584533" y="9596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57" name="Google Shape;1557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8" name="Google Shape;1558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sq-AL" noProof="1"/>
                    </a:p>
                  </p:txBody>
                </p:sp>
                <p:sp>
                  <p:nvSpPr>
                    <p:cNvPr id="1559" name="Google Shape;1559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sq-AL" noProof="1"/>
                    </a:p>
                  </p:txBody>
                </p:sp>
                <p:sp>
                  <p:nvSpPr>
                    <p:cNvPr id="1560" name="Google Shape;1560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sq-AL" noProof="1"/>
                    </a:p>
                  </p:txBody>
                </p:sp>
                <p:sp>
                  <p:nvSpPr>
                    <p:cNvPr id="1561" name="Google Shape;1561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sq-AL" noProof="1"/>
                    </a:p>
                  </p:txBody>
                </p:sp>
                <p:sp>
                  <p:nvSpPr>
                    <p:cNvPr id="1562" name="Google Shape;1562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sq-AL" noProof="1"/>
                    </a:p>
                  </p:txBody>
                </p:sp>
              </p:grpSp>
              <p:sp>
                <p:nvSpPr>
                  <p:cNvPr id="1563" name="Google Shape;1563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sq-AL" noProof="1"/>
                  </a:p>
                </p:txBody>
              </p:sp>
            </p:grpSp>
            <p:grpSp>
              <p:nvGrpSpPr>
                <p:cNvPr id="1564" name="Google Shape;1564;p40"/>
                <p:cNvGrpSpPr/>
                <p:nvPr/>
              </p:nvGrpSpPr>
              <p:grpSpPr>
                <a:xfrm>
                  <a:off x="530445" y="48191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65" name="Google Shape;1565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66" name="Google Shape;1566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sq-AL" noProof="1"/>
                    </a:p>
                  </p:txBody>
                </p:sp>
                <p:sp>
                  <p:nvSpPr>
                    <p:cNvPr id="1567" name="Google Shape;1567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sq-AL" noProof="1"/>
                    </a:p>
                  </p:txBody>
                </p:sp>
                <p:sp>
                  <p:nvSpPr>
                    <p:cNvPr id="1568" name="Google Shape;1568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sq-AL" noProof="1"/>
                    </a:p>
                  </p:txBody>
                </p:sp>
                <p:sp>
                  <p:nvSpPr>
                    <p:cNvPr id="1569" name="Google Shape;1569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sq-AL" noProof="1"/>
                    </a:p>
                  </p:txBody>
                </p:sp>
                <p:sp>
                  <p:nvSpPr>
                    <p:cNvPr id="1570" name="Google Shape;1570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sq-AL" noProof="1"/>
                    </a:p>
                  </p:txBody>
                </p:sp>
              </p:grpSp>
              <p:sp>
                <p:nvSpPr>
                  <p:cNvPr id="1571" name="Google Shape;1571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sq-AL" noProof="1"/>
                  </a:p>
                </p:txBody>
              </p:sp>
            </p:grpSp>
            <p:grpSp>
              <p:nvGrpSpPr>
                <p:cNvPr id="1572" name="Google Shape;1572;p40"/>
                <p:cNvGrpSpPr/>
                <p:nvPr/>
              </p:nvGrpSpPr>
              <p:grpSpPr>
                <a:xfrm>
                  <a:off x="874020" y="312788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73" name="Google Shape;1573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74" name="Google Shape;1574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sq-AL" noProof="1"/>
                    </a:p>
                  </p:txBody>
                </p:sp>
                <p:sp>
                  <p:nvSpPr>
                    <p:cNvPr id="1575" name="Google Shape;1575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sq-AL" noProof="1"/>
                    </a:p>
                  </p:txBody>
                </p:sp>
                <p:sp>
                  <p:nvSpPr>
                    <p:cNvPr id="1576" name="Google Shape;1576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sq-AL" noProof="1"/>
                    </a:p>
                  </p:txBody>
                </p:sp>
                <p:sp>
                  <p:nvSpPr>
                    <p:cNvPr id="1577" name="Google Shape;1577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sq-AL" noProof="1"/>
                    </a:p>
                  </p:txBody>
                </p:sp>
                <p:sp>
                  <p:nvSpPr>
                    <p:cNvPr id="1578" name="Google Shape;1578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sq-AL" noProof="1"/>
                    </a:p>
                  </p:txBody>
                </p:sp>
              </p:grpSp>
              <p:sp>
                <p:nvSpPr>
                  <p:cNvPr id="1579" name="Google Shape;1579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sq-AL" noProof="1"/>
                  </a:p>
                </p:txBody>
              </p:sp>
            </p:grpSp>
          </p:grpSp>
          <p:grpSp>
            <p:nvGrpSpPr>
              <p:cNvPr id="1580" name="Google Shape;1580;p40"/>
              <p:cNvGrpSpPr/>
              <p:nvPr/>
            </p:nvGrpSpPr>
            <p:grpSpPr>
              <a:xfrm rot="-7479050">
                <a:off x="-2051246" y="-1642948"/>
                <a:ext cx="4889863" cy="3931229"/>
                <a:chOff x="7103825" y="-713112"/>
                <a:chExt cx="3785226" cy="3043150"/>
              </a:xfrm>
            </p:grpSpPr>
            <p:sp>
              <p:nvSpPr>
                <p:cNvPr id="1581" name="Google Shape;1581;p40"/>
                <p:cNvSpPr/>
                <p:nvPr/>
              </p:nvSpPr>
              <p:spPr>
                <a:xfrm rot="-3600017">
                  <a:off x="7761095" y="-21"/>
                  <a:ext cx="2152450" cy="186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sq-AL" noProof="1"/>
                </a:p>
              </p:txBody>
            </p:sp>
            <p:pic>
              <p:nvPicPr>
                <p:cNvPr id="1582" name="Google Shape;1582;p4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17657" b="17663"/>
                <a:stretch/>
              </p:blipFill>
              <p:spPr>
                <a:xfrm>
                  <a:off x="7103825" y="-713112"/>
                  <a:ext cx="3785226" cy="28889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583" name="Google Shape;1583;p40"/>
              <p:cNvGrpSpPr/>
              <p:nvPr/>
            </p:nvGrpSpPr>
            <p:grpSpPr>
              <a:xfrm>
                <a:off x="-640220" y="-2653973"/>
                <a:ext cx="6191222" cy="6191222"/>
                <a:chOff x="-640220" y="-2502423"/>
                <a:chExt cx="6191222" cy="6191222"/>
              </a:xfrm>
            </p:grpSpPr>
            <p:sp>
              <p:nvSpPr>
                <p:cNvPr id="1584" name="Google Shape;1584;p40"/>
                <p:cNvSpPr/>
                <p:nvPr/>
              </p:nvSpPr>
              <p:spPr>
                <a:xfrm rot="-8100000">
                  <a:off x="452224" y="-1781500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sq-AL" noProof="1"/>
                </a:p>
              </p:txBody>
            </p:sp>
            <p:sp>
              <p:nvSpPr>
                <p:cNvPr id="1585" name="Google Shape;1585;p40"/>
                <p:cNvSpPr/>
                <p:nvPr/>
              </p:nvSpPr>
              <p:spPr>
                <a:xfrm rot="-8100000">
                  <a:off x="83608" y="-617740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sq-AL" noProof="1"/>
                </a:p>
              </p:txBody>
            </p:sp>
          </p:grpSp>
        </p:grpSp>
        <p:grpSp>
          <p:nvGrpSpPr>
            <p:cNvPr id="1586" name="Google Shape;1586;p40"/>
            <p:cNvGrpSpPr/>
            <p:nvPr/>
          </p:nvGrpSpPr>
          <p:grpSpPr>
            <a:xfrm>
              <a:off x="-12" y="-195650"/>
              <a:ext cx="439200" cy="439100"/>
              <a:chOff x="1101075" y="2142375"/>
              <a:chExt cx="439200" cy="439100"/>
            </a:xfrm>
          </p:grpSpPr>
          <p:sp>
            <p:nvSpPr>
              <p:cNvPr id="1587" name="Google Shape;1587;p40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sq-AL" noProof="1"/>
              </a:p>
            </p:txBody>
          </p:sp>
          <p:sp>
            <p:nvSpPr>
              <p:cNvPr id="1588" name="Google Shape;1588;p40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sq-AL" noProof="1"/>
              </a:p>
            </p:txBody>
          </p:sp>
        </p:grpSp>
      </p:grpSp>
      <p:grpSp>
        <p:nvGrpSpPr>
          <p:cNvPr id="1589" name="Google Shape;1589;p40"/>
          <p:cNvGrpSpPr/>
          <p:nvPr/>
        </p:nvGrpSpPr>
        <p:grpSpPr>
          <a:xfrm>
            <a:off x="4605344" y="2412775"/>
            <a:ext cx="5765856" cy="4103650"/>
            <a:chOff x="4452944" y="2184175"/>
            <a:chExt cx="5765856" cy="4103650"/>
          </a:xfrm>
        </p:grpSpPr>
        <p:pic>
          <p:nvPicPr>
            <p:cNvPr id="1590" name="Google Shape;1590;p40"/>
            <p:cNvPicPr preferRelativeResize="0"/>
            <p:nvPr/>
          </p:nvPicPr>
          <p:blipFill rotWithShape="1">
            <a:blip r:embed="rId4">
              <a:alphaModFix/>
            </a:blip>
            <a:srcRect l="16960" t="24718" r="7121" b="26177"/>
            <a:stretch/>
          </p:blipFill>
          <p:spPr>
            <a:xfrm rot="-5400000" flipH="1">
              <a:off x="6600975" y="2670000"/>
              <a:ext cx="4103650" cy="31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91" name="Google Shape;1591;p40"/>
            <p:cNvGrpSpPr/>
            <p:nvPr/>
          </p:nvGrpSpPr>
          <p:grpSpPr>
            <a:xfrm rot="-5400000" flipH="1">
              <a:off x="8074852" y="4089881"/>
              <a:ext cx="1478405" cy="1186772"/>
              <a:chOff x="7945225" y="4302000"/>
              <a:chExt cx="904666" cy="726121"/>
            </a:xfrm>
          </p:grpSpPr>
          <p:sp>
            <p:nvSpPr>
              <p:cNvPr id="1592" name="Google Shape;1592;p4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sq-AL" noProof="1"/>
              </a:p>
            </p:txBody>
          </p:sp>
          <p:sp>
            <p:nvSpPr>
              <p:cNvPr id="1593" name="Google Shape;1593;p4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sq-AL" noProof="1"/>
              </a:p>
            </p:txBody>
          </p:sp>
          <p:sp>
            <p:nvSpPr>
              <p:cNvPr id="1594" name="Google Shape;1594;p4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sq-AL" noProof="1"/>
              </a:p>
            </p:txBody>
          </p:sp>
        </p:grpSp>
        <p:sp>
          <p:nvSpPr>
            <p:cNvPr id="1595" name="Google Shape;1595;p40"/>
            <p:cNvSpPr/>
            <p:nvPr/>
          </p:nvSpPr>
          <p:spPr>
            <a:xfrm rot="-5400000" flipH="1">
              <a:off x="5435889" y="14813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q-AL" noProof="1"/>
            </a:p>
          </p:txBody>
        </p:sp>
        <p:grpSp>
          <p:nvGrpSpPr>
            <p:cNvPr id="1596" name="Google Shape;1596;p40"/>
            <p:cNvGrpSpPr/>
            <p:nvPr/>
          </p:nvGrpSpPr>
          <p:grpSpPr>
            <a:xfrm rot="-5400000" flipH="1">
              <a:off x="7140078" y="3883230"/>
              <a:ext cx="134004" cy="134004"/>
              <a:chOff x="8356813" y="1074288"/>
              <a:chExt cx="351900" cy="351900"/>
            </a:xfrm>
          </p:grpSpPr>
          <p:sp>
            <p:nvSpPr>
              <p:cNvPr id="1597" name="Google Shape;1597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sq-AL" noProof="1"/>
              </a:p>
            </p:txBody>
          </p:sp>
          <p:sp>
            <p:nvSpPr>
              <p:cNvPr id="1598" name="Google Shape;1598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sq-AL" noProof="1"/>
              </a:p>
            </p:txBody>
          </p:sp>
        </p:grpSp>
        <p:grpSp>
          <p:nvGrpSpPr>
            <p:cNvPr id="1599" name="Google Shape;1599;p40"/>
            <p:cNvGrpSpPr/>
            <p:nvPr/>
          </p:nvGrpSpPr>
          <p:grpSpPr>
            <a:xfrm rot="-5400000" flipH="1">
              <a:off x="6766253" y="3499155"/>
              <a:ext cx="134004" cy="134004"/>
              <a:chOff x="8356813" y="1074288"/>
              <a:chExt cx="351900" cy="351900"/>
            </a:xfrm>
          </p:grpSpPr>
          <p:sp>
            <p:nvSpPr>
              <p:cNvPr id="1600" name="Google Shape;1600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sq-AL" noProof="1"/>
              </a:p>
            </p:txBody>
          </p:sp>
          <p:sp>
            <p:nvSpPr>
              <p:cNvPr id="1601" name="Google Shape;1601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sq-AL" noProof="1"/>
              </a:p>
            </p:txBody>
          </p:sp>
        </p:grpSp>
        <p:sp>
          <p:nvSpPr>
            <p:cNvPr id="1602" name="Google Shape;1602;p40"/>
            <p:cNvSpPr/>
            <p:nvPr/>
          </p:nvSpPr>
          <p:spPr>
            <a:xfrm rot="5400000" flipH="1">
              <a:off x="6561314" y="236813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q-AL" noProof="1"/>
            </a:p>
          </p:txBody>
        </p:sp>
        <p:sp>
          <p:nvSpPr>
            <p:cNvPr id="1603" name="Google Shape;1603;p40"/>
            <p:cNvSpPr/>
            <p:nvPr/>
          </p:nvSpPr>
          <p:spPr>
            <a:xfrm rot="5400000" flipH="1">
              <a:off x="6562398" y="267694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q-AL" noProof="1"/>
            </a:p>
          </p:txBody>
        </p:sp>
        <p:grpSp>
          <p:nvGrpSpPr>
            <p:cNvPr id="1604" name="Google Shape;1604;p40"/>
            <p:cNvGrpSpPr/>
            <p:nvPr/>
          </p:nvGrpSpPr>
          <p:grpSpPr>
            <a:xfrm rot="-5400000" flipH="1">
              <a:off x="7404606" y="3451356"/>
              <a:ext cx="582050" cy="582425"/>
              <a:chOff x="959750" y="3039275"/>
              <a:chExt cx="582050" cy="582425"/>
            </a:xfrm>
          </p:grpSpPr>
          <p:sp>
            <p:nvSpPr>
              <p:cNvPr id="1605" name="Google Shape;1605;p4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sq-AL" noProof="1"/>
              </a:p>
            </p:txBody>
          </p:sp>
          <p:sp>
            <p:nvSpPr>
              <p:cNvPr id="1606" name="Google Shape;1606;p4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sq-AL" noProof="1"/>
              </a:p>
            </p:txBody>
          </p:sp>
          <p:sp>
            <p:nvSpPr>
              <p:cNvPr id="1607" name="Google Shape;1607;p4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sq-AL" noProof="1"/>
              </a:p>
            </p:txBody>
          </p:sp>
          <p:sp>
            <p:nvSpPr>
              <p:cNvPr id="1608" name="Google Shape;1608;p4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sq-AL" noProof="1"/>
              </a:p>
            </p:txBody>
          </p:sp>
          <p:sp>
            <p:nvSpPr>
              <p:cNvPr id="1609" name="Google Shape;1609;p4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sq-AL" noProof="1"/>
              </a:p>
            </p:txBody>
          </p:sp>
          <p:sp>
            <p:nvSpPr>
              <p:cNvPr id="1610" name="Google Shape;1610;p4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sq-AL" noProof="1"/>
              </a:p>
            </p:txBody>
          </p:sp>
          <p:sp>
            <p:nvSpPr>
              <p:cNvPr id="1611" name="Google Shape;1611;p4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sq-AL" noProof="1"/>
              </a:p>
            </p:txBody>
          </p:sp>
        </p:grpSp>
        <p:grpSp>
          <p:nvGrpSpPr>
            <p:cNvPr id="1612" name="Google Shape;1612;p40"/>
            <p:cNvGrpSpPr/>
            <p:nvPr/>
          </p:nvGrpSpPr>
          <p:grpSpPr>
            <a:xfrm rot="-5400000" flipH="1">
              <a:off x="7237650" y="4201057"/>
              <a:ext cx="699928" cy="1651024"/>
              <a:chOff x="8337812" y="3492483"/>
              <a:chExt cx="699928" cy="1651024"/>
            </a:xfrm>
          </p:grpSpPr>
          <p:sp>
            <p:nvSpPr>
              <p:cNvPr id="1613" name="Google Shape;1613;p4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sq-AL" noProof="1"/>
              </a:p>
            </p:txBody>
          </p:sp>
          <p:sp>
            <p:nvSpPr>
              <p:cNvPr id="1614" name="Google Shape;1614;p4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sq-AL" noProof="1"/>
              </a:p>
            </p:txBody>
          </p:sp>
          <p:sp>
            <p:nvSpPr>
              <p:cNvPr id="1615" name="Google Shape;1615;p4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sq-AL" noProof="1"/>
              </a:p>
            </p:txBody>
          </p:sp>
        </p:grpSp>
        <p:sp>
          <p:nvSpPr>
            <p:cNvPr id="1616" name="Google Shape;1616;p40"/>
            <p:cNvSpPr/>
            <p:nvPr/>
          </p:nvSpPr>
          <p:spPr>
            <a:xfrm rot="147769" flipH="1">
              <a:off x="7025973" y="450498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q-AL" noProof="1"/>
            </a:p>
          </p:txBody>
        </p:sp>
        <p:sp>
          <p:nvSpPr>
            <p:cNvPr id="1617" name="Google Shape;1617;p40"/>
            <p:cNvSpPr/>
            <p:nvPr/>
          </p:nvSpPr>
          <p:spPr>
            <a:xfrm rot="147769" flipH="1">
              <a:off x="6785273" y="456993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q-AL" noProof="1"/>
            </a:p>
          </p:txBody>
        </p:sp>
        <p:grpSp>
          <p:nvGrpSpPr>
            <p:cNvPr id="1618" name="Google Shape;1618;p40"/>
            <p:cNvGrpSpPr/>
            <p:nvPr/>
          </p:nvGrpSpPr>
          <p:grpSpPr>
            <a:xfrm rot="-5400000" flipH="1">
              <a:off x="5819578" y="4727817"/>
              <a:ext cx="134004" cy="134004"/>
              <a:chOff x="8356813" y="1074288"/>
              <a:chExt cx="351900" cy="351900"/>
            </a:xfrm>
          </p:grpSpPr>
          <p:sp>
            <p:nvSpPr>
              <p:cNvPr id="1619" name="Google Shape;1619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sq-AL" noProof="1"/>
              </a:p>
            </p:txBody>
          </p:sp>
          <p:sp>
            <p:nvSpPr>
              <p:cNvPr id="1620" name="Google Shape;1620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sq-AL" noProof="1"/>
              </a:p>
            </p:txBody>
          </p:sp>
        </p:grpSp>
      </p:grpSp>
      <p:grpSp>
        <p:nvGrpSpPr>
          <p:cNvPr id="1623" name="Google Shape;1623;p40"/>
          <p:cNvGrpSpPr/>
          <p:nvPr/>
        </p:nvGrpSpPr>
        <p:grpSpPr>
          <a:xfrm rot="-5400000" flipH="1">
            <a:off x="8904403" y="2929792"/>
            <a:ext cx="134004" cy="134004"/>
            <a:chOff x="8356813" y="1074288"/>
            <a:chExt cx="351900" cy="351900"/>
          </a:xfrm>
        </p:grpSpPr>
        <p:sp>
          <p:nvSpPr>
            <p:cNvPr id="1624" name="Google Shape;1624;p40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q-AL" noProof="1"/>
            </a:p>
          </p:txBody>
        </p:sp>
        <p:sp>
          <p:nvSpPr>
            <p:cNvPr id="1625" name="Google Shape;1625;p40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q-AL" noProof="1"/>
            </a:p>
          </p:txBody>
        </p:sp>
      </p:grpSp>
      <p:sp>
        <p:nvSpPr>
          <p:cNvPr id="2412" name="Google Shape;2412;p64"/>
          <p:cNvSpPr txBox="1">
            <a:spLocks noGrp="1"/>
          </p:cNvSpPr>
          <p:nvPr>
            <p:ph type="title"/>
          </p:nvPr>
        </p:nvSpPr>
        <p:spPr>
          <a:xfrm>
            <a:off x="1256758" y="1808311"/>
            <a:ext cx="51267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noProof="1"/>
              <a:t>Faleminderit</a:t>
            </a:r>
            <a:r>
              <a:rPr lang="sq-AL" sz="4800" noProof="1"/>
              <a:t>!</a:t>
            </a: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/>
          <p:cNvSpPr txBox="1">
            <a:spLocks noGrp="1"/>
          </p:cNvSpPr>
          <p:nvPr>
            <p:ph type="title" idx="2"/>
          </p:nvPr>
        </p:nvSpPr>
        <p:spPr>
          <a:xfrm>
            <a:off x="808773" y="814982"/>
            <a:ext cx="4476035" cy="5605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q-AL" sz="3600" noProof="1"/>
              <a:t>Hyrje</a:t>
            </a:r>
          </a:p>
        </p:txBody>
      </p:sp>
      <p:sp>
        <p:nvSpPr>
          <p:cNvPr id="1484" name="Google Shape;1484;p38"/>
          <p:cNvSpPr txBox="1">
            <a:spLocks noGrp="1"/>
          </p:cNvSpPr>
          <p:nvPr>
            <p:ph type="subTitle" idx="1"/>
          </p:nvPr>
        </p:nvSpPr>
        <p:spPr>
          <a:xfrm>
            <a:off x="517772" y="1645254"/>
            <a:ext cx="3891276" cy="17865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/>
            <a:r>
              <a:rPr lang="sq-AL" b="1" noProof="1"/>
              <a:t>Çfarë janë Microservices?</a:t>
            </a:r>
          </a:p>
          <a:p>
            <a:pPr marL="139700" indent="0"/>
            <a:endParaRPr lang="sq-AL" b="1" noProof="1"/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sq-AL" noProof="1"/>
              <a:t>Arkitekturë softuerike ku aplikacionet ndahen në shërbime të pavarura dhe të vogla që mund të komunikojnë me njëri-tjetrin.</a:t>
            </a:r>
          </a:p>
        </p:txBody>
      </p:sp>
      <p:grpSp>
        <p:nvGrpSpPr>
          <p:cNvPr id="1485" name="Google Shape;1485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sq-AL" noProof="1"/>
              </a:p>
            </p:txBody>
          </p:sp>
          <p:sp>
            <p:nvSpPr>
              <p:cNvPr id="1489" name="Google Shape;1489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sq-AL" noProof="1"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sq-AL" noProof="1"/>
              </a:p>
            </p:txBody>
          </p:sp>
        </p:grpSp>
      </p:grpSp>
      <p:grpSp>
        <p:nvGrpSpPr>
          <p:cNvPr id="1492" name="Google Shape;1492;p38"/>
          <p:cNvGrpSpPr/>
          <p:nvPr/>
        </p:nvGrpSpPr>
        <p:grpSpPr>
          <a:xfrm>
            <a:off x="7083889" y="-1353736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q-AL" noProof="1"/>
            </a:p>
          </p:txBody>
        </p:sp>
        <p:sp>
          <p:nvSpPr>
            <p:cNvPr id="1494" name="Google Shape;1494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q-AL" noProof="1"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q-AL" noProof="1"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q-AL" noProof="1"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q-AL" noProof="1"/>
            </a:p>
          </p:txBody>
        </p:sp>
        <p:pic>
          <p:nvPicPr>
            <p:cNvPr id="1498" name="Google Shape;1498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sq-AL" noProof="1"/>
              </a:p>
            </p:txBody>
          </p:sp>
          <p:sp>
            <p:nvSpPr>
              <p:cNvPr id="1501" name="Google Shape;1501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sq-AL" noProof="1"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sq-AL" noProof="1"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sq-AL" noProof="1"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sq-AL" noProof="1"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sq-AL" noProof="1"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sq-AL" noProof="1"/>
              </a:p>
            </p:txBody>
          </p:sp>
        </p:grpSp>
        <p:grpSp>
          <p:nvGrpSpPr>
            <p:cNvPr id="1507" name="Google Shape;1507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sq-AL" noProof="1"/>
              </a:p>
            </p:txBody>
          </p:sp>
          <p:sp>
            <p:nvSpPr>
              <p:cNvPr id="1509" name="Google Shape;1509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sq-AL" noProof="1"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sq-AL" noProof="1"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sq-AL" noProof="1"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sq-AL" noProof="1"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sq-AL" noProof="1"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sq-AL" noProof="1"/>
              </a:p>
            </p:txBody>
          </p:sp>
        </p:grpSp>
        <p:grpSp>
          <p:nvGrpSpPr>
            <p:cNvPr id="1515" name="Google Shape;1515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sq-AL" noProof="1"/>
              </a:p>
            </p:txBody>
          </p:sp>
          <p:sp>
            <p:nvSpPr>
              <p:cNvPr id="1517" name="Google Shape;1517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sq-AL" noProof="1"/>
              </a:p>
            </p:txBody>
          </p:sp>
        </p:grpSp>
        <p:grpSp>
          <p:nvGrpSpPr>
            <p:cNvPr id="1518" name="Google Shape;1518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sq-AL" noProof="1"/>
              </a:p>
            </p:txBody>
          </p:sp>
          <p:sp>
            <p:nvSpPr>
              <p:cNvPr id="1520" name="Google Shape;1520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sq-AL" noProof="1"/>
              </a:p>
            </p:txBody>
          </p:sp>
        </p:grpSp>
        <p:sp>
          <p:nvSpPr>
            <p:cNvPr id="1521" name="Google Shape;1521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q-AL" noProof="1"/>
            </a:p>
          </p:txBody>
        </p:sp>
      </p:grpSp>
      <p:grpSp>
        <p:nvGrpSpPr>
          <p:cNvPr id="1522" name="Google Shape;1522;p38"/>
          <p:cNvGrpSpPr>
            <a:grpSpLocks/>
          </p:cNvGrpSpPr>
          <p:nvPr/>
        </p:nvGrpSpPr>
        <p:grpSpPr>
          <a:xfrm>
            <a:off x="900978" y="1343388"/>
            <a:ext cx="6012000" cy="134100"/>
            <a:chOff x="796100" y="3019701"/>
            <a:chExt cx="4558967" cy="134100"/>
          </a:xfrm>
        </p:grpSpPr>
        <p:sp>
          <p:nvSpPr>
            <p:cNvPr id="1523" name="Google Shape;1523;p38"/>
            <p:cNvSpPr>
              <a:spLocks/>
            </p:cNvSpPr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q-AL" noProof="1"/>
            </a:p>
          </p:txBody>
        </p:sp>
        <p:cxnSp>
          <p:nvCxnSpPr>
            <p:cNvPr id="1524" name="Google Shape;1524;p38"/>
            <p:cNvCxnSpPr>
              <a:cxnSpLocks/>
            </p:cNvCxnSpPr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/>
            <p:cNvSpPr>
              <a:spLocks/>
            </p:cNvSpPr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q-AL" noProof="1"/>
            </a:p>
          </p:txBody>
        </p:sp>
      </p:grpSp>
      <p:sp>
        <p:nvSpPr>
          <p:cNvPr id="4" name="Google Shape;1484;p38">
            <a:extLst>
              <a:ext uri="{FF2B5EF4-FFF2-40B4-BE49-F238E27FC236}">
                <a16:creationId xmlns:a16="http://schemas.microsoft.com/office/drawing/2014/main" id="{8C3ECE03-039E-9E15-EA6F-EA817A46CED2}"/>
              </a:ext>
            </a:extLst>
          </p:cNvPr>
          <p:cNvSpPr txBox="1">
            <a:spLocks/>
          </p:cNvSpPr>
          <p:nvPr/>
        </p:nvSpPr>
        <p:spPr>
          <a:xfrm>
            <a:off x="4312261" y="2472553"/>
            <a:ext cx="3599803" cy="2521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/>
            <a:r>
              <a:rPr lang="sq-AL" b="1" noProof="1"/>
              <a:t>Pse të përdorim Microservices?</a:t>
            </a:r>
          </a:p>
          <a:p>
            <a:pPr marL="139700" indent="0"/>
            <a:endParaRPr lang="sq-AL" b="1" noProof="1"/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sq-AL" noProof="1"/>
              <a:t>Rrit fleksibilitetin në zhvillim dhe mirëmbajtje.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sq-AL" noProof="1"/>
              <a:t>Shkallëzim më i mirë duke lejuar ndarje të ngarkesës.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sq-AL" noProof="1"/>
              <a:t>Mënyra moderne për zhvillim të aplikacioneve të mëdha.</a:t>
            </a: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sq-AL" b="1" noProof="1"/>
              <a:t>Përfitimet e Microservices</a:t>
            </a:r>
          </a:p>
        </p:txBody>
      </p:sp>
      <p:sp>
        <p:nvSpPr>
          <p:cNvPr id="1532" name="Google Shape;1532;p39"/>
          <p:cNvSpPr txBox="1">
            <a:spLocks noGrp="1"/>
          </p:cNvSpPr>
          <p:nvPr>
            <p:ph type="subTitle" idx="2"/>
          </p:nvPr>
        </p:nvSpPr>
        <p:spPr>
          <a:xfrm>
            <a:off x="711811" y="1472432"/>
            <a:ext cx="7386086" cy="2846744"/>
          </a:xfrm>
          <a:prstGeom prst="rect">
            <a:avLst/>
          </a:prstGeom>
        </p:spPr>
        <p:txBody>
          <a:bodyPr spcFirstLastPara="1" wrap="square" lIns="91425" tIns="91425" rIns="91425" bIns="91425" numCol="2" spcCol="360000" anchor="t" anchorCtr="0">
            <a:noAutofit/>
          </a:bodyPr>
          <a:lstStyle/>
          <a:p>
            <a:pPr marL="139700" indent="0"/>
            <a:r>
              <a:rPr lang="sq-AL" b="1" noProof="1"/>
              <a:t>Modulariteti dhe mirëmbajtja</a:t>
            </a:r>
            <a:br>
              <a:rPr lang="en-US" b="1" noProof="1"/>
            </a:br>
            <a:r>
              <a:rPr lang="sq-AL" b="1" noProof="1"/>
              <a:t>e lehtë</a:t>
            </a:r>
            <a:r>
              <a:rPr lang="sq-AL" noProof="1"/>
              <a:t> </a:t>
            </a:r>
            <a:br>
              <a:rPr lang="en-US" noProof="1"/>
            </a:br>
            <a:r>
              <a:rPr lang="sq-AL" noProof="1"/>
              <a:t>Kod i organizuar dhe i ripërdorshëm.</a:t>
            </a:r>
            <a:endParaRPr lang="en-US" noProof="1"/>
          </a:p>
          <a:p>
            <a:pPr>
              <a:buFont typeface="Arial" panose="020B0604020202020204" pitchFamily="34" charset="0"/>
              <a:buChar char="•"/>
            </a:pPr>
            <a:endParaRPr lang="en-US" noProof="1"/>
          </a:p>
          <a:p>
            <a:pPr marL="139700" indent="0"/>
            <a:endParaRPr lang="en-US" b="1" noProof="1"/>
          </a:p>
          <a:p>
            <a:pPr marL="139700" indent="0"/>
            <a:r>
              <a:rPr lang="sq-AL" b="1" noProof="1"/>
              <a:t>Shkallëzimi (Scalability)</a:t>
            </a:r>
            <a:r>
              <a:rPr lang="sq-AL" noProof="1"/>
              <a:t> </a:t>
            </a:r>
            <a:br>
              <a:rPr lang="en-US" noProof="1"/>
            </a:br>
            <a:r>
              <a:rPr lang="sq-AL" noProof="1"/>
              <a:t>Mundësi për të rritur vetëm pjesët e nevojshme të aplikacionit, duke optimizuar performancën.</a:t>
            </a:r>
            <a:endParaRPr lang="en-US" b="1" noProof="1"/>
          </a:p>
          <a:p>
            <a:pPr marL="139700" indent="0"/>
            <a:endParaRPr lang="en-US" b="1" noProof="1"/>
          </a:p>
          <a:p>
            <a:pPr marL="139700" indent="0"/>
            <a:r>
              <a:rPr lang="sq-AL" b="1" noProof="1"/>
              <a:t>Deploy i pavarur</a:t>
            </a:r>
            <a:br>
              <a:rPr lang="en-US" noProof="1"/>
            </a:br>
            <a:r>
              <a:rPr lang="sq-AL" noProof="1"/>
              <a:t>Çdo shërbim mund të përmirësohet pa ndikuar funksionalitetin e tjerëve.</a:t>
            </a:r>
            <a:endParaRPr lang="en-US" noProof="1"/>
          </a:p>
          <a:p>
            <a:pPr>
              <a:buFont typeface="Arial" panose="020B0604020202020204" pitchFamily="34" charset="0"/>
              <a:buChar char="•"/>
            </a:pPr>
            <a:endParaRPr lang="en-US" noProof="1"/>
          </a:p>
          <a:p>
            <a:pPr marL="139700" indent="0"/>
            <a:endParaRPr lang="sq-AL" noProof="1"/>
          </a:p>
          <a:p>
            <a:pPr marL="139700" indent="0"/>
            <a:r>
              <a:rPr lang="sq-AL" b="1" noProof="1"/>
              <a:t>Teknologji të ndryshme</a:t>
            </a:r>
            <a:br>
              <a:rPr lang="en-US" b="1" noProof="1"/>
            </a:br>
            <a:r>
              <a:rPr lang="sq-AL" noProof="1"/>
              <a:t>Çdo microservice mund të shkruhet në një gjuhë programuese të ndryshme, në varësi të nevojave të biznesit.</a:t>
            </a:r>
          </a:p>
        </p:txBody>
      </p:sp>
      <p:grpSp>
        <p:nvGrpSpPr>
          <p:cNvPr id="1533" name="Google Shape;1533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sq-AL" noProof="1"/>
              </a:p>
            </p:txBody>
          </p:sp>
          <p:sp>
            <p:nvSpPr>
              <p:cNvPr id="1536" name="Google Shape;1536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sq-AL" noProof="1"/>
              </a:p>
            </p:txBody>
          </p:sp>
        </p:grpSp>
        <p:grpSp>
          <p:nvGrpSpPr>
            <p:cNvPr id="1537" name="Google Shape;1537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sq-AL" noProof="1"/>
              </a:p>
            </p:txBody>
          </p:sp>
          <p:cxnSp>
            <p:nvCxnSpPr>
              <p:cNvPr id="1539" name="Google Shape;1539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sq-AL" noProof="1"/>
              </a:p>
            </p:txBody>
          </p:sp>
        </p:grpSp>
      </p:grp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sq-AL" b="1" noProof="1"/>
              <a:t>Sfida të Microservices</a:t>
            </a:r>
          </a:p>
        </p:txBody>
      </p:sp>
      <p:sp>
        <p:nvSpPr>
          <p:cNvPr id="1667" name="Google Shape;1667;p42"/>
          <p:cNvSpPr txBox="1">
            <a:spLocks noGrp="1"/>
          </p:cNvSpPr>
          <p:nvPr>
            <p:ph type="subTitle" idx="6"/>
          </p:nvPr>
        </p:nvSpPr>
        <p:spPr>
          <a:xfrm>
            <a:off x="5350274" y="1199033"/>
            <a:ext cx="1981800" cy="5594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q-AL" sz="1400" noProof="1"/>
              <a:t>Siguria dhe Autorizimi</a:t>
            </a:r>
          </a:p>
        </p:txBody>
      </p:sp>
      <p:sp>
        <p:nvSpPr>
          <p:cNvPr id="1668" name="Google Shape;1668;p42"/>
          <p:cNvSpPr txBox="1">
            <a:spLocks noGrp="1"/>
          </p:cNvSpPr>
          <p:nvPr>
            <p:ph type="subTitle" idx="1"/>
          </p:nvPr>
        </p:nvSpPr>
        <p:spPr>
          <a:xfrm>
            <a:off x="1122209" y="1682276"/>
            <a:ext cx="2671514" cy="11316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q-AL" noProof="1"/>
              <a:t>Menaxhimi i shumë shërbimeve të ndara kërkon një arkitekturë të fortë.</a:t>
            </a:r>
          </a:p>
        </p:txBody>
      </p:sp>
      <p:sp>
        <p:nvSpPr>
          <p:cNvPr id="1669" name="Google Shape;1669;p42"/>
          <p:cNvSpPr txBox="1">
            <a:spLocks noGrp="1"/>
          </p:cNvSpPr>
          <p:nvPr>
            <p:ph type="subTitle" idx="2"/>
          </p:nvPr>
        </p:nvSpPr>
        <p:spPr>
          <a:xfrm>
            <a:off x="1123288" y="3457142"/>
            <a:ext cx="2671514" cy="9376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q-AL" noProof="1"/>
              <a:t>Nevojitet një sistem i mirë i logimit dhe monitorimit për të analizuar defektet.</a:t>
            </a:r>
          </a:p>
        </p:txBody>
      </p:sp>
      <p:sp>
        <p:nvSpPr>
          <p:cNvPr id="1670" name="Google Shape;1670;p42"/>
          <p:cNvSpPr txBox="1">
            <a:spLocks noGrp="1"/>
          </p:cNvSpPr>
          <p:nvPr>
            <p:ph type="subTitle" idx="3"/>
          </p:nvPr>
        </p:nvSpPr>
        <p:spPr>
          <a:xfrm>
            <a:off x="5350277" y="1682277"/>
            <a:ext cx="2671514" cy="8894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q-AL" noProof="1"/>
              <a:t>Nevojiten mekanizma të forta për autentifikim dhe kontroll të qasjes.</a:t>
            </a:r>
          </a:p>
        </p:txBody>
      </p:sp>
      <p:sp>
        <p:nvSpPr>
          <p:cNvPr id="1671" name="Google Shape;1671;p42"/>
          <p:cNvSpPr txBox="1">
            <a:spLocks noGrp="1"/>
          </p:cNvSpPr>
          <p:nvPr>
            <p:ph type="subTitle" idx="4"/>
          </p:nvPr>
        </p:nvSpPr>
        <p:spPr>
          <a:xfrm>
            <a:off x="1122209" y="1199033"/>
            <a:ext cx="1981800" cy="5594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sq-AL" sz="1400" noProof="1"/>
              <a:t>Kompleksiteti i menaxhimit</a:t>
            </a:r>
          </a:p>
        </p:txBody>
      </p:sp>
      <p:sp>
        <p:nvSpPr>
          <p:cNvPr id="1672" name="Google Shape;1672;p42"/>
          <p:cNvSpPr txBox="1">
            <a:spLocks noGrp="1"/>
          </p:cNvSpPr>
          <p:nvPr>
            <p:ph type="subTitle" idx="5"/>
          </p:nvPr>
        </p:nvSpPr>
        <p:spPr>
          <a:xfrm>
            <a:off x="1123287" y="2973899"/>
            <a:ext cx="1981800" cy="5594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q-AL" sz="1400" noProof="1"/>
              <a:t>Monitorimi dhe Debugging</a:t>
            </a:r>
          </a:p>
        </p:txBody>
      </p:sp>
      <p:grpSp>
        <p:nvGrpSpPr>
          <p:cNvPr id="1673" name="Google Shape;1673;p42"/>
          <p:cNvGrpSpPr/>
          <p:nvPr/>
        </p:nvGrpSpPr>
        <p:grpSpPr>
          <a:xfrm>
            <a:off x="691269" y="2968346"/>
            <a:ext cx="341227" cy="302177"/>
            <a:chOff x="713167" y="740543"/>
            <a:chExt cx="476707" cy="422153"/>
          </a:xfrm>
        </p:grpSpPr>
        <p:sp>
          <p:nvSpPr>
            <p:cNvPr id="1674" name="Google Shape;1674;p42"/>
            <p:cNvSpPr/>
            <p:nvPr/>
          </p:nvSpPr>
          <p:spPr>
            <a:xfrm>
              <a:off x="713167" y="740543"/>
              <a:ext cx="476707" cy="422153"/>
            </a:xfrm>
            <a:custGeom>
              <a:avLst/>
              <a:gdLst/>
              <a:ahLst/>
              <a:cxnLst/>
              <a:rect l="l" t="t" r="r" b="b"/>
              <a:pathLst>
                <a:path w="12583" h="11143" extrusionOk="0">
                  <a:moveTo>
                    <a:pt x="3671" y="1967"/>
                  </a:moveTo>
                  <a:lnTo>
                    <a:pt x="3671" y="4501"/>
                  </a:lnTo>
                  <a:cubicBezTo>
                    <a:pt x="3671" y="4596"/>
                    <a:pt x="3740" y="4681"/>
                    <a:pt x="3835" y="4691"/>
                  </a:cubicBezTo>
                  <a:cubicBezTo>
                    <a:pt x="3840" y="4691"/>
                    <a:pt x="3846" y="4691"/>
                    <a:pt x="3851" y="4691"/>
                  </a:cubicBezTo>
                  <a:cubicBezTo>
                    <a:pt x="3951" y="4691"/>
                    <a:pt x="4032" y="4609"/>
                    <a:pt x="4032" y="4507"/>
                  </a:cubicBezTo>
                  <a:lnTo>
                    <a:pt x="4032" y="1968"/>
                  </a:lnTo>
                  <a:lnTo>
                    <a:pt x="12223" y="1968"/>
                  </a:lnTo>
                  <a:lnTo>
                    <a:pt x="12223" y="10529"/>
                  </a:lnTo>
                  <a:lnTo>
                    <a:pt x="12222" y="10529"/>
                  </a:lnTo>
                  <a:cubicBezTo>
                    <a:pt x="12222" y="10667"/>
                    <a:pt x="12109" y="10780"/>
                    <a:pt x="11971" y="10780"/>
                  </a:cubicBezTo>
                  <a:lnTo>
                    <a:pt x="4030" y="10780"/>
                  </a:lnTo>
                  <a:lnTo>
                    <a:pt x="4030" y="5342"/>
                  </a:lnTo>
                  <a:cubicBezTo>
                    <a:pt x="4030" y="5254"/>
                    <a:pt x="3973" y="5174"/>
                    <a:pt x="3886" y="5157"/>
                  </a:cubicBezTo>
                  <a:cubicBezTo>
                    <a:pt x="3873" y="5154"/>
                    <a:pt x="3861" y="5153"/>
                    <a:pt x="3849" y="5153"/>
                  </a:cubicBezTo>
                  <a:cubicBezTo>
                    <a:pt x="3750" y="5153"/>
                    <a:pt x="3670" y="5236"/>
                    <a:pt x="3670" y="5337"/>
                  </a:cubicBezTo>
                  <a:lnTo>
                    <a:pt x="3670" y="10780"/>
                  </a:lnTo>
                  <a:lnTo>
                    <a:pt x="614" y="10780"/>
                  </a:lnTo>
                  <a:cubicBezTo>
                    <a:pt x="475" y="10780"/>
                    <a:pt x="362" y="10667"/>
                    <a:pt x="362" y="10529"/>
                  </a:cubicBezTo>
                  <a:lnTo>
                    <a:pt x="362" y="1967"/>
                  </a:lnTo>
                  <a:close/>
                  <a:moveTo>
                    <a:pt x="8476" y="1"/>
                  </a:moveTo>
                  <a:cubicBezTo>
                    <a:pt x="8476" y="1"/>
                    <a:pt x="8475" y="1"/>
                    <a:pt x="8474" y="1"/>
                  </a:cubicBezTo>
                  <a:lnTo>
                    <a:pt x="637" y="1"/>
                  </a:lnTo>
                  <a:cubicBezTo>
                    <a:pt x="295" y="1"/>
                    <a:pt x="16" y="278"/>
                    <a:pt x="0" y="622"/>
                  </a:cubicBezTo>
                  <a:lnTo>
                    <a:pt x="33" y="10521"/>
                  </a:lnTo>
                  <a:cubicBezTo>
                    <a:pt x="33" y="10865"/>
                    <a:pt x="310" y="11142"/>
                    <a:pt x="654" y="11142"/>
                  </a:cubicBezTo>
                  <a:lnTo>
                    <a:pt x="11961" y="11142"/>
                  </a:lnTo>
                  <a:cubicBezTo>
                    <a:pt x="12305" y="11142"/>
                    <a:pt x="12582" y="10865"/>
                    <a:pt x="12582" y="10521"/>
                  </a:cubicBezTo>
                  <a:lnTo>
                    <a:pt x="12582" y="623"/>
                  </a:lnTo>
                  <a:cubicBezTo>
                    <a:pt x="12582" y="278"/>
                    <a:pt x="12305" y="1"/>
                    <a:pt x="11964" y="1"/>
                  </a:cubicBezTo>
                  <a:lnTo>
                    <a:pt x="9348" y="1"/>
                  </a:lnTo>
                  <a:cubicBezTo>
                    <a:pt x="9253" y="1"/>
                    <a:pt x="9168" y="71"/>
                    <a:pt x="9159" y="165"/>
                  </a:cubicBezTo>
                  <a:cubicBezTo>
                    <a:pt x="9150" y="272"/>
                    <a:pt x="9234" y="361"/>
                    <a:pt x="9339" y="361"/>
                  </a:cubicBezTo>
                  <a:lnTo>
                    <a:pt x="11969" y="361"/>
                  </a:lnTo>
                  <a:cubicBezTo>
                    <a:pt x="12108" y="361"/>
                    <a:pt x="12221" y="474"/>
                    <a:pt x="12221" y="612"/>
                  </a:cubicBezTo>
                  <a:lnTo>
                    <a:pt x="12221" y="1574"/>
                  </a:lnTo>
                  <a:lnTo>
                    <a:pt x="360" y="1571"/>
                  </a:lnTo>
                  <a:lnTo>
                    <a:pt x="360" y="612"/>
                  </a:lnTo>
                  <a:cubicBezTo>
                    <a:pt x="360" y="474"/>
                    <a:pt x="472" y="361"/>
                    <a:pt x="611" y="361"/>
                  </a:cubicBezTo>
                  <a:lnTo>
                    <a:pt x="8474" y="361"/>
                  </a:lnTo>
                  <a:cubicBezTo>
                    <a:pt x="8474" y="361"/>
                    <a:pt x="8660" y="287"/>
                    <a:pt x="8660" y="184"/>
                  </a:cubicBezTo>
                  <a:cubicBezTo>
                    <a:pt x="8660" y="83"/>
                    <a:pt x="8578" y="1"/>
                    <a:pt x="8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q-AL" noProof="1"/>
            </a:p>
          </p:txBody>
        </p:sp>
        <p:sp>
          <p:nvSpPr>
            <p:cNvPr id="1675" name="Google Shape;1675;p42"/>
            <p:cNvSpPr/>
            <p:nvPr/>
          </p:nvSpPr>
          <p:spPr>
            <a:xfrm>
              <a:off x="756621" y="834914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1" y="361"/>
                  </a:lnTo>
                  <a:cubicBezTo>
                    <a:pt x="886" y="361"/>
                    <a:pt x="972" y="290"/>
                    <a:pt x="979" y="196"/>
                  </a:cubicBezTo>
                  <a:cubicBezTo>
                    <a:pt x="989" y="89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q-AL" noProof="1"/>
            </a:p>
          </p:txBody>
        </p:sp>
        <p:sp>
          <p:nvSpPr>
            <p:cNvPr id="1676" name="Google Shape;1676;p42"/>
            <p:cNvSpPr/>
            <p:nvPr/>
          </p:nvSpPr>
          <p:spPr>
            <a:xfrm>
              <a:off x="756583" y="869617"/>
              <a:ext cx="37506" cy="13714"/>
            </a:xfrm>
            <a:custGeom>
              <a:avLst/>
              <a:gdLst/>
              <a:ahLst/>
              <a:cxnLst/>
              <a:rect l="l" t="t" r="r" b="b"/>
              <a:pathLst>
                <a:path w="990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2" y="361"/>
                  </a:lnTo>
                  <a:cubicBezTo>
                    <a:pt x="887" y="361"/>
                    <a:pt x="973" y="291"/>
                    <a:pt x="980" y="197"/>
                  </a:cubicBezTo>
                  <a:cubicBezTo>
                    <a:pt x="990" y="91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q-AL" noProof="1"/>
            </a:p>
          </p:txBody>
        </p:sp>
        <p:sp>
          <p:nvSpPr>
            <p:cNvPr id="1677" name="Google Shape;1677;p42"/>
            <p:cNvSpPr/>
            <p:nvPr/>
          </p:nvSpPr>
          <p:spPr>
            <a:xfrm>
              <a:off x="756583" y="904395"/>
              <a:ext cx="37506" cy="13676"/>
            </a:xfrm>
            <a:custGeom>
              <a:avLst/>
              <a:gdLst/>
              <a:ahLst/>
              <a:cxnLst/>
              <a:rect l="l" t="t" r="r" b="b"/>
              <a:pathLst>
                <a:path w="990" h="361" extrusionOk="0">
                  <a:moveTo>
                    <a:pt x="198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2" y="360"/>
                  </a:lnTo>
                  <a:cubicBezTo>
                    <a:pt x="887" y="360"/>
                    <a:pt x="973" y="290"/>
                    <a:pt x="980" y="196"/>
                  </a:cubicBezTo>
                  <a:cubicBezTo>
                    <a:pt x="990" y="90"/>
                    <a:pt x="906" y="0"/>
                    <a:pt x="8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q-AL" noProof="1"/>
            </a:p>
          </p:txBody>
        </p:sp>
        <p:sp>
          <p:nvSpPr>
            <p:cNvPr id="1678" name="Google Shape;1678;p42"/>
            <p:cNvSpPr/>
            <p:nvPr/>
          </p:nvSpPr>
          <p:spPr>
            <a:xfrm>
              <a:off x="756621" y="939136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1"/>
                  </a:moveTo>
                  <a:cubicBezTo>
                    <a:pt x="103" y="1"/>
                    <a:pt x="17" y="71"/>
                    <a:pt x="10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1" y="361"/>
                  </a:lnTo>
                  <a:cubicBezTo>
                    <a:pt x="886" y="361"/>
                    <a:pt x="972" y="292"/>
                    <a:pt x="979" y="198"/>
                  </a:cubicBezTo>
                  <a:cubicBezTo>
                    <a:pt x="989" y="90"/>
                    <a:pt x="905" y="1"/>
                    <a:pt x="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q-AL" noProof="1"/>
            </a:p>
          </p:txBody>
        </p:sp>
        <p:sp>
          <p:nvSpPr>
            <p:cNvPr id="1679" name="Google Shape;1679;p42"/>
            <p:cNvSpPr/>
            <p:nvPr/>
          </p:nvSpPr>
          <p:spPr>
            <a:xfrm>
              <a:off x="756583" y="975164"/>
              <a:ext cx="37506" cy="13676"/>
            </a:xfrm>
            <a:custGeom>
              <a:avLst/>
              <a:gdLst/>
              <a:ahLst/>
              <a:cxnLst/>
              <a:rect l="l" t="t" r="r" b="b"/>
              <a:pathLst>
                <a:path w="990" h="361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2" y="361"/>
                  </a:lnTo>
                  <a:cubicBezTo>
                    <a:pt x="887" y="361"/>
                    <a:pt x="973" y="291"/>
                    <a:pt x="980" y="195"/>
                  </a:cubicBezTo>
                  <a:cubicBezTo>
                    <a:pt x="990" y="90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q-AL" noProof="1"/>
            </a:p>
          </p:txBody>
        </p:sp>
        <p:sp>
          <p:nvSpPr>
            <p:cNvPr id="1680" name="Google Shape;1680;p42"/>
            <p:cNvSpPr/>
            <p:nvPr/>
          </p:nvSpPr>
          <p:spPr>
            <a:xfrm>
              <a:off x="756621" y="1009905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0"/>
                    <a:pt x="979" y="196"/>
                  </a:cubicBezTo>
                  <a:cubicBezTo>
                    <a:pt x="989" y="90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q-AL" noProof="1"/>
            </a:p>
          </p:txBody>
        </p:sp>
        <p:sp>
          <p:nvSpPr>
            <p:cNvPr id="1681" name="Google Shape;1681;p42"/>
            <p:cNvSpPr/>
            <p:nvPr/>
          </p:nvSpPr>
          <p:spPr>
            <a:xfrm>
              <a:off x="756583" y="1044645"/>
              <a:ext cx="37506" cy="13714"/>
            </a:xfrm>
            <a:custGeom>
              <a:avLst/>
              <a:gdLst/>
              <a:ahLst/>
              <a:cxnLst/>
              <a:rect l="l" t="t" r="r" b="b"/>
              <a:pathLst>
                <a:path w="990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6"/>
                  </a:cubicBezTo>
                  <a:cubicBezTo>
                    <a:pt x="0" y="273"/>
                    <a:pt x="84" y="362"/>
                    <a:pt x="189" y="362"/>
                  </a:cubicBezTo>
                  <a:lnTo>
                    <a:pt x="792" y="362"/>
                  </a:lnTo>
                  <a:cubicBezTo>
                    <a:pt x="887" y="362"/>
                    <a:pt x="973" y="293"/>
                    <a:pt x="980" y="199"/>
                  </a:cubicBezTo>
                  <a:cubicBezTo>
                    <a:pt x="990" y="91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q-AL" noProof="1"/>
            </a:p>
          </p:txBody>
        </p:sp>
        <p:sp>
          <p:nvSpPr>
            <p:cNvPr id="1682" name="Google Shape;1682;p42"/>
            <p:cNvSpPr/>
            <p:nvPr/>
          </p:nvSpPr>
          <p:spPr>
            <a:xfrm>
              <a:off x="756621" y="1079424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1"/>
                    <a:pt x="979" y="197"/>
                  </a:cubicBezTo>
                  <a:cubicBezTo>
                    <a:pt x="989" y="89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q-AL" noProof="1"/>
            </a:p>
          </p:txBody>
        </p:sp>
        <p:sp>
          <p:nvSpPr>
            <p:cNvPr id="1683" name="Google Shape;1683;p42"/>
            <p:cNvSpPr/>
            <p:nvPr/>
          </p:nvSpPr>
          <p:spPr>
            <a:xfrm>
              <a:off x="756621" y="1114202"/>
              <a:ext cx="37468" cy="13639"/>
            </a:xfrm>
            <a:custGeom>
              <a:avLst/>
              <a:gdLst/>
              <a:ahLst/>
              <a:cxnLst/>
              <a:rect l="l" t="t" r="r" b="b"/>
              <a:pathLst>
                <a:path w="989" h="360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1"/>
                    <a:pt x="979" y="196"/>
                  </a:cubicBezTo>
                  <a:cubicBezTo>
                    <a:pt x="989" y="90"/>
                    <a:pt x="905" y="1"/>
                    <a:pt x="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q-AL" noProof="1"/>
            </a:p>
          </p:txBody>
        </p:sp>
        <p:sp>
          <p:nvSpPr>
            <p:cNvPr id="1684" name="Google Shape;1684;p42"/>
            <p:cNvSpPr/>
            <p:nvPr/>
          </p:nvSpPr>
          <p:spPr>
            <a:xfrm>
              <a:off x="931309" y="834497"/>
              <a:ext cx="43681" cy="84029"/>
            </a:xfrm>
            <a:custGeom>
              <a:avLst/>
              <a:gdLst/>
              <a:ahLst/>
              <a:cxnLst/>
              <a:rect l="l" t="t" r="r" b="b"/>
              <a:pathLst>
                <a:path w="1153" h="2218" extrusionOk="0">
                  <a:moveTo>
                    <a:pt x="944" y="0"/>
                  </a:moveTo>
                  <a:cubicBezTo>
                    <a:pt x="870" y="0"/>
                    <a:pt x="800" y="45"/>
                    <a:pt x="772" y="117"/>
                  </a:cubicBezTo>
                  <a:lnTo>
                    <a:pt x="37" y="1965"/>
                  </a:lnTo>
                  <a:cubicBezTo>
                    <a:pt x="1" y="2059"/>
                    <a:pt x="46" y="2166"/>
                    <a:pt x="140" y="2204"/>
                  </a:cubicBezTo>
                  <a:cubicBezTo>
                    <a:pt x="163" y="2213"/>
                    <a:pt x="186" y="2217"/>
                    <a:pt x="208" y="2217"/>
                  </a:cubicBezTo>
                  <a:cubicBezTo>
                    <a:pt x="281" y="2217"/>
                    <a:pt x="352" y="2173"/>
                    <a:pt x="380" y="2101"/>
                  </a:cubicBezTo>
                  <a:lnTo>
                    <a:pt x="1114" y="253"/>
                  </a:lnTo>
                  <a:cubicBezTo>
                    <a:pt x="1153" y="159"/>
                    <a:pt x="1106" y="52"/>
                    <a:pt x="1011" y="13"/>
                  </a:cubicBezTo>
                  <a:cubicBezTo>
                    <a:pt x="989" y="5"/>
                    <a:pt x="966" y="0"/>
                    <a:pt x="9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q-AL" noProof="1"/>
            </a:p>
          </p:txBody>
        </p:sp>
        <p:sp>
          <p:nvSpPr>
            <p:cNvPr id="1685" name="Google Shape;1685;p42"/>
            <p:cNvSpPr/>
            <p:nvPr/>
          </p:nvSpPr>
          <p:spPr>
            <a:xfrm>
              <a:off x="985598" y="837869"/>
              <a:ext cx="34097" cy="77248"/>
            </a:xfrm>
            <a:custGeom>
              <a:avLst/>
              <a:gdLst/>
              <a:ahLst/>
              <a:cxnLst/>
              <a:rect l="l" t="t" r="r" b="b"/>
              <a:pathLst>
                <a:path w="900" h="2039" extrusionOk="0">
                  <a:moveTo>
                    <a:pt x="212" y="0"/>
                  </a:moveTo>
                  <a:cubicBezTo>
                    <a:pt x="180" y="0"/>
                    <a:pt x="147" y="9"/>
                    <a:pt x="118" y="27"/>
                  </a:cubicBezTo>
                  <a:cubicBezTo>
                    <a:pt x="30" y="79"/>
                    <a:pt x="3" y="193"/>
                    <a:pt x="55" y="279"/>
                  </a:cubicBezTo>
                  <a:lnTo>
                    <a:pt x="492" y="1004"/>
                  </a:lnTo>
                  <a:lnTo>
                    <a:pt x="53" y="1762"/>
                  </a:lnTo>
                  <a:cubicBezTo>
                    <a:pt x="0" y="1850"/>
                    <a:pt x="31" y="1964"/>
                    <a:pt x="119" y="2014"/>
                  </a:cubicBezTo>
                  <a:cubicBezTo>
                    <a:pt x="147" y="2032"/>
                    <a:pt x="181" y="2039"/>
                    <a:pt x="212" y="2039"/>
                  </a:cubicBezTo>
                  <a:cubicBezTo>
                    <a:pt x="276" y="2039"/>
                    <a:pt x="338" y="2007"/>
                    <a:pt x="371" y="1948"/>
                  </a:cubicBezTo>
                  <a:lnTo>
                    <a:pt x="865" y="1095"/>
                  </a:lnTo>
                  <a:cubicBezTo>
                    <a:pt x="899" y="1038"/>
                    <a:pt x="898" y="965"/>
                    <a:pt x="863" y="908"/>
                  </a:cubicBezTo>
                  <a:lnTo>
                    <a:pt x="370" y="90"/>
                  </a:lnTo>
                  <a:cubicBezTo>
                    <a:pt x="336" y="32"/>
                    <a:pt x="275" y="0"/>
                    <a:pt x="2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q-AL" noProof="1"/>
            </a:p>
          </p:txBody>
        </p:sp>
        <p:sp>
          <p:nvSpPr>
            <p:cNvPr id="1686" name="Google Shape;1686;p42"/>
            <p:cNvSpPr/>
            <p:nvPr/>
          </p:nvSpPr>
          <p:spPr>
            <a:xfrm>
              <a:off x="886605" y="837869"/>
              <a:ext cx="34021" cy="77248"/>
            </a:xfrm>
            <a:custGeom>
              <a:avLst/>
              <a:gdLst/>
              <a:ahLst/>
              <a:cxnLst/>
              <a:rect l="l" t="t" r="r" b="b"/>
              <a:pathLst>
                <a:path w="898" h="2039" extrusionOk="0">
                  <a:moveTo>
                    <a:pt x="687" y="0"/>
                  </a:moveTo>
                  <a:cubicBezTo>
                    <a:pt x="624" y="0"/>
                    <a:pt x="564" y="32"/>
                    <a:pt x="529" y="90"/>
                  </a:cubicBezTo>
                  <a:lnTo>
                    <a:pt x="36" y="908"/>
                  </a:lnTo>
                  <a:cubicBezTo>
                    <a:pt x="2" y="965"/>
                    <a:pt x="0" y="1038"/>
                    <a:pt x="35" y="1095"/>
                  </a:cubicBezTo>
                  <a:lnTo>
                    <a:pt x="528" y="1948"/>
                  </a:lnTo>
                  <a:cubicBezTo>
                    <a:pt x="563" y="2007"/>
                    <a:pt x="623" y="2039"/>
                    <a:pt x="688" y="2039"/>
                  </a:cubicBezTo>
                  <a:cubicBezTo>
                    <a:pt x="720" y="2039"/>
                    <a:pt x="751" y="2031"/>
                    <a:pt x="780" y="2014"/>
                  </a:cubicBezTo>
                  <a:cubicBezTo>
                    <a:pt x="868" y="1964"/>
                    <a:pt x="898" y="1850"/>
                    <a:pt x="847" y="1762"/>
                  </a:cubicBezTo>
                  <a:lnTo>
                    <a:pt x="408" y="1005"/>
                  </a:lnTo>
                  <a:lnTo>
                    <a:pt x="846" y="279"/>
                  </a:lnTo>
                  <a:cubicBezTo>
                    <a:pt x="898" y="191"/>
                    <a:pt x="870" y="79"/>
                    <a:pt x="783" y="27"/>
                  </a:cubicBezTo>
                  <a:cubicBezTo>
                    <a:pt x="753" y="9"/>
                    <a:pt x="719" y="0"/>
                    <a:pt x="6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q-AL" noProof="1"/>
            </a:p>
          </p:txBody>
        </p:sp>
        <p:sp>
          <p:nvSpPr>
            <p:cNvPr id="1687" name="Google Shape;1687;p42"/>
            <p:cNvSpPr/>
            <p:nvPr/>
          </p:nvSpPr>
          <p:spPr>
            <a:xfrm>
              <a:off x="886643" y="939136"/>
              <a:ext cx="173097" cy="13676"/>
            </a:xfrm>
            <a:custGeom>
              <a:avLst/>
              <a:gdLst/>
              <a:ahLst/>
              <a:cxnLst/>
              <a:rect l="l" t="t" r="r" b="b"/>
              <a:pathLst>
                <a:path w="4569" h="361" extrusionOk="0">
                  <a:moveTo>
                    <a:pt x="200" y="1"/>
                  </a:moveTo>
                  <a:cubicBezTo>
                    <a:pt x="104" y="1"/>
                    <a:pt x="19" y="71"/>
                    <a:pt x="10" y="165"/>
                  </a:cubicBezTo>
                  <a:cubicBezTo>
                    <a:pt x="0" y="272"/>
                    <a:pt x="87" y="361"/>
                    <a:pt x="193" y="361"/>
                  </a:cubicBezTo>
                  <a:lnTo>
                    <a:pt x="4370" y="361"/>
                  </a:lnTo>
                  <a:cubicBezTo>
                    <a:pt x="4465" y="361"/>
                    <a:pt x="4550" y="292"/>
                    <a:pt x="4559" y="198"/>
                  </a:cubicBezTo>
                  <a:cubicBezTo>
                    <a:pt x="4569" y="90"/>
                    <a:pt x="4484" y="1"/>
                    <a:pt x="4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q-AL" noProof="1"/>
            </a:p>
          </p:txBody>
        </p:sp>
        <p:sp>
          <p:nvSpPr>
            <p:cNvPr id="1688" name="Google Shape;1688;p42"/>
            <p:cNvSpPr/>
            <p:nvPr/>
          </p:nvSpPr>
          <p:spPr>
            <a:xfrm>
              <a:off x="887135" y="975126"/>
              <a:ext cx="44629" cy="13714"/>
            </a:xfrm>
            <a:custGeom>
              <a:avLst/>
              <a:gdLst/>
              <a:ahLst/>
              <a:cxnLst/>
              <a:rect l="l" t="t" r="r" b="b"/>
              <a:pathLst>
                <a:path w="1178" h="362" extrusionOk="0">
                  <a:moveTo>
                    <a:pt x="199" y="1"/>
                  </a:moveTo>
                  <a:cubicBezTo>
                    <a:pt x="104" y="1"/>
                    <a:pt x="18" y="70"/>
                    <a:pt x="10" y="164"/>
                  </a:cubicBezTo>
                  <a:cubicBezTo>
                    <a:pt x="1" y="273"/>
                    <a:pt x="85" y="362"/>
                    <a:pt x="190" y="362"/>
                  </a:cubicBezTo>
                  <a:lnTo>
                    <a:pt x="979" y="362"/>
                  </a:lnTo>
                  <a:cubicBezTo>
                    <a:pt x="1075" y="362"/>
                    <a:pt x="1159" y="292"/>
                    <a:pt x="1168" y="196"/>
                  </a:cubicBezTo>
                  <a:cubicBezTo>
                    <a:pt x="1177" y="90"/>
                    <a:pt x="1093" y="1"/>
                    <a:pt x="9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q-AL" noProof="1"/>
            </a:p>
          </p:txBody>
        </p:sp>
        <p:sp>
          <p:nvSpPr>
            <p:cNvPr id="1689" name="Google Shape;1689;p42"/>
            <p:cNvSpPr/>
            <p:nvPr/>
          </p:nvSpPr>
          <p:spPr>
            <a:xfrm>
              <a:off x="954608" y="975164"/>
              <a:ext cx="44591" cy="13676"/>
            </a:xfrm>
            <a:custGeom>
              <a:avLst/>
              <a:gdLst/>
              <a:ahLst/>
              <a:cxnLst/>
              <a:rect l="l" t="t" r="r" b="b"/>
              <a:pathLst>
                <a:path w="1177" h="361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979" y="361"/>
                  </a:lnTo>
                  <a:cubicBezTo>
                    <a:pt x="1074" y="361"/>
                    <a:pt x="1159" y="291"/>
                    <a:pt x="1167" y="195"/>
                  </a:cubicBezTo>
                  <a:cubicBezTo>
                    <a:pt x="1177" y="90"/>
                    <a:pt x="1093" y="1"/>
                    <a:pt x="9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q-AL" noProof="1"/>
            </a:p>
          </p:txBody>
        </p:sp>
        <p:sp>
          <p:nvSpPr>
            <p:cNvPr id="1690" name="Google Shape;1690;p42"/>
            <p:cNvSpPr/>
            <p:nvPr/>
          </p:nvSpPr>
          <p:spPr>
            <a:xfrm>
              <a:off x="999199" y="1009943"/>
              <a:ext cx="44553" cy="13676"/>
            </a:xfrm>
            <a:custGeom>
              <a:avLst/>
              <a:gdLst/>
              <a:ahLst/>
              <a:cxnLst/>
              <a:rect l="l" t="t" r="r" b="b"/>
              <a:pathLst>
                <a:path w="1176" h="361" extrusionOk="0">
                  <a:moveTo>
                    <a:pt x="199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1" y="270"/>
                    <a:pt x="84" y="360"/>
                    <a:pt x="189" y="360"/>
                  </a:cubicBezTo>
                  <a:lnTo>
                    <a:pt x="979" y="360"/>
                  </a:lnTo>
                  <a:cubicBezTo>
                    <a:pt x="1074" y="360"/>
                    <a:pt x="1159" y="290"/>
                    <a:pt x="1167" y="197"/>
                  </a:cubicBezTo>
                  <a:cubicBezTo>
                    <a:pt x="1176" y="89"/>
                    <a:pt x="1092" y="0"/>
                    <a:pt x="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q-AL" noProof="1"/>
            </a:p>
          </p:txBody>
        </p:sp>
        <p:sp>
          <p:nvSpPr>
            <p:cNvPr id="1691" name="Google Shape;1691;p42"/>
            <p:cNvSpPr/>
            <p:nvPr/>
          </p:nvSpPr>
          <p:spPr>
            <a:xfrm>
              <a:off x="999199" y="1079424"/>
              <a:ext cx="44553" cy="13676"/>
            </a:xfrm>
            <a:custGeom>
              <a:avLst/>
              <a:gdLst/>
              <a:ahLst/>
              <a:cxnLst/>
              <a:rect l="l" t="t" r="r" b="b"/>
              <a:pathLst>
                <a:path w="1176" h="361" extrusionOk="0">
                  <a:moveTo>
                    <a:pt x="199" y="0"/>
                  </a:moveTo>
                  <a:cubicBezTo>
                    <a:pt x="102" y="0"/>
                    <a:pt x="17" y="70"/>
                    <a:pt x="10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979" y="360"/>
                  </a:lnTo>
                  <a:cubicBezTo>
                    <a:pt x="1074" y="360"/>
                    <a:pt x="1159" y="291"/>
                    <a:pt x="1167" y="197"/>
                  </a:cubicBezTo>
                  <a:cubicBezTo>
                    <a:pt x="1176" y="89"/>
                    <a:pt x="1092" y="0"/>
                    <a:pt x="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q-AL" noProof="1"/>
            </a:p>
          </p:txBody>
        </p:sp>
        <p:sp>
          <p:nvSpPr>
            <p:cNvPr id="1692" name="Google Shape;1692;p42"/>
            <p:cNvSpPr/>
            <p:nvPr/>
          </p:nvSpPr>
          <p:spPr>
            <a:xfrm>
              <a:off x="887741" y="1114202"/>
              <a:ext cx="95432" cy="13639"/>
            </a:xfrm>
            <a:custGeom>
              <a:avLst/>
              <a:gdLst/>
              <a:ahLst/>
              <a:cxnLst/>
              <a:rect l="l" t="t" r="r" b="b"/>
              <a:pathLst>
                <a:path w="2519" h="360" extrusionOk="0">
                  <a:moveTo>
                    <a:pt x="199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2321" y="360"/>
                  </a:lnTo>
                  <a:cubicBezTo>
                    <a:pt x="2416" y="360"/>
                    <a:pt x="2502" y="291"/>
                    <a:pt x="2509" y="196"/>
                  </a:cubicBezTo>
                  <a:cubicBezTo>
                    <a:pt x="2519" y="90"/>
                    <a:pt x="2435" y="1"/>
                    <a:pt x="23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q-AL" noProof="1"/>
            </a:p>
          </p:txBody>
        </p:sp>
        <p:sp>
          <p:nvSpPr>
            <p:cNvPr id="1693" name="Google Shape;1693;p42"/>
            <p:cNvSpPr/>
            <p:nvPr/>
          </p:nvSpPr>
          <p:spPr>
            <a:xfrm>
              <a:off x="887741" y="1009943"/>
              <a:ext cx="95394" cy="13676"/>
            </a:xfrm>
            <a:custGeom>
              <a:avLst/>
              <a:gdLst/>
              <a:ahLst/>
              <a:cxnLst/>
              <a:rect l="l" t="t" r="r" b="b"/>
              <a:pathLst>
                <a:path w="2518" h="361" extrusionOk="0">
                  <a:moveTo>
                    <a:pt x="199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1" y="270"/>
                    <a:pt x="84" y="360"/>
                    <a:pt x="189" y="360"/>
                  </a:cubicBezTo>
                  <a:lnTo>
                    <a:pt x="2320" y="360"/>
                  </a:lnTo>
                  <a:cubicBezTo>
                    <a:pt x="2415" y="360"/>
                    <a:pt x="2500" y="290"/>
                    <a:pt x="2508" y="197"/>
                  </a:cubicBezTo>
                  <a:cubicBezTo>
                    <a:pt x="2517" y="89"/>
                    <a:pt x="2433" y="0"/>
                    <a:pt x="2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q-AL" noProof="1"/>
            </a:p>
          </p:txBody>
        </p:sp>
        <p:sp>
          <p:nvSpPr>
            <p:cNvPr id="1694" name="Google Shape;1694;p42"/>
            <p:cNvSpPr/>
            <p:nvPr/>
          </p:nvSpPr>
          <p:spPr>
            <a:xfrm>
              <a:off x="1059777" y="1009943"/>
              <a:ext cx="95432" cy="13676"/>
            </a:xfrm>
            <a:custGeom>
              <a:avLst/>
              <a:gdLst/>
              <a:ahLst/>
              <a:cxnLst/>
              <a:rect l="l" t="t" r="r" b="b"/>
              <a:pathLst>
                <a:path w="2519" h="361" extrusionOk="0">
                  <a:moveTo>
                    <a:pt x="200" y="0"/>
                  </a:moveTo>
                  <a:cubicBezTo>
                    <a:pt x="105" y="0"/>
                    <a:pt x="20" y="69"/>
                    <a:pt x="11" y="164"/>
                  </a:cubicBezTo>
                  <a:cubicBezTo>
                    <a:pt x="1" y="270"/>
                    <a:pt x="87" y="360"/>
                    <a:pt x="192" y="360"/>
                  </a:cubicBezTo>
                  <a:lnTo>
                    <a:pt x="2321" y="360"/>
                  </a:lnTo>
                  <a:cubicBezTo>
                    <a:pt x="2416" y="360"/>
                    <a:pt x="2502" y="290"/>
                    <a:pt x="2509" y="197"/>
                  </a:cubicBezTo>
                  <a:cubicBezTo>
                    <a:pt x="2519" y="89"/>
                    <a:pt x="2435" y="0"/>
                    <a:pt x="23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q-AL" noProof="1"/>
            </a:p>
          </p:txBody>
        </p:sp>
        <p:sp>
          <p:nvSpPr>
            <p:cNvPr id="1695" name="Google Shape;1695;p42"/>
            <p:cNvSpPr/>
            <p:nvPr/>
          </p:nvSpPr>
          <p:spPr>
            <a:xfrm>
              <a:off x="886984" y="1044645"/>
              <a:ext cx="32695" cy="13714"/>
            </a:xfrm>
            <a:custGeom>
              <a:avLst/>
              <a:gdLst/>
              <a:ahLst/>
              <a:cxnLst/>
              <a:rect l="l" t="t" r="r" b="b"/>
              <a:pathLst>
                <a:path w="863" h="362" extrusionOk="0">
                  <a:moveTo>
                    <a:pt x="202" y="1"/>
                  </a:moveTo>
                  <a:cubicBezTo>
                    <a:pt x="106" y="1"/>
                    <a:pt x="21" y="70"/>
                    <a:pt x="13" y="164"/>
                  </a:cubicBezTo>
                  <a:cubicBezTo>
                    <a:pt x="1" y="272"/>
                    <a:pt x="85" y="362"/>
                    <a:pt x="191" y="362"/>
                  </a:cubicBezTo>
                  <a:lnTo>
                    <a:pt x="665" y="362"/>
                  </a:lnTo>
                  <a:cubicBezTo>
                    <a:pt x="760" y="362"/>
                    <a:pt x="846" y="293"/>
                    <a:pt x="853" y="197"/>
                  </a:cubicBezTo>
                  <a:cubicBezTo>
                    <a:pt x="863" y="90"/>
                    <a:pt x="779" y="1"/>
                    <a:pt x="6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q-AL" noProof="1"/>
            </a:p>
          </p:txBody>
        </p:sp>
        <p:sp>
          <p:nvSpPr>
            <p:cNvPr id="1696" name="Google Shape;1696;p42"/>
            <p:cNvSpPr/>
            <p:nvPr/>
          </p:nvSpPr>
          <p:spPr>
            <a:xfrm>
              <a:off x="935325" y="1044645"/>
              <a:ext cx="161996" cy="13714"/>
            </a:xfrm>
            <a:custGeom>
              <a:avLst/>
              <a:gdLst/>
              <a:ahLst/>
              <a:cxnLst/>
              <a:rect l="l" t="t" r="r" b="b"/>
              <a:pathLst>
                <a:path w="4276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6"/>
                  </a:cubicBezTo>
                  <a:cubicBezTo>
                    <a:pt x="0" y="273"/>
                    <a:pt x="84" y="362"/>
                    <a:pt x="189" y="362"/>
                  </a:cubicBezTo>
                  <a:lnTo>
                    <a:pt x="4077" y="362"/>
                  </a:lnTo>
                  <a:cubicBezTo>
                    <a:pt x="4173" y="362"/>
                    <a:pt x="4258" y="293"/>
                    <a:pt x="4265" y="199"/>
                  </a:cubicBezTo>
                  <a:cubicBezTo>
                    <a:pt x="4276" y="91"/>
                    <a:pt x="4191" y="1"/>
                    <a:pt x="40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q-AL" noProof="1"/>
            </a:p>
          </p:txBody>
        </p:sp>
        <p:sp>
          <p:nvSpPr>
            <p:cNvPr id="1697" name="Google Shape;1697;p42"/>
            <p:cNvSpPr/>
            <p:nvPr/>
          </p:nvSpPr>
          <p:spPr>
            <a:xfrm>
              <a:off x="887741" y="1079424"/>
              <a:ext cx="95394" cy="13676"/>
            </a:xfrm>
            <a:custGeom>
              <a:avLst/>
              <a:gdLst/>
              <a:ahLst/>
              <a:cxnLst/>
              <a:rect l="l" t="t" r="r" b="b"/>
              <a:pathLst>
                <a:path w="2518" h="361" extrusionOk="0">
                  <a:moveTo>
                    <a:pt x="199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2320" y="360"/>
                  </a:lnTo>
                  <a:cubicBezTo>
                    <a:pt x="2415" y="360"/>
                    <a:pt x="2500" y="291"/>
                    <a:pt x="2508" y="197"/>
                  </a:cubicBezTo>
                  <a:cubicBezTo>
                    <a:pt x="2517" y="89"/>
                    <a:pt x="2433" y="0"/>
                    <a:pt x="2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q-AL" noProof="1"/>
            </a:p>
          </p:txBody>
        </p:sp>
      </p:grpSp>
      <p:grpSp>
        <p:nvGrpSpPr>
          <p:cNvPr id="1698" name="Google Shape;1698;p42"/>
          <p:cNvGrpSpPr/>
          <p:nvPr/>
        </p:nvGrpSpPr>
        <p:grpSpPr>
          <a:xfrm>
            <a:off x="768515" y="1205398"/>
            <a:ext cx="341661" cy="290896"/>
            <a:chOff x="2335403" y="748460"/>
            <a:chExt cx="477313" cy="406392"/>
          </a:xfrm>
        </p:grpSpPr>
        <p:sp>
          <p:nvSpPr>
            <p:cNvPr id="1699" name="Google Shape;1699;p42"/>
            <p:cNvSpPr/>
            <p:nvPr/>
          </p:nvSpPr>
          <p:spPr>
            <a:xfrm>
              <a:off x="2419697" y="928793"/>
              <a:ext cx="35044" cy="13676"/>
            </a:xfrm>
            <a:custGeom>
              <a:avLst/>
              <a:gdLst/>
              <a:ahLst/>
              <a:cxnLst/>
              <a:rect l="l" t="t" r="r" b="b"/>
              <a:pathLst>
                <a:path w="925" h="361" extrusionOk="0">
                  <a:moveTo>
                    <a:pt x="199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728" y="361"/>
                  </a:lnTo>
                  <a:cubicBezTo>
                    <a:pt x="823" y="361"/>
                    <a:pt x="908" y="291"/>
                    <a:pt x="916" y="197"/>
                  </a:cubicBezTo>
                  <a:cubicBezTo>
                    <a:pt x="924" y="89"/>
                    <a:pt x="841" y="0"/>
                    <a:pt x="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q-AL" noProof="1"/>
            </a:p>
          </p:txBody>
        </p:sp>
        <p:sp>
          <p:nvSpPr>
            <p:cNvPr id="1700" name="Google Shape;1700;p42"/>
            <p:cNvSpPr/>
            <p:nvPr/>
          </p:nvSpPr>
          <p:spPr>
            <a:xfrm>
              <a:off x="2466106" y="928793"/>
              <a:ext cx="51713" cy="13676"/>
            </a:xfrm>
            <a:custGeom>
              <a:avLst/>
              <a:gdLst/>
              <a:ahLst/>
              <a:cxnLst/>
              <a:rect l="l" t="t" r="r" b="b"/>
              <a:pathLst>
                <a:path w="1365" h="361" extrusionOk="0">
                  <a:moveTo>
                    <a:pt x="197" y="0"/>
                  </a:moveTo>
                  <a:cubicBezTo>
                    <a:pt x="102" y="0"/>
                    <a:pt x="17" y="69"/>
                    <a:pt x="8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166" y="361"/>
                  </a:lnTo>
                  <a:cubicBezTo>
                    <a:pt x="1262" y="361"/>
                    <a:pt x="1347" y="291"/>
                    <a:pt x="1354" y="197"/>
                  </a:cubicBezTo>
                  <a:cubicBezTo>
                    <a:pt x="1365" y="89"/>
                    <a:pt x="1281" y="0"/>
                    <a:pt x="11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q-AL" noProof="1"/>
            </a:p>
          </p:txBody>
        </p:sp>
        <p:sp>
          <p:nvSpPr>
            <p:cNvPr id="1701" name="Google Shape;1701;p42"/>
            <p:cNvSpPr/>
            <p:nvPr/>
          </p:nvSpPr>
          <p:spPr>
            <a:xfrm>
              <a:off x="2420152" y="900266"/>
              <a:ext cx="80354" cy="13676"/>
            </a:xfrm>
            <a:custGeom>
              <a:avLst/>
              <a:gdLst/>
              <a:ahLst/>
              <a:cxnLst/>
              <a:rect l="l" t="t" r="r" b="b"/>
              <a:pathLst>
                <a:path w="2121" h="361" extrusionOk="0">
                  <a:moveTo>
                    <a:pt x="198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0" y="270"/>
                    <a:pt x="84" y="361"/>
                    <a:pt x="189" y="361"/>
                  </a:cubicBezTo>
                  <a:lnTo>
                    <a:pt x="1922" y="361"/>
                  </a:lnTo>
                  <a:cubicBezTo>
                    <a:pt x="2017" y="361"/>
                    <a:pt x="2103" y="291"/>
                    <a:pt x="2111" y="197"/>
                  </a:cubicBezTo>
                  <a:cubicBezTo>
                    <a:pt x="2120" y="89"/>
                    <a:pt x="2036" y="0"/>
                    <a:pt x="19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q-AL" noProof="1"/>
            </a:p>
          </p:txBody>
        </p:sp>
        <p:sp>
          <p:nvSpPr>
            <p:cNvPr id="1702" name="Google Shape;1702;p42"/>
            <p:cNvSpPr/>
            <p:nvPr/>
          </p:nvSpPr>
          <p:spPr>
            <a:xfrm>
              <a:off x="2419659" y="871700"/>
              <a:ext cx="35044" cy="13676"/>
            </a:xfrm>
            <a:custGeom>
              <a:avLst/>
              <a:gdLst/>
              <a:ahLst/>
              <a:cxnLst/>
              <a:rect l="l" t="t" r="r" b="b"/>
              <a:pathLst>
                <a:path w="925" h="361" extrusionOk="0">
                  <a:moveTo>
                    <a:pt x="198" y="0"/>
                  </a:moveTo>
                  <a:cubicBezTo>
                    <a:pt x="102" y="0"/>
                    <a:pt x="17" y="70"/>
                    <a:pt x="9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726" y="360"/>
                  </a:lnTo>
                  <a:cubicBezTo>
                    <a:pt x="823" y="360"/>
                    <a:pt x="908" y="291"/>
                    <a:pt x="915" y="197"/>
                  </a:cubicBezTo>
                  <a:cubicBezTo>
                    <a:pt x="924" y="89"/>
                    <a:pt x="841" y="0"/>
                    <a:pt x="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q-AL" noProof="1"/>
            </a:p>
          </p:txBody>
        </p:sp>
        <p:sp>
          <p:nvSpPr>
            <p:cNvPr id="1703" name="Google Shape;1703;p42"/>
            <p:cNvSpPr/>
            <p:nvPr/>
          </p:nvSpPr>
          <p:spPr>
            <a:xfrm>
              <a:off x="2466485" y="871700"/>
              <a:ext cx="84597" cy="13676"/>
            </a:xfrm>
            <a:custGeom>
              <a:avLst/>
              <a:gdLst/>
              <a:ahLst/>
              <a:cxnLst/>
              <a:rect l="l" t="t" r="r" b="b"/>
              <a:pathLst>
                <a:path w="2233" h="361" extrusionOk="0">
                  <a:moveTo>
                    <a:pt x="197" y="0"/>
                  </a:moveTo>
                  <a:cubicBezTo>
                    <a:pt x="102" y="0"/>
                    <a:pt x="17" y="70"/>
                    <a:pt x="9" y="165"/>
                  </a:cubicBezTo>
                  <a:cubicBezTo>
                    <a:pt x="1" y="271"/>
                    <a:pt x="83" y="360"/>
                    <a:pt x="188" y="360"/>
                  </a:cubicBezTo>
                  <a:lnTo>
                    <a:pt x="2035" y="360"/>
                  </a:lnTo>
                  <a:cubicBezTo>
                    <a:pt x="2130" y="360"/>
                    <a:pt x="2216" y="291"/>
                    <a:pt x="2223" y="197"/>
                  </a:cubicBezTo>
                  <a:cubicBezTo>
                    <a:pt x="2232" y="89"/>
                    <a:pt x="2149" y="0"/>
                    <a:pt x="20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q-AL" noProof="1"/>
            </a:p>
          </p:txBody>
        </p:sp>
        <p:sp>
          <p:nvSpPr>
            <p:cNvPr id="1704" name="Google Shape;1704;p42"/>
            <p:cNvSpPr/>
            <p:nvPr/>
          </p:nvSpPr>
          <p:spPr>
            <a:xfrm>
              <a:off x="2428714" y="978953"/>
              <a:ext cx="61828" cy="72171"/>
            </a:xfrm>
            <a:custGeom>
              <a:avLst/>
              <a:gdLst/>
              <a:ahLst/>
              <a:cxnLst/>
              <a:rect l="l" t="t" r="r" b="b"/>
              <a:pathLst>
                <a:path w="1632" h="1905" extrusionOk="0">
                  <a:moveTo>
                    <a:pt x="821" y="648"/>
                  </a:moveTo>
                  <a:lnTo>
                    <a:pt x="1015" y="1167"/>
                  </a:lnTo>
                  <a:lnTo>
                    <a:pt x="623" y="1167"/>
                  </a:lnTo>
                  <a:lnTo>
                    <a:pt x="821" y="648"/>
                  </a:lnTo>
                  <a:close/>
                  <a:moveTo>
                    <a:pt x="820" y="0"/>
                  </a:moveTo>
                  <a:cubicBezTo>
                    <a:pt x="730" y="0"/>
                    <a:pt x="650" y="54"/>
                    <a:pt x="616" y="136"/>
                  </a:cubicBezTo>
                  <a:cubicBezTo>
                    <a:pt x="616" y="137"/>
                    <a:pt x="615" y="138"/>
                    <a:pt x="615" y="141"/>
                  </a:cubicBezTo>
                  <a:lnTo>
                    <a:pt x="37" y="1655"/>
                  </a:lnTo>
                  <a:cubicBezTo>
                    <a:pt x="0" y="1757"/>
                    <a:pt x="60" y="1855"/>
                    <a:pt x="146" y="1891"/>
                  </a:cubicBezTo>
                  <a:cubicBezTo>
                    <a:pt x="166" y="1899"/>
                    <a:pt x="187" y="1903"/>
                    <a:pt x="208" y="1903"/>
                  </a:cubicBezTo>
                  <a:cubicBezTo>
                    <a:pt x="282" y="1903"/>
                    <a:pt x="357" y="1856"/>
                    <a:pt x="383" y="1786"/>
                  </a:cubicBezTo>
                  <a:lnTo>
                    <a:pt x="481" y="1528"/>
                  </a:lnTo>
                  <a:lnTo>
                    <a:pt x="1155" y="1528"/>
                  </a:lnTo>
                  <a:lnTo>
                    <a:pt x="1251" y="1786"/>
                  </a:lnTo>
                  <a:cubicBezTo>
                    <a:pt x="1279" y="1860"/>
                    <a:pt x="1349" y="1905"/>
                    <a:pt x="1423" y="1905"/>
                  </a:cubicBezTo>
                  <a:cubicBezTo>
                    <a:pt x="1444" y="1905"/>
                    <a:pt x="1466" y="1901"/>
                    <a:pt x="1488" y="1893"/>
                  </a:cubicBezTo>
                  <a:cubicBezTo>
                    <a:pt x="1584" y="1858"/>
                    <a:pt x="1631" y="1750"/>
                    <a:pt x="1596" y="1656"/>
                  </a:cubicBezTo>
                  <a:lnTo>
                    <a:pt x="1024" y="142"/>
                  </a:lnTo>
                  <a:cubicBezTo>
                    <a:pt x="1024" y="139"/>
                    <a:pt x="1022" y="137"/>
                    <a:pt x="1022" y="136"/>
                  </a:cubicBezTo>
                  <a:cubicBezTo>
                    <a:pt x="988" y="54"/>
                    <a:pt x="909" y="0"/>
                    <a:pt x="8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q-AL" noProof="1"/>
            </a:p>
          </p:txBody>
        </p:sp>
        <p:sp>
          <p:nvSpPr>
            <p:cNvPr id="1705" name="Google Shape;1705;p42"/>
            <p:cNvSpPr/>
            <p:nvPr/>
          </p:nvSpPr>
          <p:spPr>
            <a:xfrm>
              <a:off x="2492701" y="998388"/>
              <a:ext cx="48265" cy="52660"/>
            </a:xfrm>
            <a:custGeom>
              <a:avLst/>
              <a:gdLst/>
              <a:ahLst/>
              <a:cxnLst/>
              <a:rect l="l" t="t" r="r" b="b"/>
              <a:pathLst>
                <a:path w="1274" h="1390" extrusionOk="0">
                  <a:moveTo>
                    <a:pt x="654" y="430"/>
                  </a:moveTo>
                  <a:cubicBezTo>
                    <a:pt x="801" y="430"/>
                    <a:pt x="919" y="549"/>
                    <a:pt x="919" y="696"/>
                  </a:cubicBezTo>
                  <a:cubicBezTo>
                    <a:pt x="919" y="842"/>
                    <a:pt x="801" y="961"/>
                    <a:pt x="654" y="961"/>
                  </a:cubicBezTo>
                  <a:cubicBezTo>
                    <a:pt x="508" y="961"/>
                    <a:pt x="388" y="842"/>
                    <a:pt x="388" y="696"/>
                  </a:cubicBezTo>
                  <a:cubicBezTo>
                    <a:pt x="388" y="549"/>
                    <a:pt x="508" y="430"/>
                    <a:pt x="654" y="430"/>
                  </a:cubicBezTo>
                  <a:close/>
                  <a:moveTo>
                    <a:pt x="1089" y="1"/>
                  </a:moveTo>
                  <a:cubicBezTo>
                    <a:pt x="1008" y="1"/>
                    <a:pt x="941" y="52"/>
                    <a:pt x="916" y="123"/>
                  </a:cubicBezTo>
                  <a:cubicBezTo>
                    <a:pt x="832" y="83"/>
                    <a:pt x="736" y="59"/>
                    <a:pt x="635" y="59"/>
                  </a:cubicBezTo>
                  <a:cubicBezTo>
                    <a:pt x="623" y="59"/>
                    <a:pt x="611" y="59"/>
                    <a:pt x="599" y="60"/>
                  </a:cubicBezTo>
                  <a:cubicBezTo>
                    <a:pt x="267" y="81"/>
                    <a:pt x="1" y="366"/>
                    <a:pt x="5" y="699"/>
                  </a:cubicBezTo>
                  <a:cubicBezTo>
                    <a:pt x="7" y="1049"/>
                    <a:pt x="291" y="1331"/>
                    <a:pt x="640" y="1331"/>
                  </a:cubicBezTo>
                  <a:cubicBezTo>
                    <a:pt x="739" y="1331"/>
                    <a:pt x="831" y="1309"/>
                    <a:pt x="916" y="1267"/>
                  </a:cubicBezTo>
                  <a:cubicBezTo>
                    <a:pt x="941" y="1339"/>
                    <a:pt x="1009" y="1389"/>
                    <a:pt x="1088" y="1389"/>
                  </a:cubicBezTo>
                  <a:cubicBezTo>
                    <a:pt x="1101" y="1389"/>
                    <a:pt x="1114" y="1388"/>
                    <a:pt x="1128" y="1385"/>
                  </a:cubicBezTo>
                  <a:cubicBezTo>
                    <a:pt x="1214" y="1367"/>
                    <a:pt x="1273" y="1288"/>
                    <a:pt x="1273" y="1200"/>
                  </a:cubicBezTo>
                  <a:lnTo>
                    <a:pt x="1273" y="190"/>
                  </a:lnTo>
                  <a:cubicBezTo>
                    <a:pt x="1273" y="102"/>
                    <a:pt x="1214" y="22"/>
                    <a:pt x="1128" y="5"/>
                  </a:cubicBezTo>
                  <a:cubicBezTo>
                    <a:pt x="1115" y="2"/>
                    <a:pt x="1101" y="1"/>
                    <a:pt x="1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q-AL" noProof="1"/>
            </a:p>
          </p:txBody>
        </p:sp>
        <p:sp>
          <p:nvSpPr>
            <p:cNvPr id="1706" name="Google Shape;1706;p42"/>
            <p:cNvSpPr/>
            <p:nvPr/>
          </p:nvSpPr>
          <p:spPr>
            <a:xfrm>
              <a:off x="2597264" y="977437"/>
              <a:ext cx="36635" cy="75164"/>
            </a:xfrm>
            <a:custGeom>
              <a:avLst/>
              <a:gdLst/>
              <a:ahLst/>
              <a:cxnLst/>
              <a:rect l="l" t="t" r="r" b="b"/>
              <a:pathLst>
                <a:path w="967" h="1984" extrusionOk="0">
                  <a:moveTo>
                    <a:pt x="771" y="0"/>
                  </a:moveTo>
                  <a:cubicBezTo>
                    <a:pt x="467" y="0"/>
                    <a:pt x="217" y="223"/>
                    <a:pt x="217" y="497"/>
                  </a:cubicBezTo>
                  <a:lnTo>
                    <a:pt x="217" y="731"/>
                  </a:lnTo>
                  <a:cubicBezTo>
                    <a:pt x="205" y="788"/>
                    <a:pt x="181" y="807"/>
                    <a:pt x="142" y="820"/>
                  </a:cubicBezTo>
                  <a:cubicBezTo>
                    <a:pt x="83" y="841"/>
                    <a:pt x="35" y="890"/>
                    <a:pt x="23" y="950"/>
                  </a:cubicBezTo>
                  <a:cubicBezTo>
                    <a:pt x="1" y="1042"/>
                    <a:pt x="53" y="1134"/>
                    <a:pt x="139" y="1162"/>
                  </a:cubicBezTo>
                  <a:cubicBezTo>
                    <a:pt x="180" y="1177"/>
                    <a:pt x="205" y="1194"/>
                    <a:pt x="217" y="1252"/>
                  </a:cubicBezTo>
                  <a:lnTo>
                    <a:pt x="217" y="1487"/>
                  </a:lnTo>
                  <a:cubicBezTo>
                    <a:pt x="217" y="1758"/>
                    <a:pt x="462" y="1979"/>
                    <a:pt x="764" y="1983"/>
                  </a:cubicBezTo>
                  <a:cubicBezTo>
                    <a:pt x="765" y="1983"/>
                    <a:pt x="766" y="1983"/>
                    <a:pt x="766" y="1983"/>
                  </a:cubicBezTo>
                  <a:cubicBezTo>
                    <a:pt x="854" y="1983"/>
                    <a:pt x="934" y="1921"/>
                    <a:pt x="948" y="1833"/>
                  </a:cubicBezTo>
                  <a:cubicBezTo>
                    <a:pt x="966" y="1719"/>
                    <a:pt x="880" y="1623"/>
                    <a:pt x="770" y="1623"/>
                  </a:cubicBezTo>
                  <a:cubicBezTo>
                    <a:pt x="666" y="1623"/>
                    <a:pt x="578" y="1561"/>
                    <a:pt x="578" y="1487"/>
                  </a:cubicBezTo>
                  <a:lnTo>
                    <a:pt x="578" y="1235"/>
                  </a:lnTo>
                  <a:cubicBezTo>
                    <a:pt x="578" y="1225"/>
                    <a:pt x="577" y="1214"/>
                    <a:pt x="576" y="1204"/>
                  </a:cubicBezTo>
                  <a:cubicBezTo>
                    <a:pt x="560" y="1116"/>
                    <a:pt x="530" y="1047"/>
                    <a:pt x="490" y="992"/>
                  </a:cubicBezTo>
                  <a:cubicBezTo>
                    <a:pt x="530" y="937"/>
                    <a:pt x="560" y="868"/>
                    <a:pt x="576" y="780"/>
                  </a:cubicBezTo>
                  <a:cubicBezTo>
                    <a:pt x="577" y="769"/>
                    <a:pt x="578" y="759"/>
                    <a:pt x="578" y="748"/>
                  </a:cubicBezTo>
                  <a:lnTo>
                    <a:pt x="578" y="497"/>
                  </a:lnTo>
                  <a:cubicBezTo>
                    <a:pt x="578" y="425"/>
                    <a:pt x="661" y="365"/>
                    <a:pt x="764" y="361"/>
                  </a:cubicBezTo>
                  <a:cubicBezTo>
                    <a:pt x="859" y="359"/>
                    <a:pt x="944" y="287"/>
                    <a:pt x="951" y="192"/>
                  </a:cubicBezTo>
                  <a:cubicBezTo>
                    <a:pt x="958" y="87"/>
                    <a:pt x="875" y="0"/>
                    <a:pt x="7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q-AL" noProof="1"/>
            </a:p>
          </p:txBody>
        </p:sp>
        <p:sp>
          <p:nvSpPr>
            <p:cNvPr id="1707" name="Google Shape;1707;p42"/>
            <p:cNvSpPr/>
            <p:nvPr/>
          </p:nvSpPr>
          <p:spPr>
            <a:xfrm>
              <a:off x="2692507" y="977513"/>
              <a:ext cx="36673" cy="75126"/>
            </a:xfrm>
            <a:custGeom>
              <a:avLst/>
              <a:gdLst/>
              <a:ahLst/>
              <a:cxnLst/>
              <a:rect l="l" t="t" r="r" b="b"/>
              <a:pathLst>
                <a:path w="968" h="1983" extrusionOk="0">
                  <a:moveTo>
                    <a:pt x="200" y="0"/>
                  </a:moveTo>
                  <a:cubicBezTo>
                    <a:pt x="113" y="0"/>
                    <a:pt x="34" y="63"/>
                    <a:pt x="20" y="149"/>
                  </a:cubicBezTo>
                  <a:cubicBezTo>
                    <a:pt x="0" y="263"/>
                    <a:pt x="88" y="360"/>
                    <a:pt x="198" y="360"/>
                  </a:cubicBezTo>
                  <a:cubicBezTo>
                    <a:pt x="303" y="360"/>
                    <a:pt x="390" y="422"/>
                    <a:pt x="390" y="496"/>
                  </a:cubicBezTo>
                  <a:lnTo>
                    <a:pt x="390" y="749"/>
                  </a:lnTo>
                  <a:cubicBezTo>
                    <a:pt x="390" y="760"/>
                    <a:pt x="392" y="770"/>
                    <a:pt x="393" y="781"/>
                  </a:cubicBezTo>
                  <a:cubicBezTo>
                    <a:pt x="409" y="868"/>
                    <a:pt x="439" y="936"/>
                    <a:pt x="478" y="991"/>
                  </a:cubicBezTo>
                  <a:cubicBezTo>
                    <a:pt x="440" y="1045"/>
                    <a:pt x="409" y="1114"/>
                    <a:pt x="393" y="1202"/>
                  </a:cubicBezTo>
                  <a:cubicBezTo>
                    <a:pt x="390" y="1211"/>
                    <a:pt x="390" y="1222"/>
                    <a:pt x="390" y="1232"/>
                  </a:cubicBezTo>
                  <a:lnTo>
                    <a:pt x="390" y="1485"/>
                  </a:lnTo>
                  <a:cubicBezTo>
                    <a:pt x="390" y="1557"/>
                    <a:pt x="305" y="1618"/>
                    <a:pt x="204" y="1621"/>
                  </a:cubicBezTo>
                  <a:cubicBezTo>
                    <a:pt x="109" y="1623"/>
                    <a:pt x="23" y="1694"/>
                    <a:pt x="18" y="1789"/>
                  </a:cubicBezTo>
                  <a:cubicBezTo>
                    <a:pt x="12" y="1894"/>
                    <a:pt x="95" y="1982"/>
                    <a:pt x="198" y="1982"/>
                  </a:cubicBezTo>
                  <a:cubicBezTo>
                    <a:pt x="503" y="1982"/>
                    <a:pt x="751" y="1759"/>
                    <a:pt x="751" y="1486"/>
                  </a:cubicBezTo>
                  <a:lnTo>
                    <a:pt x="751" y="1251"/>
                  </a:lnTo>
                  <a:cubicBezTo>
                    <a:pt x="765" y="1196"/>
                    <a:pt x="788" y="1176"/>
                    <a:pt x="828" y="1162"/>
                  </a:cubicBezTo>
                  <a:cubicBezTo>
                    <a:pt x="886" y="1141"/>
                    <a:pt x="933" y="1093"/>
                    <a:pt x="947" y="1033"/>
                  </a:cubicBezTo>
                  <a:cubicBezTo>
                    <a:pt x="968" y="940"/>
                    <a:pt x="916" y="850"/>
                    <a:pt x="829" y="821"/>
                  </a:cubicBezTo>
                  <a:cubicBezTo>
                    <a:pt x="788" y="806"/>
                    <a:pt x="764" y="788"/>
                    <a:pt x="750" y="730"/>
                  </a:cubicBezTo>
                  <a:lnTo>
                    <a:pt x="750" y="496"/>
                  </a:lnTo>
                  <a:cubicBezTo>
                    <a:pt x="750" y="226"/>
                    <a:pt x="505" y="4"/>
                    <a:pt x="204" y="0"/>
                  </a:cubicBezTo>
                  <a:cubicBezTo>
                    <a:pt x="203" y="0"/>
                    <a:pt x="202" y="0"/>
                    <a:pt x="2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q-AL" noProof="1"/>
            </a:p>
          </p:txBody>
        </p:sp>
        <p:sp>
          <p:nvSpPr>
            <p:cNvPr id="1708" name="Google Shape;1708;p42"/>
            <p:cNvSpPr/>
            <p:nvPr/>
          </p:nvSpPr>
          <p:spPr>
            <a:xfrm>
              <a:off x="2643749" y="978536"/>
              <a:ext cx="39249" cy="72891"/>
            </a:xfrm>
            <a:custGeom>
              <a:avLst/>
              <a:gdLst/>
              <a:ahLst/>
              <a:cxnLst/>
              <a:rect l="l" t="t" r="r" b="b"/>
              <a:pathLst>
                <a:path w="1036" h="1924" extrusionOk="0">
                  <a:moveTo>
                    <a:pt x="826" y="0"/>
                  </a:moveTo>
                  <a:cubicBezTo>
                    <a:pt x="753" y="0"/>
                    <a:pt x="683" y="44"/>
                    <a:pt x="655" y="117"/>
                  </a:cubicBezTo>
                  <a:lnTo>
                    <a:pt x="37" y="1671"/>
                  </a:lnTo>
                  <a:cubicBezTo>
                    <a:pt x="0" y="1765"/>
                    <a:pt x="46" y="1872"/>
                    <a:pt x="140" y="1911"/>
                  </a:cubicBezTo>
                  <a:cubicBezTo>
                    <a:pt x="162" y="1919"/>
                    <a:pt x="186" y="1924"/>
                    <a:pt x="208" y="1924"/>
                  </a:cubicBezTo>
                  <a:cubicBezTo>
                    <a:pt x="282" y="1924"/>
                    <a:pt x="351" y="1880"/>
                    <a:pt x="380" y="1807"/>
                  </a:cubicBezTo>
                  <a:lnTo>
                    <a:pt x="998" y="253"/>
                  </a:lnTo>
                  <a:cubicBezTo>
                    <a:pt x="1036" y="159"/>
                    <a:pt x="990" y="52"/>
                    <a:pt x="894" y="13"/>
                  </a:cubicBezTo>
                  <a:cubicBezTo>
                    <a:pt x="872" y="4"/>
                    <a:pt x="849" y="0"/>
                    <a:pt x="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q-AL" noProof="1"/>
            </a:p>
          </p:txBody>
        </p:sp>
        <p:sp>
          <p:nvSpPr>
            <p:cNvPr id="1709" name="Google Shape;1709;p42"/>
            <p:cNvSpPr/>
            <p:nvPr/>
          </p:nvSpPr>
          <p:spPr>
            <a:xfrm>
              <a:off x="2335403" y="748460"/>
              <a:ext cx="477313" cy="406392"/>
            </a:xfrm>
            <a:custGeom>
              <a:avLst/>
              <a:gdLst/>
              <a:ahLst/>
              <a:cxnLst/>
              <a:rect l="l" t="t" r="r" b="b"/>
              <a:pathLst>
                <a:path w="12599" h="10727" extrusionOk="0">
                  <a:moveTo>
                    <a:pt x="10849" y="378"/>
                  </a:moveTo>
                  <a:cubicBezTo>
                    <a:pt x="10913" y="378"/>
                    <a:pt x="10994" y="438"/>
                    <a:pt x="11079" y="499"/>
                  </a:cubicBezTo>
                  <a:cubicBezTo>
                    <a:pt x="11240" y="616"/>
                    <a:pt x="11385" y="675"/>
                    <a:pt x="11582" y="707"/>
                  </a:cubicBezTo>
                  <a:cubicBezTo>
                    <a:pt x="11680" y="723"/>
                    <a:pt x="11781" y="740"/>
                    <a:pt x="11823" y="781"/>
                  </a:cubicBezTo>
                  <a:cubicBezTo>
                    <a:pt x="11864" y="823"/>
                    <a:pt x="11882" y="925"/>
                    <a:pt x="11898" y="1022"/>
                  </a:cubicBezTo>
                  <a:cubicBezTo>
                    <a:pt x="11929" y="1211"/>
                    <a:pt x="11994" y="1371"/>
                    <a:pt x="12105" y="1525"/>
                  </a:cubicBezTo>
                  <a:cubicBezTo>
                    <a:pt x="12167" y="1611"/>
                    <a:pt x="12226" y="1692"/>
                    <a:pt x="12226" y="1755"/>
                  </a:cubicBezTo>
                  <a:cubicBezTo>
                    <a:pt x="12226" y="1820"/>
                    <a:pt x="12167" y="1901"/>
                    <a:pt x="12105" y="1986"/>
                  </a:cubicBezTo>
                  <a:cubicBezTo>
                    <a:pt x="11993" y="2142"/>
                    <a:pt x="11929" y="2300"/>
                    <a:pt x="11898" y="2489"/>
                  </a:cubicBezTo>
                  <a:cubicBezTo>
                    <a:pt x="11880" y="2587"/>
                    <a:pt x="11864" y="2688"/>
                    <a:pt x="11823" y="2730"/>
                  </a:cubicBezTo>
                  <a:cubicBezTo>
                    <a:pt x="11781" y="2771"/>
                    <a:pt x="11680" y="2789"/>
                    <a:pt x="11582" y="2805"/>
                  </a:cubicBezTo>
                  <a:cubicBezTo>
                    <a:pt x="11385" y="2837"/>
                    <a:pt x="11241" y="2895"/>
                    <a:pt x="11079" y="3012"/>
                  </a:cubicBezTo>
                  <a:cubicBezTo>
                    <a:pt x="10994" y="3074"/>
                    <a:pt x="10913" y="3133"/>
                    <a:pt x="10849" y="3133"/>
                  </a:cubicBezTo>
                  <a:cubicBezTo>
                    <a:pt x="10785" y="3133"/>
                    <a:pt x="10704" y="3074"/>
                    <a:pt x="10618" y="3012"/>
                  </a:cubicBezTo>
                  <a:cubicBezTo>
                    <a:pt x="10459" y="2897"/>
                    <a:pt x="10311" y="2837"/>
                    <a:pt x="10115" y="2805"/>
                  </a:cubicBezTo>
                  <a:cubicBezTo>
                    <a:pt x="10018" y="2787"/>
                    <a:pt x="9916" y="2771"/>
                    <a:pt x="9875" y="2730"/>
                  </a:cubicBezTo>
                  <a:cubicBezTo>
                    <a:pt x="9833" y="2688"/>
                    <a:pt x="9816" y="2587"/>
                    <a:pt x="9800" y="2489"/>
                  </a:cubicBezTo>
                  <a:cubicBezTo>
                    <a:pt x="9769" y="2300"/>
                    <a:pt x="9705" y="2141"/>
                    <a:pt x="9592" y="1986"/>
                  </a:cubicBezTo>
                  <a:cubicBezTo>
                    <a:pt x="9531" y="1901"/>
                    <a:pt x="9472" y="1820"/>
                    <a:pt x="9472" y="1755"/>
                  </a:cubicBezTo>
                  <a:cubicBezTo>
                    <a:pt x="9472" y="1691"/>
                    <a:pt x="9531" y="1611"/>
                    <a:pt x="9592" y="1525"/>
                  </a:cubicBezTo>
                  <a:cubicBezTo>
                    <a:pt x="9709" y="1365"/>
                    <a:pt x="9768" y="1218"/>
                    <a:pt x="9800" y="1022"/>
                  </a:cubicBezTo>
                  <a:cubicBezTo>
                    <a:pt x="9816" y="925"/>
                    <a:pt x="9833" y="823"/>
                    <a:pt x="9875" y="781"/>
                  </a:cubicBezTo>
                  <a:cubicBezTo>
                    <a:pt x="9916" y="740"/>
                    <a:pt x="10018" y="723"/>
                    <a:pt x="10115" y="707"/>
                  </a:cubicBezTo>
                  <a:cubicBezTo>
                    <a:pt x="10309" y="675"/>
                    <a:pt x="10459" y="614"/>
                    <a:pt x="10618" y="499"/>
                  </a:cubicBezTo>
                  <a:cubicBezTo>
                    <a:pt x="10704" y="438"/>
                    <a:pt x="10785" y="378"/>
                    <a:pt x="10849" y="378"/>
                  </a:cubicBezTo>
                  <a:close/>
                  <a:moveTo>
                    <a:pt x="2977" y="2945"/>
                  </a:moveTo>
                  <a:cubicBezTo>
                    <a:pt x="4233" y="2945"/>
                    <a:pt x="6113" y="2946"/>
                    <a:pt x="6113" y="2946"/>
                  </a:cubicBezTo>
                  <a:lnTo>
                    <a:pt x="6113" y="5416"/>
                  </a:lnTo>
                  <a:lnTo>
                    <a:pt x="1788" y="5416"/>
                  </a:lnTo>
                  <a:lnTo>
                    <a:pt x="1788" y="3053"/>
                  </a:lnTo>
                  <a:cubicBezTo>
                    <a:pt x="1788" y="3002"/>
                    <a:pt x="1824" y="2957"/>
                    <a:pt x="1875" y="2946"/>
                  </a:cubicBezTo>
                  <a:cubicBezTo>
                    <a:pt x="1877" y="2946"/>
                    <a:pt x="2349" y="2945"/>
                    <a:pt x="2977" y="2945"/>
                  </a:cubicBezTo>
                  <a:close/>
                  <a:moveTo>
                    <a:pt x="9578" y="2959"/>
                  </a:moveTo>
                  <a:cubicBezTo>
                    <a:pt x="9585" y="2968"/>
                    <a:pt x="9595" y="2979"/>
                    <a:pt x="9604" y="2988"/>
                  </a:cubicBezTo>
                  <a:cubicBezTo>
                    <a:pt x="9730" y="3112"/>
                    <a:pt x="9898" y="3140"/>
                    <a:pt x="10045" y="3164"/>
                  </a:cubicBezTo>
                  <a:cubicBezTo>
                    <a:pt x="10186" y="3188"/>
                    <a:pt x="10277" y="3224"/>
                    <a:pt x="10393" y="3307"/>
                  </a:cubicBezTo>
                  <a:cubicBezTo>
                    <a:pt x="10501" y="3384"/>
                    <a:pt x="10633" y="3478"/>
                    <a:pt x="10796" y="3494"/>
                  </a:cubicBezTo>
                  <a:lnTo>
                    <a:pt x="10796" y="4467"/>
                  </a:lnTo>
                  <a:lnTo>
                    <a:pt x="9910" y="3523"/>
                  </a:lnTo>
                  <a:cubicBezTo>
                    <a:pt x="9874" y="3485"/>
                    <a:pt x="9824" y="3465"/>
                    <a:pt x="9775" y="3465"/>
                  </a:cubicBezTo>
                  <a:cubicBezTo>
                    <a:pt x="9730" y="3465"/>
                    <a:pt x="9685" y="3481"/>
                    <a:pt x="9649" y="3514"/>
                  </a:cubicBezTo>
                  <a:lnTo>
                    <a:pt x="8559" y="4515"/>
                  </a:lnTo>
                  <a:lnTo>
                    <a:pt x="8448" y="4396"/>
                  </a:lnTo>
                  <a:cubicBezTo>
                    <a:pt x="8416" y="4362"/>
                    <a:pt x="8373" y="4344"/>
                    <a:pt x="8328" y="4344"/>
                  </a:cubicBezTo>
                  <a:cubicBezTo>
                    <a:pt x="8316" y="4344"/>
                    <a:pt x="8303" y="4346"/>
                    <a:pt x="8290" y="4349"/>
                  </a:cubicBezTo>
                  <a:cubicBezTo>
                    <a:pt x="8134" y="4387"/>
                    <a:pt x="8097" y="4557"/>
                    <a:pt x="8189" y="4656"/>
                  </a:cubicBezTo>
                  <a:lnTo>
                    <a:pt x="8731" y="5233"/>
                  </a:lnTo>
                  <a:cubicBezTo>
                    <a:pt x="8767" y="5272"/>
                    <a:pt x="8816" y="5292"/>
                    <a:pt x="8866" y="5292"/>
                  </a:cubicBezTo>
                  <a:cubicBezTo>
                    <a:pt x="8944" y="5292"/>
                    <a:pt x="9023" y="5242"/>
                    <a:pt x="9050" y="5143"/>
                  </a:cubicBezTo>
                  <a:cubicBezTo>
                    <a:pt x="9064" y="5095"/>
                    <a:pt x="9042" y="5028"/>
                    <a:pt x="9009" y="4994"/>
                  </a:cubicBezTo>
                  <a:lnTo>
                    <a:pt x="8811" y="4784"/>
                  </a:lnTo>
                  <a:lnTo>
                    <a:pt x="9767" y="3907"/>
                  </a:lnTo>
                  <a:lnTo>
                    <a:pt x="10798" y="5005"/>
                  </a:lnTo>
                  <a:lnTo>
                    <a:pt x="10798" y="5418"/>
                  </a:lnTo>
                  <a:lnTo>
                    <a:pt x="6473" y="5418"/>
                  </a:lnTo>
                  <a:lnTo>
                    <a:pt x="6473" y="4835"/>
                  </a:lnTo>
                  <a:lnTo>
                    <a:pt x="7483" y="3907"/>
                  </a:lnTo>
                  <a:lnTo>
                    <a:pt x="7606" y="4038"/>
                  </a:lnTo>
                  <a:cubicBezTo>
                    <a:pt x="7642" y="4077"/>
                    <a:pt x="7692" y="4096"/>
                    <a:pt x="7741" y="4096"/>
                  </a:cubicBezTo>
                  <a:cubicBezTo>
                    <a:pt x="7786" y="4096"/>
                    <a:pt x="7831" y="4080"/>
                    <a:pt x="7867" y="4047"/>
                  </a:cubicBezTo>
                  <a:cubicBezTo>
                    <a:pt x="7941" y="3978"/>
                    <a:pt x="7945" y="3863"/>
                    <a:pt x="7876" y="3787"/>
                  </a:cubicBezTo>
                  <a:lnTo>
                    <a:pt x="7627" y="3523"/>
                  </a:lnTo>
                  <a:cubicBezTo>
                    <a:pt x="7591" y="3485"/>
                    <a:pt x="7541" y="3465"/>
                    <a:pt x="7492" y="3465"/>
                  </a:cubicBezTo>
                  <a:cubicBezTo>
                    <a:pt x="7447" y="3465"/>
                    <a:pt x="7402" y="3481"/>
                    <a:pt x="7366" y="3514"/>
                  </a:cubicBezTo>
                  <a:lnTo>
                    <a:pt x="6473" y="4335"/>
                  </a:lnTo>
                  <a:lnTo>
                    <a:pt x="6473" y="2959"/>
                  </a:lnTo>
                  <a:close/>
                  <a:moveTo>
                    <a:pt x="6113" y="5809"/>
                  </a:moveTo>
                  <a:lnTo>
                    <a:pt x="6113" y="8266"/>
                  </a:lnTo>
                  <a:lnTo>
                    <a:pt x="1903" y="8266"/>
                  </a:lnTo>
                  <a:cubicBezTo>
                    <a:pt x="1840" y="8266"/>
                    <a:pt x="1790" y="8216"/>
                    <a:pt x="1790" y="8153"/>
                  </a:cubicBezTo>
                  <a:lnTo>
                    <a:pt x="1790" y="5809"/>
                  </a:lnTo>
                  <a:close/>
                  <a:moveTo>
                    <a:pt x="10799" y="5809"/>
                  </a:moveTo>
                  <a:lnTo>
                    <a:pt x="10799" y="8153"/>
                  </a:lnTo>
                  <a:cubicBezTo>
                    <a:pt x="10799" y="8216"/>
                    <a:pt x="10748" y="8266"/>
                    <a:pt x="10685" y="8266"/>
                  </a:cubicBezTo>
                  <a:lnTo>
                    <a:pt x="6475" y="8266"/>
                  </a:lnTo>
                  <a:lnTo>
                    <a:pt x="6475" y="5809"/>
                  </a:lnTo>
                  <a:close/>
                  <a:moveTo>
                    <a:pt x="9197" y="2108"/>
                  </a:moveTo>
                  <a:cubicBezTo>
                    <a:pt x="9223" y="2147"/>
                    <a:pt x="9250" y="2184"/>
                    <a:pt x="9275" y="2219"/>
                  </a:cubicBezTo>
                  <a:cubicBezTo>
                    <a:pt x="9362" y="2336"/>
                    <a:pt x="9395" y="2415"/>
                    <a:pt x="9420" y="2557"/>
                  </a:cubicBezTo>
                  <a:cubicBezTo>
                    <a:pt x="9422" y="2571"/>
                    <a:pt x="9425" y="2586"/>
                    <a:pt x="9427" y="2599"/>
                  </a:cubicBezTo>
                  <a:lnTo>
                    <a:pt x="1910" y="2599"/>
                  </a:lnTo>
                  <a:cubicBezTo>
                    <a:pt x="1775" y="2599"/>
                    <a:pt x="1665" y="2644"/>
                    <a:pt x="1570" y="2739"/>
                  </a:cubicBezTo>
                  <a:cubicBezTo>
                    <a:pt x="1478" y="2828"/>
                    <a:pt x="1429" y="2957"/>
                    <a:pt x="1429" y="3084"/>
                  </a:cubicBezTo>
                  <a:lnTo>
                    <a:pt x="1429" y="8178"/>
                  </a:lnTo>
                  <a:cubicBezTo>
                    <a:pt x="1429" y="8445"/>
                    <a:pt x="1644" y="8661"/>
                    <a:pt x="1912" y="8661"/>
                  </a:cubicBezTo>
                  <a:lnTo>
                    <a:pt x="10690" y="8661"/>
                  </a:lnTo>
                  <a:cubicBezTo>
                    <a:pt x="10690" y="8661"/>
                    <a:pt x="11174" y="8424"/>
                    <a:pt x="11160" y="8157"/>
                  </a:cubicBezTo>
                  <a:lnTo>
                    <a:pt x="11160" y="3396"/>
                  </a:lnTo>
                  <a:cubicBezTo>
                    <a:pt x="11217" y="3368"/>
                    <a:pt x="11259" y="3339"/>
                    <a:pt x="11297" y="3313"/>
                  </a:cubicBezTo>
                  <a:cubicBezTo>
                    <a:pt x="11391" y="3245"/>
                    <a:pt x="11475" y="3199"/>
                    <a:pt x="11586" y="3178"/>
                  </a:cubicBezTo>
                  <a:lnTo>
                    <a:pt x="11586" y="8675"/>
                  </a:lnTo>
                  <a:lnTo>
                    <a:pt x="11585" y="8675"/>
                  </a:lnTo>
                  <a:cubicBezTo>
                    <a:pt x="11589" y="8934"/>
                    <a:pt x="11120" y="9152"/>
                    <a:pt x="11120" y="9152"/>
                  </a:cubicBezTo>
                  <a:lnTo>
                    <a:pt x="1471" y="9152"/>
                  </a:lnTo>
                  <a:cubicBezTo>
                    <a:pt x="1211" y="9152"/>
                    <a:pt x="1001" y="8942"/>
                    <a:pt x="1001" y="8683"/>
                  </a:cubicBezTo>
                  <a:lnTo>
                    <a:pt x="1001" y="2577"/>
                  </a:lnTo>
                  <a:cubicBezTo>
                    <a:pt x="1001" y="2318"/>
                    <a:pt x="1211" y="2108"/>
                    <a:pt x="1471" y="2108"/>
                  </a:cubicBezTo>
                  <a:close/>
                  <a:moveTo>
                    <a:pt x="7424" y="9511"/>
                  </a:moveTo>
                  <a:lnTo>
                    <a:pt x="7424" y="9558"/>
                  </a:lnTo>
                  <a:cubicBezTo>
                    <a:pt x="7425" y="9660"/>
                    <a:pt x="7343" y="9740"/>
                    <a:pt x="7243" y="9740"/>
                  </a:cubicBezTo>
                  <a:lnTo>
                    <a:pt x="5378" y="9740"/>
                  </a:lnTo>
                  <a:cubicBezTo>
                    <a:pt x="5278" y="9740"/>
                    <a:pt x="5196" y="9660"/>
                    <a:pt x="5196" y="9558"/>
                  </a:cubicBezTo>
                  <a:lnTo>
                    <a:pt x="5196" y="9511"/>
                  </a:lnTo>
                  <a:close/>
                  <a:moveTo>
                    <a:pt x="10836" y="0"/>
                  </a:moveTo>
                  <a:cubicBezTo>
                    <a:pt x="10652" y="0"/>
                    <a:pt x="10506" y="106"/>
                    <a:pt x="10390" y="190"/>
                  </a:cubicBezTo>
                  <a:cubicBezTo>
                    <a:pt x="10280" y="270"/>
                    <a:pt x="10176" y="312"/>
                    <a:pt x="10042" y="334"/>
                  </a:cubicBezTo>
                  <a:cubicBezTo>
                    <a:pt x="9894" y="358"/>
                    <a:pt x="9727" y="387"/>
                    <a:pt x="9602" y="512"/>
                  </a:cubicBezTo>
                  <a:cubicBezTo>
                    <a:pt x="9393" y="722"/>
                    <a:pt x="9452" y="1064"/>
                    <a:pt x="9282" y="1302"/>
                  </a:cubicBezTo>
                  <a:cubicBezTo>
                    <a:pt x="9203" y="1412"/>
                    <a:pt x="9105" y="1546"/>
                    <a:pt x="9093" y="1714"/>
                  </a:cubicBezTo>
                  <a:lnTo>
                    <a:pt x="1479" y="1714"/>
                  </a:lnTo>
                  <a:cubicBezTo>
                    <a:pt x="1017" y="1714"/>
                    <a:pt x="641" y="2089"/>
                    <a:pt x="641" y="2551"/>
                  </a:cubicBezTo>
                  <a:lnTo>
                    <a:pt x="641" y="8678"/>
                  </a:lnTo>
                  <a:cubicBezTo>
                    <a:pt x="641" y="8854"/>
                    <a:pt x="695" y="9017"/>
                    <a:pt x="787" y="9152"/>
                  </a:cubicBezTo>
                  <a:lnTo>
                    <a:pt x="492" y="9152"/>
                  </a:lnTo>
                  <a:cubicBezTo>
                    <a:pt x="221" y="9152"/>
                    <a:pt x="0" y="9373"/>
                    <a:pt x="0" y="9644"/>
                  </a:cubicBezTo>
                  <a:cubicBezTo>
                    <a:pt x="0" y="10239"/>
                    <a:pt x="484" y="10725"/>
                    <a:pt x="1081" y="10725"/>
                  </a:cubicBezTo>
                  <a:lnTo>
                    <a:pt x="2934" y="10725"/>
                  </a:lnTo>
                  <a:cubicBezTo>
                    <a:pt x="3009" y="10725"/>
                    <a:pt x="3080" y="10682"/>
                    <a:pt x="3109" y="10613"/>
                  </a:cubicBezTo>
                  <a:cubicBezTo>
                    <a:pt x="3169" y="10469"/>
                    <a:pt x="3066" y="10332"/>
                    <a:pt x="2930" y="10332"/>
                  </a:cubicBezTo>
                  <a:lnTo>
                    <a:pt x="1084" y="10332"/>
                  </a:lnTo>
                  <a:cubicBezTo>
                    <a:pt x="698" y="10332"/>
                    <a:pt x="382" y="10017"/>
                    <a:pt x="383" y="9631"/>
                  </a:cubicBezTo>
                  <a:cubicBezTo>
                    <a:pt x="383" y="9566"/>
                    <a:pt x="438" y="9514"/>
                    <a:pt x="504" y="9514"/>
                  </a:cubicBezTo>
                  <a:lnTo>
                    <a:pt x="4835" y="9514"/>
                  </a:lnTo>
                  <a:lnTo>
                    <a:pt x="4835" y="9553"/>
                  </a:lnTo>
                  <a:cubicBezTo>
                    <a:pt x="4835" y="9857"/>
                    <a:pt x="5081" y="10103"/>
                    <a:pt x="5385" y="10103"/>
                  </a:cubicBezTo>
                  <a:lnTo>
                    <a:pt x="7233" y="10103"/>
                  </a:lnTo>
                  <a:cubicBezTo>
                    <a:pt x="7537" y="10103"/>
                    <a:pt x="7783" y="9857"/>
                    <a:pt x="7783" y="9553"/>
                  </a:cubicBezTo>
                  <a:lnTo>
                    <a:pt x="7783" y="9514"/>
                  </a:lnTo>
                  <a:lnTo>
                    <a:pt x="12077" y="9514"/>
                  </a:lnTo>
                  <a:cubicBezTo>
                    <a:pt x="12142" y="9514"/>
                    <a:pt x="12196" y="9568"/>
                    <a:pt x="12196" y="9634"/>
                  </a:cubicBezTo>
                  <a:cubicBezTo>
                    <a:pt x="12196" y="10019"/>
                    <a:pt x="11882" y="10333"/>
                    <a:pt x="11496" y="10333"/>
                  </a:cubicBezTo>
                  <a:lnTo>
                    <a:pt x="3783" y="10333"/>
                  </a:lnTo>
                  <a:cubicBezTo>
                    <a:pt x="3708" y="10333"/>
                    <a:pt x="3637" y="10377"/>
                    <a:pt x="3608" y="10446"/>
                  </a:cubicBezTo>
                  <a:cubicBezTo>
                    <a:pt x="3547" y="10589"/>
                    <a:pt x="3651" y="10726"/>
                    <a:pt x="3787" y="10726"/>
                  </a:cubicBezTo>
                  <a:lnTo>
                    <a:pt x="11516" y="10726"/>
                  </a:lnTo>
                  <a:cubicBezTo>
                    <a:pt x="12111" y="10726"/>
                    <a:pt x="12597" y="10242"/>
                    <a:pt x="12597" y="9645"/>
                  </a:cubicBezTo>
                  <a:cubicBezTo>
                    <a:pt x="12599" y="9372"/>
                    <a:pt x="12377" y="9152"/>
                    <a:pt x="12105" y="9152"/>
                  </a:cubicBezTo>
                  <a:lnTo>
                    <a:pt x="11801" y="9152"/>
                  </a:lnTo>
                  <a:cubicBezTo>
                    <a:pt x="11891" y="9018"/>
                    <a:pt x="11945" y="8855"/>
                    <a:pt x="11945" y="8682"/>
                  </a:cubicBezTo>
                  <a:lnTo>
                    <a:pt x="11945" y="3077"/>
                  </a:lnTo>
                  <a:cubicBezTo>
                    <a:pt x="11989" y="3053"/>
                    <a:pt x="12032" y="3025"/>
                    <a:pt x="12071" y="2986"/>
                  </a:cubicBezTo>
                  <a:cubicBezTo>
                    <a:pt x="12196" y="2860"/>
                    <a:pt x="12224" y="2693"/>
                    <a:pt x="12249" y="2545"/>
                  </a:cubicBezTo>
                  <a:cubicBezTo>
                    <a:pt x="12271" y="2410"/>
                    <a:pt x="12312" y="2308"/>
                    <a:pt x="12392" y="2197"/>
                  </a:cubicBezTo>
                  <a:cubicBezTo>
                    <a:pt x="12478" y="2079"/>
                    <a:pt x="12583" y="1934"/>
                    <a:pt x="12583" y="1749"/>
                  </a:cubicBezTo>
                  <a:cubicBezTo>
                    <a:pt x="12583" y="1565"/>
                    <a:pt x="12478" y="1419"/>
                    <a:pt x="12392" y="1302"/>
                  </a:cubicBezTo>
                  <a:cubicBezTo>
                    <a:pt x="12312" y="1189"/>
                    <a:pt x="12272" y="1089"/>
                    <a:pt x="12249" y="953"/>
                  </a:cubicBezTo>
                  <a:cubicBezTo>
                    <a:pt x="12224" y="806"/>
                    <a:pt x="12196" y="638"/>
                    <a:pt x="12071" y="512"/>
                  </a:cubicBezTo>
                  <a:cubicBezTo>
                    <a:pt x="11945" y="387"/>
                    <a:pt x="11778" y="359"/>
                    <a:pt x="11631" y="334"/>
                  </a:cubicBezTo>
                  <a:cubicBezTo>
                    <a:pt x="11486" y="310"/>
                    <a:pt x="11400" y="276"/>
                    <a:pt x="11282" y="190"/>
                  </a:cubicBezTo>
                  <a:cubicBezTo>
                    <a:pt x="11166" y="105"/>
                    <a:pt x="11020" y="0"/>
                    <a:pt x="108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q-AL" noProof="1"/>
            </a:p>
          </p:txBody>
        </p:sp>
        <p:sp>
          <p:nvSpPr>
            <p:cNvPr id="1710" name="Google Shape;1710;p42"/>
            <p:cNvSpPr/>
            <p:nvPr/>
          </p:nvSpPr>
          <p:spPr>
            <a:xfrm>
              <a:off x="2716147" y="788278"/>
              <a:ext cx="60540" cy="53418"/>
            </a:xfrm>
            <a:custGeom>
              <a:avLst/>
              <a:gdLst/>
              <a:ahLst/>
              <a:cxnLst/>
              <a:rect l="l" t="t" r="r" b="b"/>
              <a:pathLst>
                <a:path w="1598" h="1410" extrusionOk="0">
                  <a:moveTo>
                    <a:pt x="1390" y="0"/>
                  </a:moveTo>
                  <a:cubicBezTo>
                    <a:pt x="1332" y="0"/>
                    <a:pt x="1275" y="28"/>
                    <a:pt x="1238" y="78"/>
                  </a:cubicBezTo>
                  <a:lnTo>
                    <a:pt x="635" y="923"/>
                  </a:lnTo>
                  <a:lnTo>
                    <a:pt x="348" y="578"/>
                  </a:lnTo>
                  <a:cubicBezTo>
                    <a:pt x="312" y="534"/>
                    <a:pt x="260" y="511"/>
                    <a:pt x="208" y="511"/>
                  </a:cubicBezTo>
                  <a:cubicBezTo>
                    <a:pt x="166" y="511"/>
                    <a:pt x="124" y="526"/>
                    <a:pt x="89" y="555"/>
                  </a:cubicBezTo>
                  <a:cubicBezTo>
                    <a:pt x="11" y="620"/>
                    <a:pt x="0" y="735"/>
                    <a:pt x="65" y="813"/>
                  </a:cubicBezTo>
                  <a:lnTo>
                    <a:pt x="506" y="1342"/>
                  </a:lnTo>
                  <a:cubicBezTo>
                    <a:pt x="541" y="1384"/>
                    <a:pt x="592" y="1409"/>
                    <a:pt x="648" y="1409"/>
                  </a:cubicBezTo>
                  <a:lnTo>
                    <a:pt x="654" y="1409"/>
                  </a:lnTo>
                  <a:cubicBezTo>
                    <a:pt x="712" y="1406"/>
                    <a:pt x="764" y="1379"/>
                    <a:pt x="796" y="1332"/>
                  </a:cubicBezTo>
                  <a:lnTo>
                    <a:pt x="1539" y="291"/>
                  </a:lnTo>
                  <a:cubicBezTo>
                    <a:pt x="1598" y="209"/>
                    <a:pt x="1580" y="94"/>
                    <a:pt x="1495" y="34"/>
                  </a:cubicBezTo>
                  <a:cubicBezTo>
                    <a:pt x="1463" y="11"/>
                    <a:pt x="1427" y="0"/>
                    <a:pt x="13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q-AL" noProof="1"/>
            </a:p>
          </p:txBody>
        </p:sp>
      </p:grpSp>
      <p:grpSp>
        <p:nvGrpSpPr>
          <p:cNvPr id="1711" name="Google Shape;1711;p42"/>
          <p:cNvGrpSpPr/>
          <p:nvPr/>
        </p:nvGrpSpPr>
        <p:grpSpPr>
          <a:xfrm>
            <a:off x="4922666" y="3033213"/>
            <a:ext cx="340332" cy="341173"/>
            <a:chOff x="1558836" y="713303"/>
            <a:chExt cx="475457" cy="476631"/>
          </a:xfrm>
        </p:grpSpPr>
        <p:sp>
          <p:nvSpPr>
            <p:cNvPr id="1712" name="Google Shape;1712;p42"/>
            <p:cNvSpPr/>
            <p:nvPr/>
          </p:nvSpPr>
          <p:spPr>
            <a:xfrm>
              <a:off x="1611458" y="819874"/>
              <a:ext cx="39855" cy="85128"/>
            </a:xfrm>
            <a:custGeom>
              <a:avLst/>
              <a:gdLst/>
              <a:ahLst/>
              <a:cxnLst/>
              <a:rect l="l" t="t" r="r" b="b"/>
              <a:pathLst>
                <a:path w="1052" h="2247" extrusionOk="0">
                  <a:moveTo>
                    <a:pt x="865" y="0"/>
                  </a:moveTo>
                  <a:cubicBezTo>
                    <a:pt x="526" y="0"/>
                    <a:pt x="252" y="246"/>
                    <a:pt x="252" y="548"/>
                  </a:cubicBezTo>
                  <a:lnTo>
                    <a:pt x="252" y="824"/>
                  </a:lnTo>
                  <a:cubicBezTo>
                    <a:pt x="235" y="902"/>
                    <a:pt x="199" y="931"/>
                    <a:pt x="147" y="951"/>
                  </a:cubicBezTo>
                  <a:cubicBezTo>
                    <a:pt x="86" y="973"/>
                    <a:pt x="37" y="1020"/>
                    <a:pt x="22" y="1082"/>
                  </a:cubicBezTo>
                  <a:cubicBezTo>
                    <a:pt x="0" y="1174"/>
                    <a:pt x="54" y="1266"/>
                    <a:pt x="139" y="1294"/>
                  </a:cubicBezTo>
                  <a:cubicBezTo>
                    <a:pt x="195" y="1314"/>
                    <a:pt x="232" y="1341"/>
                    <a:pt x="251" y="1424"/>
                  </a:cubicBezTo>
                  <a:lnTo>
                    <a:pt x="251" y="1700"/>
                  </a:lnTo>
                  <a:cubicBezTo>
                    <a:pt x="251" y="1999"/>
                    <a:pt x="520" y="2242"/>
                    <a:pt x="854" y="2247"/>
                  </a:cubicBezTo>
                  <a:cubicBezTo>
                    <a:pt x="855" y="2247"/>
                    <a:pt x="855" y="2247"/>
                    <a:pt x="856" y="2247"/>
                  </a:cubicBezTo>
                  <a:cubicBezTo>
                    <a:pt x="951" y="2247"/>
                    <a:pt x="1038" y="2176"/>
                    <a:pt x="1044" y="2078"/>
                  </a:cubicBezTo>
                  <a:cubicBezTo>
                    <a:pt x="1052" y="1974"/>
                    <a:pt x="969" y="1886"/>
                    <a:pt x="865" y="1886"/>
                  </a:cubicBezTo>
                  <a:cubicBezTo>
                    <a:pt x="728" y="1886"/>
                    <a:pt x="612" y="1801"/>
                    <a:pt x="612" y="1698"/>
                  </a:cubicBezTo>
                  <a:lnTo>
                    <a:pt x="612" y="1405"/>
                  </a:lnTo>
                  <a:cubicBezTo>
                    <a:pt x="612" y="1394"/>
                    <a:pt x="610" y="1384"/>
                    <a:pt x="609" y="1376"/>
                  </a:cubicBezTo>
                  <a:cubicBezTo>
                    <a:pt x="589" y="1268"/>
                    <a:pt x="551" y="1187"/>
                    <a:pt x="502" y="1124"/>
                  </a:cubicBezTo>
                  <a:cubicBezTo>
                    <a:pt x="550" y="1061"/>
                    <a:pt x="589" y="980"/>
                    <a:pt x="608" y="874"/>
                  </a:cubicBezTo>
                  <a:cubicBezTo>
                    <a:pt x="610" y="863"/>
                    <a:pt x="612" y="853"/>
                    <a:pt x="612" y="842"/>
                  </a:cubicBezTo>
                  <a:lnTo>
                    <a:pt x="612" y="549"/>
                  </a:lnTo>
                  <a:cubicBezTo>
                    <a:pt x="612" y="449"/>
                    <a:pt x="727" y="363"/>
                    <a:pt x="863" y="362"/>
                  </a:cubicBezTo>
                  <a:cubicBezTo>
                    <a:pt x="956" y="361"/>
                    <a:pt x="1039" y="287"/>
                    <a:pt x="1044" y="192"/>
                  </a:cubicBezTo>
                  <a:cubicBezTo>
                    <a:pt x="1052" y="87"/>
                    <a:pt x="968" y="0"/>
                    <a:pt x="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q-AL" noProof="1"/>
            </a:p>
          </p:txBody>
        </p:sp>
        <p:sp>
          <p:nvSpPr>
            <p:cNvPr id="1713" name="Google Shape;1713;p42"/>
            <p:cNvSpPr/>
            <p:nvPr/>
          </p:nvSpPr>
          <p:spPr>
            <a:xfrm>
              <a:off x="1874873" y="849235"/>
              <a:ext cx="39817" cy="85165"/>
            </a:xfrm>
            <a:custGeom>
              <a:avLst/>
              <a:gdLst/>
              <a:ahLst/>
              <a:cxnLst/>
              <a:rect l="l" t="t" r="r" b="b"/>
              <a:pathLst>
                <a:path w="1051" h="2248" extrusionOk="0">
                  <a:moveTo>
                    <a:pt x="186" y="0"/>
                  </a:moveTo>
                  <a:cubicBezTo>
                    <a:pt x="82" y="0"/>
                    <a:pt x="1" y="87"/>
                    <a:pt x="7" y="192"/>
                  </a:cubicBezTo>
                  <a:cubicBezTo>
                    <a:pt x="12" y="286"/>
                    <a:pt x="95" y="361"/>
                    <a:pt x="189" y="362"/>
                  </a:cubicBezTo>
                  <a:cubicBezTo>
                    <a:pt x="325" y="363"/>
                    <a:pt x="440" y="449"/>
                    <a:pt x="440" y="549"/>
                  </a:cubicBezTo>
                  <a:lnTo>
                    <a:pt x="440" y="842"/>
                  </a:lnTo>
                  <a:cubicBezTo>
                    <a:pt x="440" y="853"/>
                    <a:pt x="442" y="863"/>
                    <a:pt x="443" y="874"/>
                  </a:cubicBezTo>
                  <a:cubicBezTo>
                    <a:pt x="462" y="981"/>
                    <a:pt x="501" y="1062"/>
                    <a:pt x="550" y="1125"/>
                  </a:cubicBezTo>
                  <a:cubicBezTo>
                    <a:pt x="501" y="1188"/>
                    <a:pt x="462" y="1269"/>
                    <a:pt x="443" y="1377"/>
                  </a:cubicBezTo>
                  <a:cubicBezTo>
                    <a:pt x="442" y="1387"/>
                    <a:pt x="440" y="1398"/>
                    <a:pt x="440" y="1408"/>
                  </a:cubicBezTo>
                  <a:lnTo>
                    <a:pt x="440" y="1701"/>
                  </a:lnTo>
                  <a:cubicBezTo>
                    <a:pt x="440" y="1802"/>
                    <a:pt x="325" y="1887"/>
                    <a:pt x="189" y="1888"/>
                  </a:cubicBezTo>
                  <a:cubicBezTo>
                    <a:pt x="95" y="1890"/>
                    <a:pt x="12" y="1963"/>
                    <a:pt x="7" y="2058"/>
                  </a:cubicBezTo>
                  <a:cubicBezTo>
                    <a:pt x="2" y="2163"/>
                    <a:pt x="84" y="2248"/>
                    <a:pt x="186" y="2248"/>
                  </a:cubicBezTo>
                  <a:cubicBezTo>
                    <a:pt x="525" y="2248"/>
                    <a:pt x="800" y="2002"/>
                    <a:pt x="800" y="1701"/>
                  </a:cubicBezTo>
                  <a:lnTo>
                    <a:pt x="800" y="1425"/>
                  </a:lnTo>
                  <a:cubicBezTo>
                    <a:pt x="818" y="1346"/>
                    <a:pt x="852" y="1317"/>
                    <a:pt x="904" y="1298"/>
                  </a:cubicBezTo>
                  <a:cubicBezTo>
                    <a:pt x="965" y="1275"/>
                    <a:pt x="1014" y="1228"/>
                    <a:pt x="1029" y="1167"/>
                  </a:cubicBezTo>
                  <a:cubicBezTo>
                    <a:pt x="1050" y="1074"/>
                    <a:pt x="998" y="984"/>
                    <a:pt x="912" y="955"/>
                  </a:cubicBezTo>
                  <a:cubicBezTo>
                    <a:pt x="855" y="935"/>
                    <a:pt x="819" y="907"/>
                    <a:pt x="800" y="825"/>
                  </a:cubicBezTo>
                  <a:lnTo>
                    <a:pt x="800" y="549"/>
                  </a:lnTo>
                  <a:cubicBezTo>
                    <a:pt x="800" y="247"/>
                    <a:pt x="525" y="0"/>
                    <a:pt x="1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q-AL" noProof="1"/>
            </a:p>
          </p:txBody>
        </p:sp>
        <p:sp>
          <p:nvSpPr>
            <p:cNvPr id="1714" name="Google Shape;1714;p42"/>
            <p:cNvSpPr/>
            <p:nvPr/>
          </p:nvSpPr>
          <p:spPr>
            <a:xfrm>
              <a:off x="1673476" y="818813"/>
              <a:ext cx="36067" cy="13639"/>
            </a:xfrm>
            <a:custGeom>
              <a:avLst/>
              <a:gdLst/>
              <a:ahLst/>
              <a:cxnLst/>
              <a:rect l="l" t="t" r="r" b="b"/>
              <a:pathLst>
                <a:path w="952" h="360" extrusionOk="0">
                  <a:moveTo>
                    <a:pt x="198" y="0"/>
                  </a:moveTo>
                  <a:cubicBezTo>
                    <a:pt x="103" y="0"/>
                    <a:pt x="18" y="69"/>
                    <a:pt x="10" y="163"/>
                  </a:cubicBezTo>
                  <a:cubicBezTo>
                    <a:pt x="0" y="269"/>
                    <a:pt x="85" y="359"/>
                    <a:pt x="190" y="359"/>
                  </a:cubicBezTo>
                  <a:lnTo>
                    <a:pt x="753" y="359"/>
                  </a:lnTo>
                  <a:cubicBezTo>
                    <a:pt x="850" y="359"/>
                    <a:pt x="935" y="290"/>
                    <a:pt x="942" y="196"/>
                  </a:cubicBezTo>
                  <a:cubicBezTo>
                    <a:pt x="951" y="89"/>
                    <a:pt x="867" y="0"/>
                    <a:pt x="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q-AL" noProof="1"/>
            </a:p>
          </p:txBody>
        </p:sp>
        <p:sp>
          <p:nvSpPr>
            <p:cNvPr id="1715" name="Google Shape;1715;p42"/>
            <p:cNvSpPr/>
            <p:nvPr/>
          </p:nvSpPr>
          <p:spPr>
            <a:xfrm>
              <a:off x="1674348" y="966489"/>
              <a:ext cx="113011" cy="13676"/>
            </a:xfrm>
            <a:custGeom>
              <a:avLst/>
              <a:gdLst/>
              <a:ahLst/>
              <a:cxnLst/>
              <a:rect l="l" t="t" r="r" b="b"/>
              <a:pathLst>
                <a:path w="2983" h="361" extrusionOk="0">
                  <a:moveTo>
                    <a:pt x="198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0" y="271"/>
                    <a:pt x="84" y="361"/>
                    <a:pt x="189" y="361"/>
                  </a:cubicBezTo>
                  <a:lnTo>
                    <a:pt x="2785" y="361"/>
                  </a:lnTo>
                  <a:cubicBezTo>
                    <a:pt x="2881" y="361"/>
                    <a:pt x="2965" y="291"/>
                    <a:pt x="2974" y="197"/>
                  </a:cubicBezTo>
                  <a:cubicBezTo>
                    <a:pt x="2982" y="89"/>
                    <a:pt x="2898" y="0"/>
                    <a:pt x="27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q-AL" noProof="1"/>
            </a:p>
          </p:txBody>
        </p:sp>
        <p:sp>
          <p:nvSpPr>
            <p:cNvPr id="1716" name="Google Shape;1716;p42"/>
            <p:cNvSpPr/>
            <p:nvPr/>
          </p:nvSpPr>
          <p:spPr>
            <a:xfrm>
              <a:off x="1673476" y="878368"/>
              <a:ext cx="36067" cy="13639"/>
            </a:xfrm>
            <a:custGeom>
              <a:avLst/>
              <a:gdLst/>
              <a:ahLst/>
              <a:cxnLst/>
              <a:rect l="l" t="t" r="r" b="b"/>
              <a:pathLst>
                <a:path w="952" h="360" extrusionOk="0">
                  <a:moveTo>
                    <a:pt x="198" y="0"/>
                  </a:moveTo>
                  <a:cubicBezTo>
                    <a:pt x="103" y="0"/>
                    <a:pt x="18" y="69"/>
                    <a:pt x="10" y="164"/>
                  </a:cubicBezTo>
                  <a:cubicBezTo>
                    <a:pt x="0" y="269"/>
                    <a:pt x="85" y="359"/>
                    <a:pt x="190" y="359"/>
                  </a:cubicBezTo>
                  <a:lnTo>
                    <a:pt x="753" y="359"/>
                  </a:lnTo>
                  <a:cubicBezTo>
                    <a:pt x="850" y="359"/>
                    <a:pt x="935" y="290"/>
                    <a:pt x="942" y="196"/>
                  </a:cubicBezTo>
                  <a:cubicBezTo>
                    <a:pt x="951" y="89"/>
                    <a:pt x="867" y="0"/>
                    <a:pt x="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q-AL" noProof="1"/>
            </a:p>
          </p:txBody>
        </p:sp>
        <p:sp>
          <p:nvSpPr>
            <p:cNvPr id="1717" name="Google Shape;1717;p42"/>
            <p:cNvSpPr/>
            <p:nvPr/>
          </p:nvSpPr>
          <p:spPr>
            <a:xfrm>
              <a:off x="1673476" y="906933"/>
              <a:ext cx="36067" cy="13676"/>
            </a:xfrm>
            <a:custGeom>
              <a:avLst/>
              <a:gdLst/>
              <a:ahLst/>
              <a:cxnLst/>
              <a:rect l="l" t="t" r="r" b="b"/>
              <a:pathLst>
                <a:path w="952" h="361" extrusionOk="0">
                  <a:moveTo>
                    <a:pt x="198" y="0"/>
                  </a:moveTo>
                  <a:cubicBezTo>
                    <a:pt x="103" y="0"/>
                    <a:pt x="18" y="69"/>
                    <a:pt x="10" y="164"/>
                  </a:cubicBezTo>
                  <a:cubicBezTo>
                    <a:pt x="0" y="269"/>
                    <a:pt x="85" y="361"/>
                    <a:pt x="190" y="361"/>
                  </a:cubicBezTo>
                  <a:lnTo>
                    <a:pt x="753" y="361"/>
                  </a:lnTo>
                  <a:cubicBezTo>
                    <a:pt x="850" y="361"/>
                    <a:pt x="935" y="290"/>
                    <a:pt x="942" y="196"/>
                  </a:cubicBezTo>
                  <a:cubicBezTo>
                    <a:pt x="951" y="89"/>
                    <a:pt x="867" y="0"/>
                    <a:pt x="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q-AL" noProof="1"/>
            </a:p>
          </p:txBody>
        </p:sp>
        <p:sp>
          <p:nvSpPr>
            <p:cNvPr id="1718" name="Google Shape;1718;p42"/>
            <p:cNvSpPr/>
            <p:nvPr/>
          </p:nvSpPr>
          <p:spPr>
            <a:xfrm>
              <a:off x="1771901" y="936673"/>
              <a:ext cx="25156" cy="13714"/>
            </a:xfrm>
            <a:custGeom>
              <a:avLst/>
              <a:gdLst/>
              <a:ahLst/>
              <a:cxnLst/>
              <a:rect l="l" t="t" r="r" b="b"/>
              <a:pathLst>
                <a:path w="664" h="362" extrusionOk="0">
                  <a:moveTo>
                    <a:pt x="189" y="1"/>
                  </a:moveTo>
                  <a:cubicBezTo>
                    <a:pt x="85" y="1"/>
                    <a:pt x="1" y="90"/>
                    <a:pt x="9" y="197"/>
                  </a:cubicBezTo>
                  <a:cubicBezTo>
                    <a:pt x="17" y="291"/>
                    <a:pt x="103" y="361"/>
                    <a:pt x="198" y="361"/>
                  </a:cubicBezTo>
                  <a:lnTo>
                    <a:pt x="467" y="361"/>
                  </a:lnTo>
                  <a:cubicBezTo>
                    <a:pt x="562" y="361"/>
                    <a:pt x="647" y="291"/>
                    <a:pt x="655" y="197"/>
                  </a:cubicBezTo>
                  <a:cubicBezTo>
                    <a:pt x="664" y="90"/>
                    <a:pt x="580" y="1"/>
                    <a:pt x="4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q-AL" noProof="1"/>
            </a:p>
          </p:txBody>
        </p:sp>
        <p:sp>
          <p:nvSpPr>
            <p:cNvPr id="1719" name="Google Shape;1719;p42"/>
            <p:cNvSpPr/>
            <p:nvPr/>
          </p:nvSpPr>
          <p:spPr>
            <a:xfrm>
              <a:off x="1673931" y="936673"/>
              <a:ext cx="78801" cy="13714"/>
            </a:xfrm>
            <a:custGeom>
              <a:avLst/>
              <a:gdLst/>
              <a:ahLst/>
              <a:cxnLst/>
              <a:rect l="l" t="t" r="r" b="b"/>
              <a:pathLst>
                <a:path w="2080" h="362" extrusionOk="0">
                  <a:moveTo>
                    <a:pt x="199" y="1"/>
                  </a:moveTo>
                  <a:cubicBezTo>
                    <a:pt x="102" y="1"/>
                    <a:pt x="18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1882" y="361"/>
                  </a:lnTo>
                  <a:cubicBezTo>
                    <a:pt x="1977" y="361"/>
                    <a:pt x="2063" y="291"/>
                    <a:pt x="2070" y="197"/>
                  </a:cubicBezTo>
                  <a:cubicBezTo>
                    <a:pt x="2080" y="90"/>
                    <a:pt x="1996" y="1"/>
                    <a:pt x="18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q-AL" noProof="1"/>
            </a:p>
          </p:txBody>
        </p:sp>
        <p:sp>
          <p:nvSpPr>
            <p:cNvPr id="1720" name="Google Shape;1720;p42"/>
            <p:cNvSpPr/>
            <p:nvPr/>
          </p:nvSpPr>
          <p:spPr>
            <a:xfrm>
              <a:off x="1728447" y="878368"/>
              <a:ext cx="36029" cy="13639"/>
            </a:xfrm>
            <a:custGeom>
              <a:avLst/>
              <a:gdLst/>
              <a:ahLst/>
              <a:cxnLst/>
              <a:rect l="l" t="t" r="r" b="b"/>
              <a:pathLst>
                <a:path w="951" h="360" extrusionOk="0">
                  <a:moveTo>
                    <a:pt x="189" y="0"/>
                  </a:moveTo>
                  <a:cubicBezTo>
                    <a:pt x="85" y="0"/>
                    <a:pt x="1" y="89"/>
                    <a:pt x="9" y="196"/>
                  </a:cubicBezTo>
                  <a:cubicBezTo>
                    <a:pt x="18" y="290"/>
                    <a:pt x="104" y="359"/>
                    <a:pt x="198" y="359"/>
                  </a:cubicBezTo>
                  <a:lnTo>
                    <a:pt x="753" y="359"/>
                  </a:lnTo>
                  <a:cubicBezTo>
                    <a:pt x="849" y="359"/>
                    <a:pt x="934" y="290"/>
                    <a:pt x="941" y="196"/>
                  </a:cubicBezTo>
                  <a:cubicBezTo>
                    <a:pt x="951" y="89"/>
                    <a:pt x="867" y="0"/>
                    <a:pt x="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q-AL" noProof="1"/>
            </a:p>
          </p:txBody>
        </p:sp>
        <p:sp>
          <p:nvSpPr>
            <p:cNvPr id="1721" name="Google Shape;1721;p42"/>
            <p:cNvSpPr/>
            <p:nvPr/>
          </p:nvSpPr>
          <p:spPr>
            <a:xfrm>
              <a:off x="1778152" y="878330"/>
              <a:ext cx="75429" cy="13639"/>
            </a:xfrm>
            <a:custGeom>
              <a:avLst/>
              <a:gdLst/>
              <a:ahLst/>
              <a:cxnLst/>
              <a:rect l="l" t="t" r="r" b="b"/>
              <a:pathLst>
                <a:path w="1991" h="360" extrusionOk="0">
                  <a:moveTo>
                    <a:pt x="198" y="0"/>
                  </a:moveTo>
                  <a:cubicBezTo>
                    <a:pt x="102" y="0"/>
                    <a:pt x="17" y="69"/>
                    <a:pt x="10" y="163"/>
                  </a:cubicBezTo>
                  <a:cubicBezTo>
                    <a:pt x="0" y="270"/>
                    <a:pt x="84" y="359"/>
                    <a:pt x="189" y="359"/>
                  </a:cubicBezTo>
                  <a:lnTo>
                    <a:pt x="1809" y="359"/>
                  </a:lnTo>
                  <a:cubicBezTo>
                    <a:pt x="1810" y="359"/>
                    <a:pt x="1810" y="359"/>
                    <a:pt x="1811" y="359"/>
                  </a:cubicBezTo>
                  <a:cubicBezTo>
                    <a:pt x="1911" y="359"/>
                    <a:pt x="1990" y="279"/>
                    <a:pt x="1990" y="180"/>
                  </a:cubicBezTo>
                  <a:cubicBezTo>
                    <a:pt x="1990" y="81"/>
                    <a:pt x="1909" y="0"/>
                    <a:pt x="18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q-AL" noProof="1"/>
            </a:p>
          </p:txBody>
        </p:sp>
        <p:sp>
          <p:nvSpPr>
            <p:cNvPr id="1722" name="Google Shape;1722;p42"/>
            <p:cNvSpPr/>
            <p:nvPr/>
          </p:nvSpPr>
          <p:spPr>
            <a:xfrm>
              <a:off x="1729773" y="818699"/>
              <a:ext cx="164383" cy="13714"/>
            </a:xfrm>
            <a:custGeom>
              <a:avLst/>
              <a:gdLst/>
              <a:ahLst/>
              <a:cxnLst/>
              <a:rect l="l" t="t" r="r" b="b"/>
              <a:pathLst>
                <a:path w="4339" h="362" extrusionOk="0">
                  <a:moveTo>
                    <a:pt x="198" y="1"/>
                  </a:moveTo>
                  <a:cubicBezTo>
                    <a:pt x="103" y="1"/>
                    <a:pt x="18" y="71"/>
                    <a:pt x="10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4137" y="361"/>
                  </a:lnTo>
                  <a:cubicBezTo>
                    <a:pt x="4234" y="361"/>
                    <a:pt x="4319" y="292"/>
                    <a:pt x="4326" y="198"/>
                  </a:cubicBezTo>
                  <a:cubicBezTo>
                    <a:pt x="4339" y="92"/>
                    <a:pt x="4255" y="1"/>
                    <a:pt x="4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q-AL" noProof="1"/>
            </a:p>
          </p:txBody>
        </p:sp>
        <p:sp>
          <p:nvSpPr>
            <p:cNvPr id="1723" name="Google Shape;1723;p42"/>
            <p:cNvSpPr/>
            <p:nvPr/>
          </p:nvSpPr>
          <p:spPr>
            <a:xfrm>
              <a:off x="1673097" y="848553"/>
              <a:ext cx="182000" cy="13639"/>
            </a:xfrm>
            <a:custGeom>
              <a:avLst/>
              <a:gdLst/>
              <a:ahLst/>
              <a:cxnLst/>
              <a:rect l="l" t="t" r="r" b="b"/>
              <a:pathLst>
                <a:path w="4804" h="360" extrusionOk="0">
                  <a:moveTo>
                    <a:pt x="199" y="1"/>
                  </a:moveTo>
                  <a:cubicBezTo>
                    <a:pt x="103" y="1"/>
                    <a:pt x="19" y="70"/>
                    <a:pt x="9" y="164"/>
                  </a:cubicBezTo>
                  <a:cubicBezTo>
                    <a:pt x="1" y="271"/>
                    <a:pt x="87" y="360"/>
                    <a:pt x="193" y="360"/>
                  </a:cubicBezTo>
                  <a:lnTo>
                    <a:pt x="4595" y="360"/>
                  </a:lnTo>
                  <a:cubicBezTo>
                    <a:pt x="4681" y="360"/>
                    <a:pt x="4763" y="302"/>
                    <a:pt x="4780" y="216"/>
                  </a:cubicBezTo>
                  <a:cubicBezTo>
                    <a:pt x="4804" y="101"/>
                    <a:pt x="4713" y="1"/>
                    <a:pt x="46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q-AL" noProof="1"/>
            </a:p>
          </p:txBody>
        </p:sp>
        <p:sp>
          <p:nvSpPr>
            <p:cNvPr id="1724" name="Google Shape;1724;p42"/>
            <p:cNvSpPr/>
            <p:nvPr/>
          </p:nvSpPr>
          <p:spPr>
            <a:xfrm>
              <a:off x="1558836" y="713303"/>
              <a:ext cx="475457" cy="476631"/>
            </a:xfrm>
            <a:custGeom>
              <a:avLst/>
              <a:gdLst/>
              <a:ahLst/>
              <a:cxnLst/>
              <a:rect l="l" t="t" r="r" b="b"/>
              <a:pathLst>
                <a:path w="12550" h="12581" extrusionOk="0">
                  <a:moveTo>
                    <a:pt x="10487" y="358"/>
                  </a:moveTo>
                  <a:cubicBezTo>
                    <a:pt x="10595" y="358"/>
                    <a:pt x="10684" y="446"/>
                    <a:pt x="10684" y="556"/>
                  </a:cubicBezTo>
                  <a:lnTo>
                    <a:pt x="10684" y="1374"/>
                  </a:lnTo>
                  <a:lnTo>
                    <a:pt x="363" y="1374"/>
                  </a:lnTo>
                  <a:lnTo>
                    <a:pt x="363" y="556"/>
                  </a:lnTo>
                  <a:cubicBezTo>
                    <a:pt x="363" y="447"/>
                    <a:pt x="451" y="358"/>
                    <a:pt x="561" y="358"/>
                  </a:cubicBezTo>
                  <a:close/>
                  <a:moveTo>
                    <a:pt x="11338" y="6826"/>
                  </a:moveTo>
                  <a:lnTo>
                    <a:pt x="11956" y="7535"/>
                  </a:lnTo>
                  <a:lnTo>
                    <a:pt x="11338" y="7535"/>
                  </a:lnTo>
                  <a:lnTo>
                    <a:pt x="11338" y="6826"/>
                  </a:lnTo>
                  <a:close/>
                  <a:moveTo>
                    <a:pt x="192" y="0"/>
                  </a:moveTo>
                  <a:cubicBezTo>
                    <a:pt x="86" y="0"/>
                    <a:pt x="2" y="86"/>
                    <a:pt x="2" y="191"/>
                  </a:cubicBezTo>
                  <a:lnTo>
                    <a:pt x="2" y="7202"/>
                  </a:lnTo>
                  <a:cubicBezTo>
                    <a:pt x="2" y="7220"/>
                    <a:pt x="9" y="7237"/>
                    <a:pt x="22" y="7249"/>
                  </a:cubicBezTo>
                  <a:cubicBezTo>
                    <a:pt x="75" y="7301"/>
                    <a:pt x="131" y="7323"/>
                    <a:pt x="183" y="7323"/>
                  </a:cubicBezTo>
                  <a:cubicBezTo>
                    <a:pt x="282" y="7323"/>
                    <a:pt x="363" y="7241"/>
                    <a:pt x="363" y="7139"/>
                  </a:cubicBezTo>
                  <a:lnTo>
                    <a:pt x="363" y="1736"/>
                  </a:lnTo>
                  <a:lnTo>
                    <a:pt x="10683" y="1736"/>
                  </a:lnTo>
                  <a:lnTo>
                    <a:pt x="10683" y="6160"/>
                  </a:lnTo>
                  <a:lnTo>
                    <a:pt x="9249" y="6160"/>
                  </a:lnTo>
                  <a:cubicBezTo>
                    <a:pt x="9152" y="6160"/>
                    <a:pt x="9067" y="6229"/>
                    <a:pt x="9060" y="6323"/>
                  </a:cubicBezTo>
                  <a:cubicBezTo>
                    <a:pt x="9051" y="6431"/>
                    <a:pt x="9134" y="6520"/>
                    <a:pt x="9239" y="6520"/>
                  </a:cubicBezTo>
                  <a:lnTo>
                    <a:pt x="10978" y="6520"/>
                  </a:lnTo>
                  <a:lnTo>
                    <a:pt x="10978" y="7713"/>
                  </a:lnTo>
                  <a:cubicBezTo>
                    <a:pt x="10978" y="7814"/>
                    <a:pt x="11060" y="7897"/>
                    <a:pt x="11162" y="7897"/>
                  </a:cubicBezTo>
                  <a:lnTo>
                    <a:pt x="12190" y="7897"/>
                  </a:lnTo>
                  <a:lnTo>
                    <a:pt x="12190" y="12223"/>
                  </a:lnTo>
                  <a:lnTo>
                    <a:pt x="7537" y="12223"/>
                  </a:lnTo>
                  <a:lnTo>
                    <a:pt x="7537" y="6519"/>
                  </a:lnTo>
                  <a:lnTo>
                    <a:pt x="8330" y="6519"/>
                  </a:lnTo>
                  <a:cubicBezTo>
                    <a:pt x="8426" y="6519"/>
                    <a:pt x="8511" y="6449"/>
                    <a:pt x="8519" y="6354"/>
                  </a:cubicBezTo>
                  <a:cubicBezTo>
                    <a:pt x="8528" y="6248"/>
                    <a:pt x="8444" y="6159"/>
                    <a:pt x="8339" y="6159"/>
                  </a:cubicBezTo>
                  <a:lnTo>
                    <a:pt x="7328" y="6159"/>
                  </a:lnTo>
                  <a:cubicBezTo>
                    <a:pt x="7225" y="6159"/>
                    <a:pt x="7143" y="6241"/>
                    <a:pt x="7143" y="6343"/>
                  </a:cubicBezTo>
                  <a:lnTo>
                    <a:pt x="7143" y="9436"/>
                  </a:lnTo>
                  <a:lnTo>
                    <a:pt x="427" y="9436"/>
                  </a:lnTo>
                  <a:cubicBezTo>
                    <a:pt x="390" y="9436"/>
                    <a:pt x="360" y="9405"/>
                    <a:pt x="360" y="9369"/>
                  </a:cubicBezTo>
                  <a:lnTo>
                    <a:pt x="360" y="7960"/>
                  </a:lnTo>
                  <a:cubicBezTo>
                    <a:pt x="360" y="7941"/>
                    <a:pt x="352" y="7924"/>
                    <a:pt x="339" y="7911"/>
                  </a:cubicBezTo>
                  <a:cubicBezTo>
                    <a:pt x="286" y="7861"/>
                    <a:pt x="231" y="7840"/>
                    <a:pt x="180" y="7840"/>
                  </a:cubicBezTo>
                  <a:cubicBezTo>
                    <a:pt x="81" y="7840"/>
                    <a:pt x="0" y="7920"/>
                    <a:pt x="0" y="8020"/>
                  </a:cubicBezTo>
                  <a:lnTo>
                    <a:pt x="0" y="9604"/>
                  </a:lnTo>
                  <a:cubicBezTo>
                    <a:pt x="0" y="9709"/>
                    <a:pt x="85" y="9795"/>
                    <a:pt x="191" y="9795"/>
                  </a:cubicBezTo>
                  <a:lnTo>
                    <a:pt x="7143" y="9795"/>
                  </a:lnTo>
                  <a:lnTo>
                    <a:pt x="7143" y="12397"/>
                  </a:lnTo>
                  <a:cubicBezTo>
                    <a:pt x="7143" y="12499"/>
                    <a:pt x="7225" y="12581"/>
                    <a:pt x="7328" y="12581"/>
                  </a:cubicBezTo>
                  <a:lnTo>
                    <a:pt x="12365" y="12581"/>
                  </a:lnTo>
                  <a:cubicBezTo>
                    <a:pt x="12467" y="12581"/>
                    <a:pt x="12550" y="12499"/>
                    <a:pt x="12550" y="12397"/>
                  </a:cubicBezTo>
                  <a:lnTo>
                    <a:pt x="12550" y="7724"/>
                  </a:lnTo>
                  <a:cubicBezTo>
                    <a:pt x="12550" y="7679"/>
                    <a:pt x="12534" y="7636"/>
                    <a:pt x="12506" y="7604"/>
                  </a:cubicBezTo>
                  <a:lnTo>
                    <a:pt x="11307" y="6222"/>
                  </a:lnTo>
                  <a:cubicBezTo>
                    <a:pt x="11272" y="6182"/>
                    <a:pt x="11221" y="6160"/>
                    <a:pt x="11168" y="6160"/>
                  </a:cubicBezTo>
                  <a:lnTo>
                    <a:pt x="11043" y="6160"/>
                  </a:lnTo>
                  <a:lnTo>
                    <a:pt x="11043" y="566"/>
                  </a:lnTo>
                  <a:cubicBezTo>
                    <a:pt x="11043" y="254"/>
                    <a:pt x="10790" y="0"/>
                    <a:pt x="104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q-AL" noProof="1"/>
            </a:p>
          </p:txBody>
        </p:sp>
        <p:sp>
          <p:nvSpPr>
            <p:cNvPr id="1725" name="Google Shape;1725;p42"/>
            <p:cNvSpPr/>
            <p:nvPr/>
          </p:nvSpPr>
          <p:spPr>
            <a:xfrm>
              <a:off x="1906431" y="1036614"/>
              <a:ext cx="48341" cy="63760"/>
            </a:xfrm>
            <a:custGeom>
              <a:avLst/>
              <a:gdLst/>
              <a:ahLst/>
              <a:cxnLst/>
              <a:rect l="l" t="t" r="r" b="b"/>
              <a:pathLst>
                <a:path w="1276" h="1683" extrusionOk="0">
                  <a:moveTo>
                    <a:pt x="1096" y="0"/>
                  </a:moveTo>
                  <a:cubicBezTo>
                    <a:pt x="997" y="0"/>
                    <a:pt x="917" y="81"/>
                    <a:pt x="917" y="180"/>
                  </a:cubicBezTo>
                  <a:lnTo>
                    <a:pt x="917" y="638"/>
                  </a:lnTo>
                  <a:lnTo>
                    <a:pt x="359" y="638"/>
                  </a:lnTo>
                  <a:lnTo>
                    <a:pt x="359" y="180"/>
                  </a:lnTo>
                  <a:cubicBezTo>
                    <a:pt x="362" y="81"/>
                    <a:pt x="280" y="1"/>
                    <a:pt x="180" y="1"/>
                  </a:cubicBezTo>
                  <a:cubicBezTo>
                    <a:pt x="81" y="1"/>
                    <a:pt x="0" y="82"/>
                    <a:pt x="0" y="181"/>
                  </a:cubicBezTo>
                  <a:lnTo>
                    <a:pt x="0" y="1494"/>
                  </a:lnTo>
                  <a:cubicBezTo>
                    <a:pt x="0" y="1589"/>
                    <a:pt x="69" y="1674"/>
                    <a:pt x="164" y="1682"/>
                  </a:cubicBezTo>
                  <a:cubicBezTo>
                    <a:pt x="169" y="1682"/>
                    <a:pt x="173" y="1683"/>
                    <a:pt x="178" y="1683"/>
                  </a:cubicBezTo>
                  <a:cubicBezTo>
                    <a:pt x="279" y="1683"/>
                    <a:pt x="359" y="1602"/>
                    <a:pt x="359" y="1502"/>
                  </a:cubicBezTo>
                  <a:lnTo>
                    <a:pt x="359" y="998"/>
                  </a:lnTo>
                  <a:lnTo>
                    <a:pt x="917" y="998"/>
                  </a:lnTo>
                  <a:lnTo>
                    <a:pt x="917" y="1494"/>
                  </a:lnTo>
                  <a:cubicBezTo>
                    <a:pt x="917" y="1589"/>
                    <a:pt x="986" y="1674"/>
                    <a:pt x="1080" y="1682"/>
                  </a:cubicBezTo>
                  <a:cubicBezTo>
                    <a:pt x="1085" y="1682"/>
                    <a:pt x="1090" y="1683"/>
                    <a:pt x="1095" y="1683"/>
                  </a:cubicBezTo>
                  <a:cubicBezTo>
                    <a:pt x="1195" y="1683"/>
                    <a:pt x="1276" y="1602"/>
                    <a:pt x="1276" y="1502"/>
                  </a:cubicBezTo>
                  <a:lnTo>
                    <a:pt x="1276" y="189"/>
                  </a:lnTo>
                  <a:cubicBezTo>
                    <a:pt x="1276" y="93"/>
                    <a:pt x="1207" y="8"/>
                    <a:pt x="1113" y="1"/>
                  </a:cubicBezTo>
                  <a:cubicBezTo>
                    <a:pt x="1107" y="1"/>
                    <a:pt x="1102" y="0"/>
                    <a:pt x="10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q-AL" noProof="1"/>
            </a:p>
          </p:txBody>
        </p:sp>
        <p:sp>
          <p:nvSpPr>
            <p:cNvPr id="1726" name="Google Shape;1726;p42"/>
            <p:cNvSpPr/>
            <p:nvPr/>
          </p:nvSpPr>
          <p:spPr>
            <a:xfrm>
              <a:off x="1857976" y="1035970"/>
              <a:ext cx="42128" cy="65200"/>
            </a:xfrm>
            <a:custGeom>
              <a:avLst/>
              <a:gdLst/>
              <a:ahLst/>
              <a:cxnLst/>
              <a:rect l="l" t="t" r="r" b="b"/>
              <a:pathLst>
                <a:path w="1112" h="1721" extrusionOk="0">
                  <a:moveTo>
                    <a:pt x="550" y="362"/>
                  </a:moveTo>
                  <a:cubicBezTo>
                    <a:pt x="659" y="362"/>
                    <a:pt x="752" y="451"/>
                    <a:pt x="752" y="558"/>
                  </a:cubicBezTo>
                  <a:cubicBezTo>
                    <a:pt x="752" y="665"/>
                    <a:pt x="659" y="756"/>
                    <a:pt x="548" y="756"/>
                  </a:cubicBezTo>
                  <a:cubicBezTo>
                    <a:pt x="504" y="756"/>
                    <a:pt x="429" y="756"/>
                    <a:pt x="359" y="757"/>
                  </a:cubicBezTo>
                  <a:cubicBezTo>
                    <a:pt x="359" y="684"/>
                    <a:pt x="358" y="439"/>
                    <a:pt x="358" y="362"/>
                  </a:cubicBezTo>
                  <a:lnTo>
                    <a:pt x="548" y="362"/>
                  </a:lnTo>
                  <a:cubicBezTo>
                    <a:pt x="549" y="362"/>
                    <a:pt x="549" y="362"/>
                    <a:pt x="550" y="362"/>
                  </a:cubicBezTo>
                  <a:close/>
                  <a:moveTo>
                    <a:pt x="182" y="0"/>
                  </a:moveTo>
                  <a:cubicBezTo>
                    <a:pt x="87" y="0"/>
                    <a:pt x="0" y="88"/>
                    <a:pt x="0" y="186"/>
                  </a:cubicBezTo>
                  <a:lnTo>
                    <a:pt x="0" y="1531"/>
                  </a:lnTo>
                  <a:cubicBezTo>
                    <a:pt x="0" y="1618"/>
                    <a:pt x="59" y="1699"/>
                    <a:pt x="145" y="1717"/>
                  </a:cubicBezTo>
                  <a:cubicBezTo>
                    <a:pt x="158" y="1719"/>
                    <a:pt x="170" y="1721"/>
                    <a:pt x="182" y="1721"/>
                  </a:cubicBezTo>
                  <a:cubicBezTo>
                    <a:pt x="281" y="1721"/>
                    <a:pt x="363" y="1637"/>
                    <a:pt x="363" y="1537"/>
                  </a:cubicBezTo>
                  <a:lnTo>
                    <a:pt x="363" y="1133"/>
                  </a:lnTo>
                  <a:cubicBezTo>
                    <a:pt x="432" y="1133"/>
                    <a:pt x="506" y="1131"/>
                    <a:pt x="551" y="1131"/>
                  </a:cubicBezTo>
                  <a:cubicBezTo>
                    <a:pt x="860" y="1131"/>
                    <a:pt x="1112" y="878"/>
                    <a:pt x="1112" y="566"/>
                  </a:cubicBezTo>
                  <a:cubicBezTo>
                    <a:pt x="1112" y="255"/>
                    <a:pt x="860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q-AL" noProof="1"/>
            </a:p>
          </p:txBody>
        </p:sp>
        <p:sp>
          <p:nvSpPr>
            <p:cNvPr id="1727" name="Google Shape;1727;p42"/>
            <p:cNvSpPr/>
            <p:nvPr/>
          </p:nvSpPr>
          <p:spPr>
            <a:xfrm>
              <a:off x="1964433" y="1035932"/>
              <a:ext cx="42962" cy="65200"/>
            </a:xfrm>
            <a:custGeom>
              <a:avLst/>
              <a:gdLst/>
              <a:ahLst/>
              <a:cxnLst/>
              <a:rect l="l" t="t" r="r" b="b"/>
              <a:pathLst>
                <a:path w="1134" h="1721" extrusionOk="0">
                  <a:moveTo>
                    <a:pt x="566" y="362"/>
                  </a:moveTo>
                  <a:cubicBezTo>
                    <a:pt x="677" y="362"/>
                    <a:pt x="770" y="452"/>
                    <a:pt x="770" y="558"/>
                  </a:cubicBezTo>
                  <a:cubicBezTo>
                    <a:pt x="770" y="665"/>
                    <a:pt x="676" y="755"/>
                    <a:pt x="566" y="755"/>
                  </a:cubicBezTo>
                  <a:cubicBezTo>
                    <a:pt x="522" y="755"/>
                    <a:pt x="447" y="755"/>
                    <a:pt x="376" y="757"/>
                  </a:cubicBezTo>
                  <a:cubicBezTo>
                    <a:pt x="376" y="684"/>
                    <a:pt x="375" y="439"/>
                    <a:pt x="375" y="362"/>
                  </a:cubicBezTo>
                  <a:close/>
                  <a:moveTo>
                    <a:pt x="187" y="0"/>
                  </a:moveTo>
                  <a:cubicBezTo>
                    <a:pt x="79" y="0"/>
                    <a:pt x="4" y="87"/>
                    <a:pt x="2" y="190"/>
                  </a:cubicBezTo>
                  <a:cubicBezTo>
                    <a:pt x="0" y="235"/>
                    <a:pt x="2" y="1503"/>
                    <a:pt x="2" y="1535"/>
                  </a:cubicBezTo>
                  <a:cubicBezTo>
                    <a:pt x="2" y="1638"/>
                    <a:pt x="84" y="1721"/>
                    <a:pt x="185" y="1721"/>
                  </a:cubicBezTo>
                  <a:cubicBezTo>
                    <a:pt x="287" y="1721"/>
                    <a:pt x="370" y="1638"/>
                    <a:pt x="370" y="1536"/>
                  </a:cubicBezTo>
                  <a:lnTo>
                    <a:pt x="370" y="1132"/>
                  </a:lnTo>
                  <a:cubicBezTo>
                    <a:pt x="441" y="1132"/>
                    <a:pt x="517" y="1131"/>
                    <a:pt x="562" y="1131"/>
                  </a:cubicBezTo>
                  <a:cubicBezTo>
                    <a:pt x="878" y="1131"/>
                    <a:pt x="1134" y="878"/>
                    <a:pt x="1134" y="566"/>
                  </a:cubicBezTo>
                  <a:cubicBezTo>
                    <a:pt x="1134" y="254"/>
                    <a:pt x="878" y="0"/>
                    <a:pt x="5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q-AL" noProof="1"/>
            </a:p>
          </p:txBody>
        </p:sp>
      </p:grpSp>
      <p:grpSp>
        <p:nvGrpSpPr>
          <p:cNvPr id="2" name="Google Shape;1654;p41">
            <a:extLst>
              <a:ext uri="{FF2B5EF4-FFF2-40B4-BE49-F238E27FC236}">
                <a16:creationId xmlns:a16="http://schemas.microsoft.com/office/drawing/2014/main" id="{A4CA08C2-F654-6AEA-D175-A14F8F45769C}"/>
              </a:ext>
            </a:extLst>
          </p:cNvPr>
          <p:cNvGrpSpPr/>
          <p:nvPr/>
        </p:nvGrpSpPr>
        <p:grpSpPr>
          <a:xfrm>
            <a:off x="4980333" y="1201236"/>
            <a:ext cx="284360" cy="341145"/>
            <a:chOff x="3198385" y="713303"/>
            <a:chExt cx="397262" cy="476593"/>
          </a:xfrm>
        </p:grpSpPr>
        <p:sp>
          <p:nvSpPr>
            <p:cNvPr id="3" name="Google Shape;1655;p41">
              <a:extLst>
                <a:ext uri="{FF2B5EF4-FFF2-40B4-BE49-F238E27FC236}">
                  <a16:creationId xmlns:a16="http://schemas.microsoft.com/office/drawing/2014/main" id="{3E25D080-7D8B-64C2-C162-1BCC5E10C5CB}"/>
                </a:ext>
              </a:extLst>
            </p:cNvPr>
            <p:cNvSpPr/>
            <p:nvPr/>
          </p:nvSpPr>
          <p:spPr>
            <a:xfrm>
              <a:off x="3198385" y="713303"/>
              <a:ext cx="397262" cy="476593"/>
            </a:xfrm>
            <a:custGeom>
              <a:avLst/>
              <a:gdLst/>
              <a:ahLst/>
              <a:cxnLst/>
              <a:rect l="l" t="t" r="r" b="b"/>
              <a:pathLst>
                <a:path w="10486" h="12580" extrusionOk="0">
                  <a:moveTo>
                    <a:pt x="7669" y="666"/>
                  </a:moveTo>
                  <a:lnTo>
                    <a:pt x="9145" y="2358"/>
                  </a:lnTo>
                  <a:lnTo>
                    <a:pt x="7669" y="2358"/>
                  </a:lnTo>
                  <a:lnTo>
                    <a:pt x="7669" y="666"/>
                  </a:lnTo>
                  <a:close/>
                  <a:moveTo>
                    <a:pt x="10126" y="7469"/>
                  </a:moveTo>
                  <a:lnTo>
                    <a:pt x="10126" y="9730"/>
                  </a:lnTo>
                  <a:lnTo>
                    <a:pt x="7711" y="9730"/>
                  </a:lnTo>
                  <a:cubicBezTo>
                    <a:pt x="7616" y="9730"/>
                    <a:pt x="7531" y="9799"/>
                    <a:pt x="7523" y="9893"/>
                  </a:cubicBezTo>
                  <a:cubicBezTo>
                    <a:pt x="7515" y="10001"/>
                    <a:pt x="7598" y="10090"/>
                    <a:pt x="7703" y="10090"/>
                  </a:cubicBezTo>
                  <a:lnTo>
                    <a:pt x="9372" y="10090"/>
                  </a:lnTo>
                  <a:lnTo>
                    <a:pt x="9372" y="12220"/>
                  </a:lnTo>
                  <a:lnTo>
                    <a:pt x="1115" y="12220"/>
                  </a:lnTo>
                  <a:lnTo>
                    <a:pt x="1115" y="10090"/>
                  </a:lnTo>
                  <a:lnTo>
                    <a:pt x="6853" y="10090"/>
                  </a:lnTo>
                  <a:cubicBezTo>
                    <a:pt x="6949" y="10090"/>
                    <a:pt x="7034" y="10020"/>
                    <a:pt x="7043" y="9926"/>
                  </a:cubicBezTo>
                  <a:cubicBezTo>
                    <a:pt x="7052" y="9819"/>
                    <a:pt x="6967" y="9730"/>
                    <a:pt x="6860" y="9730"/>
                  </a:cubicBezTo>
                  <a:lnTo>
                    <a:pt x="362" y="9730"/>
                  </a:lnTo>
                  <a:lnTo>
                    <a:pt x="362" y="7469"/>
                  </a:lnTo>
                  <a:close/>
                  <a:moveTo>
                    <a:pt x="935" y="0"/>
                  </a:moveTo>
                  <a:cubicBezTo>
                    <a:pt x="835" y="0"/>
                    <a:pt x="754" y="81"/>
                    <a:pt x="754" y="182"/>
                  </a:cubicBezTo>
                  <a:lnTo>
                    <a:pt x="754" y="1012"/>
                  </a:lnTo>
                  <a:cubicBezTo>
                    <a:pt x="754" y="1107"/>
                    <a:pt x="823" y="1193"/>
                    <a:pt x="917" y="1201"/>
                  </a:cubicBezTo>
                  <a:cubicBezTo>
                    <a:pt x="923" y="1202"/>
                    <a:pt x="928" y="1202"/>
                    <a:pt x="934" y="1202"/>
                  </a:cubicBezTo>
                  <a:cubicBezTo>
                    <a:pt x="1033" y="1202"/>
                    <a:pt x="1113" y="1121"/>
                    <a:pt x="1113" y="1018"/>
                  </a:cubicBezTo>
                  <a:lnTo>
                    <a:pt x="1113" y="361"/>
                  </a:lnTo>
                  <a:lnTo>
                    <a:pt x="7306" y="361"/>
                  </a:lnTo>
                  <a:lnTo>
                    <a:pt x="7306" y="2536"/>
                  </a:lnTo>
                  <a:cubicBezTo>
                    <a:pt x="7306" y="2638"/>
                    <a:pt x="7389" y="2720"/>
                    <a:pt x="7491" y="2720"/>
                  </a:cubicBezTo>
                  <a:lnTo>
                    <a:pt x="9370" y="2720"/>
                  </a:lnTo>
                  <a:lnTo>
                    <a:pt x="9370" y="7112"/>
                  </a:lnTo>
                  <a:lnTo>
                    <a:pt x="1113" y="7112"/>
                  </a:lnTo>
                  <a:lnTo>
                    <a:pt x="1113" y="1869"/>
                  </a:lnTo>
                  <a:cubicBezTo>
                    <a:pt x="1113" y="1772"/>
                    <a:pt x="1044" y="1687"/>
                    <a:pt x="950" y="1678"/>
                  </a:cubicBezTo>
                  <a:cubicBezTo>
                    <a:pt x="945" y="1678"/>
                    <a:pt x="940" y="1677"/>
                    <a:pt x="935" y="1677"/>
                  </a:cubicBezTo>
                  <a:cubicBezTo>
                    <a:pt x="835" y="1677"/>
                    <a:pt x="754" y="1759"/>
                    <a:pt x="754" y="1861"/>
                  </a:cubicBezTo>
                  <a:lnTo>
                    <a:pt x="754" y="7112"/>
                  </a:lnTo>
                  <a:lnTo>
                    <a:pt x="184" y="7112"/>
                  </a:lnTo>
                  <a:cubicBezTo>
                    <a:pt x="82" y="7112"/>
                    <a:pt x="1" y="7194"/>
                    <a:pt x="1" y="7296"/>
                  </a:cubicBezTo>
                  <a:lnTo>
                    <a:pt x="1" y="9909"/>
                  </a:lnTo>
                  <a:cubicBezTo>
                    <a:pt x="1" y="10012"/>
                    <a:pt x="84" y="10093"/>
                    <a:pt x="184" y="10093"/>
                  </a:cubicBezTo>
                  <a:lnTo>
                    <a:pt x="754" y="10093"/>
                  </a:lnTo>
                  <a:lnTo>
                    <a:pt x="754" y="12397"/>
                  </a:lnTo>
                  <a:cubicBezTo>
                    <a:pt x="754" y="12499"/>
                    <a:pt x="836" y="12580"/>
                    <a:pt x="937" y="12580"/>
                  </a:cubicBezTo>
                  <a:lnTo>
                    <a:pt x="9549" y="12580"/>
                  </a:lnTo>
                  <a:cubicBezTo>
                    <a:pt x="9651" y="12580"/>
                    <a:pt x="9732" y="12497"/>
                    <a:pt x="9732" y="12397"/>
                  </a:cubicBezTo>
                  <a:lnTo>
                    <a:pt x="9732" y="10090"/>
                  </a:lnTo>
                  <a:lnTo>
                    <a:pt x="10302" y="10090"/>
                  </a:lnTo>
                  <a:cubicBezTo>
                    <a:pt x="10403" y="10090"/>
                    <a:pt x="10486" y="10008"/>
                    <a:pt x="10486" y="9905"/>
                  </a:cubicBezTo>
                  <a:lnTo>
                    <a:pt x="10486" y="7292"/>
                  </a:lnTo>
                  <a:cubicBezTo>
                    <a:pt x="10486" y="7191"/>
                    <a:pt x="10405" y="7109"/>
                    <a:pt x="10304" y="7109"/>
                  </a:cubicBezTo>
                  <a:lnTo>
                    <a:pt x="9732" y="7109"/>
                  </a:lnTo>
                  <a:lnTo>
                    <a:pt x="9732" y="2546"/>
                  </a:lnTo>
                  <a:cubicBezTo>
                    <a:pt x="9732" y="2502"/>
                    <a:pt x="9716" y="2458"/>
                    <a:pt x="9686" y="2426"/>
                  </a:cubicBezTo>
                  <a:lnTo>
                    <a:pt x="7621" y="63"/>
                  </a:lnTo>
                  <a:cubicBezTo>
                    <a:pt x="7586" y="22"/>
                    <a:pt x="7537" y="0"/>
                    <a:pt x="74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q-AL" noProof="1"/>
            </a:p>
          </p:txBody>
        </p:sp>
        <p:sp>
          <p:nvSpPr>
            <p:cNvPr id="4" name="Google Shape;1656;p41">
              <a:extLst>
                <a:ext uri="{FF2B5EF4-FFF2-40B4-BE49-F238E27FC236}">
                  <a16:creationId xmlns:a16="http://schemas.microsoft.com/office/drawing/2014/main" id="{DCD670EE-8252-80B3-E3DB-CF19EFBD8685}"/>
                </a:ext>
              </a:extLst>
            </p:cNvPr>
            <p:cNvSpPr/>
            <p:nvPr/>
          </p:nvSpPr>
          <p:spPr>
            <a:xfrm>
              <a:off x="3252674" y="1008882"/>
              <a:ext cx="56562" cy="60995"/>
            </a:xfrm>
            <a:custGeom>
              <a:avLst/>
              <a:gdLst/>
              <a:ahLst/>
              <a:cxnLst/>
              <a:rect l="l" t="t" r="r" b="b"/>
              <a:pathLst>
                <a:path w="1493" h="1610" extrusionOk="0">
                  <a:moveTo>
                    <a:pt x="747" y="0"/>
                  </a:moveTo>
                  <a:cubicBezTo>
                    <a:pt x="646" y="0"/>
                    <a:pt x="566" y="81"/>
                    <a:pt x="566" y="180"/>
                  </a:cubicBezTo>
                  <a:lnTo>
                    <a:pt x="566" y="491"/>
                  </a:lnTo>
                  <a:lnTo>
                    <a:pt x="297" y="336"/>
                  </a:lnTo>
                  <a:cubicBezTo>
                    <a:pt x="268" y="320"/>
                    <a:pt x="237" y="312"/>
                    <a:pt x="207" y="312"/>
                  </a:cubicBezTo>
                  <a:cubicBezTo>
                    <a:pt x="144" y="312"/>
                    <a:pt x="84" y="344"/>
                    <a:pt x="51" y="401"/>
                  </a:cubicBezTo>
                  <a:cubicBezTo>
                    <a:pt x="1" y="488"/>
                    <a:pt x="31" y="598"/>
                    <a:pt x="116" y="647"/>
                  </a:cubicBezTo>
                  <a:lnTo>
                    <a:pt x="387" y="803"/>
                  </a:lnTo>
                  <a:lnTo>
                    <a:pt x="116" y="959"/>
                  </a:lnTo>
                  <a:cubicBezTo>
                    <a:pt x="30" y="1011"/>
                    <a:pt x="2" y="1121"/>
                    <a:pt x="51" y="1206"/>
                  </a:cubicBezTo>
                  <a:cubicBezTo>
                    <a:pt x="83" y="1264"/>
                    <a:pt x="145" y="1297"/>
                    <a:pt x="207" y="1297"/>
                  </a:cubicBezTo>
                  <a:cubicBezTo>
                    <a:pt x="237" y="1297"/>
                    <a:pt x="269" y="1289"/>
                    <a:pt x="297" y="1273"/>
                  </a:cubicBezTo>
                  <a:lnTo>
                    <a:pt x="567" y="1117"/>
                  </a:lnTo>
                  <a:lnTo>
                    <a:pt x="567" y="1420"/>
                  </a:lnTo>
                  <a:cubicBezTo>
                    <a:pt x="567" y="1515"/>
                    <a:pt x="636" y="1600"/>
                    <a:pt x="731" y="1609"/>
                  </a:cubicBezTo>
                  <a:cubicBezTo>
                    <a:pt x="736" y="1609"/>
                    <a:pt x="742" y="1609"/>
                    <a:pt x="747" y="1609"/>
                  </a:cubicBezTo>
                  <a:cubicBezTo>
                    <a:pt x="846" y="1609"/>
                    <a:pt x="927" y="1529"/>
                    <a:pt x="927" y="1430"/>
                  </a:cubicBezTo>
                  <a:lnTo>
                    <a:pt x="927" y="1117"/>
                  </a:lnTo>
                  <a:lnTo>
                    <a:pt x="1197" y="1273"/>
                  </a:lnTo>
                  <a:cubicBezTo>
                    <a:pt x="1225" y="1290"/>
                    <a:pt x="1255" y="1297"/>
                    <a:pt x="1287" y="1297"/>
                  </a:cubicBezTo>
                  <a:cubicBezTo>
                    <a:pt x="1350" y="1297"/>
                    <a:pt x="1409" y="1264"/>
                    <a:pt x="1443" y="1206"/>
                  </a:cubicBezTo>
                  <a:cubicBezTo>
                    <a:pt x="1492" y="1120"/>
                    <a:pt x="1464" y="1011"/>
                    <a:pt x="1377" y="960"/>
                  </a:cubicBezTo>
                  <a:lnTo>
                    <a:pt x="1108" y="804"/>
                  </a:lnTo>
                  <a:lnTo>
                    <a:pt x="1370" y="652"/>
                  </a:lnTo>
                  <a:cubicBezTo>
                    <a:pt x="1451" y="605"/>
                    <a:pt x="1491" y="502"/>
                    <a:pt x="1450" y="416"/>
                  </a:cubicBezTo>
                  <a:cubicBezTo>
                    <a:pt x="1419" y="349"/>
                    <a:pt x="1354" y="312"/>
                    <a:pt x="1287" y="312"/>
                  </a:cubicBezTo>
                  <a:cubicBezTo>
                    <a:pt x="1257" y="312"/>
                    <a:pt x="1225" y="320"/>
                    <a:pt x="1197" y="336"/>
                  </a:cubicBezTo>
                  <a:lnTo>
                    <a:pt x="927" y="491"/>
                  </a:lnTo>
                  <a:lnTo>
                    <a:pt x="927" y="189"/>
                  </a:lnTo>
                  <a:cubicBezTo>
                    <a:pt x="927" y="93"/>
                    <a:pt x="857" y="8"/>
                    <a:pt x="763" y="1"/>
                  </a:cubicBezTo>
                  <a:cubicBezTo>
                    <a:pt x="758" y="0"/>
                    <a:pt x="752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q-AL" noProof="1"/>
            </a:p>
          </p:txBody>
        </p:sp>
        <p:sp>
          <p:nvSpPr>
            <p:cNvPr id="5" name="Google Shape;1657;p41">
              <a:extLst>
                <a:ext uri="{FF2B5EF4-FFF2-40B4-BE49-F238E27FC236}">
                  <a16:creationId xmlns:a16="http://schemas.microsoft.com/office/drawing/2014/main" id="{31D6DFEF-A388-96AB-0B20-D8B73FAF7337}"/>
                </a:ext>
              </a:extLst>
            </p:cNvPr>
            <p:cNvSpPr/>
            <p:nvPr/>
          </p:nvSpPr>
          <p:spPr>
            <a:xfrm>
              <a:off x="3329467" y="1008920"/>
              <a:ext cx="56676" cy="60957"/>
            </a:xfrm>
            <a:custGeom>
              <a:avLst/>
              <a:gdLst/>
              <a:ahLst/>
              <a:cxnLst/>
              <a:rect l="l" t="t" r="r" b="b"/>
              <a:pathLst>
                <a:path w="1496" h="1609" extrusionOk="0">
                  <a:moveTo>
                    <a:pt x="750" y="0"/>
                  </a:moveTo>
                  <a:cubicBezTo>
                    <a:pt x="650" y="0"/>
                    <a:pt x="570" y="81"/>
                    <a:pt x="570" y="180"/>
                  </a:cubicBezTo>
                  <a:lnTo>
                    <a:pt x="570" y="492"/>
                  </a:lnTo>
                  <a:lnTo>
                    <a:pt x="308" y="340"/>
                  </a:lnTo>
                  <a:cubicBezTo>
                    <a:pt x="277" y="323"/>
                    <a:pt x="243" y="314"/>
                    <a:pt x="209" y="314"/>
                  </a:cubicBezTo>
                  <a:cubicBezTo>
                    <a:pt x="152" y="314"/>
                    <a:pt x="97" y="339"/>
                    <a:pt x="62" y="387"/>
                  </a:cubicBezTo>
                  <a:cubicBezTo>
                    <a:pt x="0" y="474"/>
                    <a:pt x="29" y="594"/>
                    <a:pt x="120" y="646"/>
                  </a:cubicBezTo>
                  <a:lnTo>
                    <a:pt x="390" y="802"/>
                  </a:lnTo>
                  <a:lnTo>
                    <a:pt x="120" y="958"/>
                  </a:lnTo>
                  <a:cubicBezTo>
                    <a:pt x="35" y="1010"/>
                    <a:pt x="5" y="1120"/>
                    <a:pt x="55" y="1205"/>
                  </a:cubicBezTo>
                  <a:cubicBezTo>
                    <a:pt x="87" y="1263"/>
                    <a:pt x="149" y="1296"/>
                    <a:pt x="211" y="1296"/>
                  </a:cubicBezTo>
                  <a:cubicBezTo>
                    <a:pt x="240" y="1296"/>
                    <a:pt x="272" y="1288"/>
                    <a:pt x="301" y="1272"/>
                  </a:cubicBezTo>
                  <a:lnTo>
                    <a:pt x="570" y="1116"/>
                  </a:lnTo>
                  <a:lnTo>
                    <a:pt x="570" y="1419"/>
                  </a:lnTo>
                  <a:cubicBezTo>
                    <a:pt x="570" y="1514"/>
                    <a:pt x="640" y="1599"/>
                    <a:pt x="735" y="1608"/>
                  </a:cubicBezTo>
                  <a:cubicBezTo>
                    <a:pt x="740" y="1608"/>
                    <a:pt x="745" y="1608"/>
                    <a:pt x="751" y="1608"/>
                  </a:cubicBezTo>
                  <a:cubicBezTo>
                    <a:pt x="850" y="1608"/>
                    <a:pt x="930" y="1528"/>
                    <a:pt x="930" y="1429"/>
                  </a:cubicBezTo>
                  <a:lnTo>
                    <a:pt x="930" y="1116"/>
                  </a:lnTo>
                  <a:lnTo>
                    <a:pt x="1201" y="1272"/>
                  </a:lnTo>
                  <a:cubicBezTo>
                    <a:pt x="1229" y="1289"/>
                    <a:pt x="1259" y="1296"/>
                    <a:pt x="1291" y="1296"/>
                  </a:cubicBezTo>
                  <a:cubicBezTo>
                    <a:pt x="1353" y="1296"/>
                    <a:pt x="1413" y="1263"/>
                    <a:pt x="1447" y="1205"/>
                  </a:cubicBezTo>
                  <a:cubicBezTo>
                    <a:pt x="1496" y="1119"/>
                    <a:pt x="1466" y="1010"/>
                    <a:pt x="1381" y="959"/>
                  </a:cubicBezTo>
                  <a:lnTo>
                    <a:pt x="1109" y="803"/>
                  </a:lnTo>
                  <a:lnTo>
                    <a:pt x="1381" y="648"/>
                  </a:lnTo>
                  <a:cubicBezTo>
                    <a:pt x="1468" y="598"/>
                    <a:pt x="1496" y="488"/>
                    <a:pt x="1447" y="402"/>
                  </a:cubicBezTo>
                  <a:cubicBezTo>
                    <a:pt x="1413" y="344"/>
                    <a:pt x="1353" y="312"/>
                    <a:pt x="1291" y="312"/>
                  </a:cubicBezTo>
                  <a:cubicBezTo>
                    <a:pt x="1260" y="312"/>
                    <a:pt x="1229" y="320"/>
                    <a:pt x="1201" y="336"/>
                  </a:cubicBezTo>
                  <a:lnTo>
                    <a:pt x="930" y="492"/>
                  </a:lnTo>
                  <a:lnTo>
                    <a:pt x="930" y="190"/>
                  </a:lnTo>
                  <a:cubicBezTo>
                    <a:pt x="930" y="94"/>
                    <a:pt x="861" y="8"/>
                    <a:pt x="767" y="1"/>
                  </a:cubicBezTo>
                  <a:cubicBezTo>
                    <a:pt x="761" y="0"/>
                    <a:pt x="756" y="0"/>
                    <a:pt x="7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q-AL" noProof="1"/>
            </a:p>
          </p:txBody>
        </p:sp>
        <p:sp>
          <p:nvSpPr>
            <p:cNvPr id="6" name="Google Shape;1658;p41">
              <a:extLst>
                <a:ext uri="{FF2B5EF4-FFF2-40B4-BE49-F238E27FC236}">
                  <a16:creationId xmlns:a16="http://schemas.microsoft.com/office/drawing/2014/main" id="{0279547E-E82C-A0DC-59BB-469D9E73EB0D}"/>
                </a:ext>
              </a:extLst>
            </p:cNvPr>
            <p:cNvSpPr/>
            <p:nvPr/>
          </p:nvSpPr>
          <p:spPr>
            <a:xfrm>
              <a:off x="3407814" y="1008920"/>
              <a:ext cx="56562" cy="60957"/>
            </a:xfrm>
            <a:custGeom>
              <a:avLst/>
              <a:gdLst/>
              <a:ahLst/>
              <a:cxnLst/>
              <a:rect l="l" t="t" r="r" b="b"/>
              <a:pathLst>
                <a:path w="1493" h="1609" extrusionOk="0">
                  <a:moveTo>
                    <a:pt x="747" y="0"/>
                  </a:moveTo>
                  <a:cubicBezTo>
                    <a:pt x="646" y="0"/>
                    <a:pt x="566" y="81"/>
                    <a:pt x="566" y="180"/>
                  </a:cubicBezTo>
                  <a:lnTo>
                    <a:pt x="566" y="492"/>
                  </a:lnTo>
                  <a:lnTo>
                    <a:pt x="297" y="336"/>
                  </a:lnTo>
                  <a:cubicBezTo>
                    <a:pt x="269" y="320"/>
                    <a:pt x="238" y="312"/>
                    <a:pt x="207" y="312"/>
                  </a:cubicBezTo>
                  <a:cubicBezTo>
                    <a:pt x="145" y="312"/>
                    <a:pt x="84" y="344"/>
                    <a:pt x="51" y="402"/>
                  </a:cubicBezTo>
                  <a:cubicBezTo>
                    <a:pt x="1" y="488"/>
                    <a:pt x="31" y="598"/>
                    <a:pt x="116" y="648"/>
                  </a:cubicBezTo>
                  <a:lnTo>
                    <a:pt x="387" y="803"/>
                  </a:lnTo>
                  <a:lnTo>
                    <a:pt x="116" y="959"/>
                  </a:lnTo>
                  <a:cubicBezTo>
                    <a:pt x="31" y="1010"/>
                    <a:pt x="2" y="1120"/>
                    <a:pt x="51" y="1205"/>
                  </a:cubicBezTo>
                  <a:cubicBezTo>
                    <a:pt x="86" y="1263"/>
                    <a:pt x="145" y="1296"/>
                    <a:pt x="207" y="1296"/>
                  </a:cubicBezTo>
                  <a:cubicBezTo>
                    <a:pt x="238" y="1296"/>
                    <a:pt x="269" y="1288"/>
                    <a:pt x="297" y="1272"/>
                  </a:cubicBezTo>
                  <a:lnTo>
                    <a:pt x="567" y="1116"/>
                  </a:lnTo>
                  <a:lnTo>
                    <a:pt x="567" y="1419"/>
                  </a:lnTo>
                  <a:cubicBezTo>
                    <a:pt x="567" y="1514"/>
                    <a:pt x="637" y="1599"/>
                    <a:pt x="731" y="1608"/>
                  </a:cubicBezTo>
                  <a:cubicBezTo>
                    <a:pt x="736" y="1608"/>
                    <a:pt x="742" y="1608"/>
                    <a:pt x="747" y="1608"/>
                  </a:cubicBezTo>
                  <a:cubicBezTo>
                    <a:pt x="847" y="1608"/>
                    <a:pt x="927" y="1528"/>
                    <a:pt x="927" y="1429"/>
                  </a:cubicBezTo>
                  <a:lnTo>
                    <a:pt x="927" y="1116"/>
                  </a:lnTo>
                  <a:lnTo>
                    <a:pt x="1197" y="1272"/>
                  </a:lnTo>
                  <a:cubicBezTo>
                    <a:pt x="1225" y="1289"/>
                    <a:pt x="1256" y="1296"/>
                    <a:pt x="1287" y="1296"/>
                  </a:cubicBezTo>
                  <a:cubicBezTo>
                    <a:pt x="1350" y="1296"/>
                    <a:pt x="1411" y="1263"/>
                    <a:pt x="1443" y="1205"/>
                  </a:cubicBezTo>
                  <a:cubicBezTo>
                    <a:pt x="1492" y="1119"/>
                    <a:pt x="1463" y="1010"/>
                    <a:pt x="1377" y="959"/>
                  </a:cubicBezTo>
                  <a:lnTo>
                    <a:pt x="1108" y="803"/>
                  </a:lnTo>
                  <a:lnTo>
                    <a:pt x="1377" y="648"/>
                  </a:lnTo>
                  <a:cubicBezTo>
                    <a:pt x="1464" y="598"/>
                    <a:pt x="1492" y="488"/>
                    <a:pt x="1443" y="402"/>
                  </a:cubicBezTo>
                  <a:cubicBezTo>
                    <a:pt x="1409" y="344"/>
                    <a:pt x="1349" y="312"/>
                    <a:pt x="1287" y="312"/>
                  </a:cubicBezTo>
                  <a:cubicBezTo>
                    <a:pt x="1256" y="312"/>
                    <a:pt x="1225" y="320"/>
                    <a:pt x="1197" y="336"/>
                  </a:cubicBezTo>
                  <a:lnTo>
                    <a:pt x="927" y="492"/>
                  </a:lnTo>
                  <a:lnTo>
                    <a:pt x="927" y="190"/>
                  </a:lnTo>
                  <a:cubicBezTo>
                    <a:pt x="927" y="94"/>
                    <a:pt x="858" y="8"/>
                    <a:pt x="763" y="1"/>
                  </a:cubicBezTo>
                  <a:cubicBezTo>
                    <a:pt x="758" y="0"/>
                    <a:pt x="752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q-AL" noProof="1"/>
            </a:p>
          </p:txBody>
        </p:sp>
        <p:sp>
          <p:nvSpPr>
            <p:cNvPr id="7" name="Google Shape;1659;p41">
              <a:extLst>
                <a:ext uri="{FF2B5EF4-FFF2-40B4-BE49-F238E27FC236}">
                  <a16:creationId xmlns:a16="http://schemas.microsoft.com/office/drawing/2014/main" id="{9C143CD3-AFC4-EA48-B75A-417AE8D8C113}"/>
                </a:ext>
              </a:extLst>
            </p:cNvPr>
            <p:cNvSpPr/>
            <p:nvPr/>
          </p:nvSpPr>
          <p:spPr>
            <a:xfrm>
              <a:off x="3484796" y="1008920"/>
              <a:ext cx="56562" cy="60957"/>
            </a:xfrm>
            <a:custGeom>
              <a:avLst/>
              <a:gdLst/>
              <a:ahLst/>
              <a:cxnLst/>
              <a:rect l="l" t="t" r="r" b="b"/>
              <a:pathLst>
                <a:path w="1493" h="1609" extrusionOk="0">
                  <a:moveTo>
                    <a:pt x="747" y="0"/>
                  </a:moveTo>
                  <a:cubicBezTo>
                    <a:pt x="646" y="0"/>
                    <a:pt x="566" y="81"/>
                    <a:pt x="566" y="180"/>
                  </a:cubicBezTo>
                  <a:lnTo>
                    <a:pt x="566" y="492"/>
                  </a:lnTo>
                  <a:lnTo>
                    <a:pt x="297" y="336"/>
                  </a:lnTo>
                  <a:cubicBezTo>
                    <a:pt x="269" y="320"/>
                    <a:pt x="237" y="312"/>
                    <a:pt x="207" y="312"/>
                  </a:cubicBezTo>
                  <a:cubicBezTo>
                    <a:pt x="144" y="312"/>
                    <a:pt x="84" y="344"/>
                    <a:pt x="51" y="402"/>
                  </a:cubicBezTo>
                  <a:cubicBezTo>
                    <a:pt x="1" y="488"/>
                    <a:pt x="30" y="598"/>
                    <a:pt x="116" y="648"/>
                  </a:cubicBezTo>
                  <a:lnTo>
                    <a:pt x="386" y="803"/>
                  </a:lnTo>
                  <a:lnTo>
                    <a:pt x="116" y="959"/>
                  </a:lnTo>
                  <a:cubicBezTo>
                    <a:pt x="30" y="1010"/>
                    <a:pt x="2" y="1120"/>
                    <a:pt x="51" y="1205"/>
                  </a:cubicBezTo>
                  <a:cubicBezTo>
                    <a:pt x="83" y="1263"/>
                    <a:pt x="145" y="1296"/>
                    <a:pt x="207" y="1296"/>
                  </a:cubicBezTo>
                  <a:cubicBezTo>
                    <a:pt x="237" y="1296"/>
                    <a:pt x="269" y="1288"/>
                    <a:pt x="297" y="1272"/>
                  </a:cubicBezTo>
                  <a:lnTo>
                    <a:pt x="567" y="1116"/>
                  </a:lnTo>
                  <a:lnTo>
                    <a:pt x="567" y="1419"/>
                  </a:lnTo>
                  <a:cubicBezTo>
                    <a:pt x="567" y="1514"/>
                    <a:pt x="636" y="1599"/>
                    <a:pt x="731" y="1608"/>
                  </a:cubicBezTo>
                  <a:cubicBezTo>
                    <a:pt x="736" y="1608"/>
                    <a:pt x="742" y="1608"/>
                    <a:pt x="747" y="1608"/>
                  </a:cubicBezTo>
                  <a:cubicBezTo>
                    <a:pt x="846" y="1608"/>
                    <a:pt x="927" y="1528"/>
                    <a:pt x="927" y="1429"/>
                  </a:cubicBezTo>
                  <a:lnTo>
                    <a:pt x="927" y="1116"/>
                  </a:lnTo>
                  <a:lnTo>
                    <a:pt x="1197" y="1272"/>
                  </a:lnTo>
                  <a:cubicBezTo>
                    <a:pt x="1225" y="1289"/>
                    <a:pt x="1255" y="1296"/>
                    <a:pt x="1287" y="1296"/>
                  </a:cubicBezTo>
                  <a:cubicBezTo>
                    <a:pt x="1350" y="1296"/>
                    <a:pt x="1409" y="1263"/>
                    <a:pt x="1443" y="1205"/>
                  </a:cubicBezTo>
                  <a:cubicBezTo>
                    <a:pt x="1492" y="1119"/>
                    <a:pt x="1462" y="1010"/>
                    <a:pt x="1377" y="959"/>
                  </a:cubicBezTo>
                  <a:lnTo>
                    <a:pt x="1107" y="803"/>
                  </a:lnTo>
                  <a:lnTo>
                    <a:pt x="1377" y="648"/>
                  </a:lnTo>
                  <a:cubicBezTo>
                    <a:pt x="1464" y="598"/>
                    <a:pt x="1492" y="488"/>
                    <a:pt x="1443" y="402"/>
                  </a:cubicBezTo>
                  <a:cubicBezTo>
                    <a:pt x="1409" y="344"/>
                    <a:pt x="1349" y="312"/>
                    <a:pt x="1287" y="312"/>
                  </a:cubicBezTo>
                  <a:cubicBezTo>
                    <a:pt x="1256" y="312"/>
                    <a:pt x="1225" y="320"/>
                    <a:pt x="1197" y="336"/>
                  </a:cubicBezTo>
                  <a:lnTo>
                    <a:pt x="927" y="492"/>
                  </a:lnTo>
                  <a:lnTo>
                    <a:pt x="927" y="190"/>
                  </a:lnTo>
                  <a:cubicBezTo>
                    <a:pt x="927" y="94"/>
                    <a:pt x="857" y="8"/>
                    <a:pt x="763" y="1"/>
                  </a:cubicBezTo>
                  <a:cubicBezTo>
                    <a:pt x="758" y="0"/>
                    <a:pt x="752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q-AL" noProof="1"/>
            </a:p>
          </p:txBody>
        </p:sp>
        <p:sp>
          <p:nvSpPr>
            <p:cNvPr id="8" name="Google Shape;1660;p41">
              <a:extLst>
                <a:ext uri="{FF2B5EF4-FFF2-40B4-BE49-F238E27FC236}">
                  <a16:creationId xmlns:a16="http://schemas.microsoft.com/office/drawing/2014/main" id="{90EDE1B3-50EC-8072-1C46-6290BFC818D0}"/>
                </a:ext>
              </a:extLst>
            </p:cNvPr>
            <p:cNvSpPr/>
            <p:nvPr/>
          </p:nvSpPr>
          <p:spPr>
            <a:xfrm>
              <a:off x="3342424" y="807220"/>
              <a:ext cx="109260" cy="154343"/>
            </a:xfrm>
            <a:custGeom>
              <a:avLst/>
              <a:gdLst/>
              <a:ahLst/>
              <a:cxnLst/>
              <a:rect l="l" t="t" r="r" b="b"/>
              <a:pathLst>
                <a:path w="2884" h="4074" extrusionOk="0">
                  <a:moveTo>
                    <a:pt x="1457" y="380"/>
                  </a:moveTo>
                  <a:cubicBezTo>
                    <a:pt x="1776" y="380"/>
                    <a:pt x="2032" y="645"/>
                    <a:pt x="2032" y="972"/>
                  </a:cubicBezTo>
                  <a:lnTo>
                    <a:pt x="2032" y="1517"/>
                  </a:lnTo>
                  <a:lnTo>
                    <a:pt x="885" y="1517"/>
                  </a:lnTo>
                  <a:lnTo>
                    <a:pt x="885" y="954"/>
                  </a:lnTo>
                  <a:cubicBezTo>
                    <a:pt x="885" y="654"/>
                    <a:pt x="1116" y="405"/>
                    <a:pt x="1411" y="381"/>
                  </a:cubicBezTo>
                  <a:cubicBezTo>
                    <a:pt x="1426" y="380"/>
                    <a:pt x="1442" y="380"/>
                    <a:pt x="1457" y="380"/>
                  </a:cubicBezTo>
                  <a:close/>
                  <a:moveTo>
                    <a:pt x="2342" y="1878"/>
                  </a:moveTo>
                  <a:cubicBezTo>
                    <a:pt x="2441" y="1878"/>
                    <a:pt x="2524" y="1959"/>
                    <a:pt x="2524" y="2058"/>
                  </a:cubicBezTo>
                  <a:lnTo>
                    <a:pt x="2524" y="3532"/>
                  </a:lnTo>
                  <a:cubicBezTo>
                    <a:pt x="2524" y="3631"/>
                    <a:pt x="2442" y="3712"/>
                    <a:pt x="2343" y="3712"/>
                  </a:cubicBezTo>
                  <a:lnTo>
                    <a:pt x="576" y="3712"/>
                  </a:lnTo>
                  <a:cubicBezTo>
                    <a:pt x="476" y="3712"/>
                    <a:pt x="395" y="3631"/>
                    <a:pt x="395" y="3532"/>
                  </a:cubicBezTo>
                  <a:lnTo>
                    <a:pt x="395" y="2058"/>
                  </a:lnTo>
                  <a:cubicBezTo>
                    <a:pt x="395" y="1959"/>
                    <a:pt x="476" y="1878"/>
                    <a:pt x="576" y="1878"/>
                  </a:cubicBezTo>
                  <a:close/>
                  <a:moveTo>
                    <a:pt x="1442" y="0"/>
                  </a:moveTo>
                  <a:cubicBezTo>
                    <a:pt x="918" y="0"/>
                    <a:pt x="492" y="428"/>
                    <a:pt x="492" y="951"/>
                  </a:cubicBezTo>
                  <a:lnTo>
                    <a:pt x="492" y="1513"/>
                  </a:lnTo>
                  <a:cubicBezTo>
                    <a:pt x="216" y="1545"/>
                    <a:pt x="1" y="1778"/>
                    <a:pt x="1" y="2057"/>
                  </a:cubicBezTo>
                  <a:lnTo>
                    <a:pt x="1" y="3525"/>
                  </a:lnTo>
                  <a:cubicBezTo>
                    <a:pt x="1" y="3828"/>
                    <a:pt x="247" y="4073"/>
                    <a:pt x="549" y="4073"/>
                  </a:cubicBezTo>
                  <a:lnTo>
                    <a:pt x="2334" y="4073"/>
                  </a:lnTo>
                  <a:cubicBezTo>
                    <a:pt x="2638" y="4073"/>
                    <a:pt x="2883" y="3827"/>
                    <a:pt x="2883" y="3525"/>
                  </a:cubicBezTo>
                  <a:lnTo>
                    <a:pt x="2883" y="2057"/>
                  </a:lnTo>
                  <a:cubicBezTo>
                    <a:pt x="2883" y="1778"/>
                    <a:pt x="2668" y="1545"/>
                    <a:pt x="2392" y="1513"/>
                  </a:cubicBezTo>
                  <a:lnTo>
                    <a:pt x="2392" y="950"/>
                  </a:lnTo>
                  <a:cubicBezTo>
                    <a:pt x="2393" y="427"/>
                    <a:pt x="1966" y="0"/>
                    <a:pt x="14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q-AL" noProof="1"/>
            </a:p>
          </p:txBody>
        </p:sp>
        <p:sp>
          <p:nvSpPr>
            <p:cNvPr id="9" name="Google Shape;1661;p41">
              <a:extLst>
                <a:ext uri="{FF2B5EF4-FFF2-40B4-BE49-F238E27FC236}">
                  <a16:creationId xmlns:a16="http://schemas.microsoft.com/office/drawing/2014/main" id="{CDBA524E-FA9C-F928-E3A4-1EE7386AE521}"/>
                </a:ext>
              </a:extLst>
            </p:cNvPr>
            <p:cNvSpPr/>
            <p:nvPr/>
          </p:nvSpPr>
          <p:spPr>
            <a:xfrm>
              <a:off x="3387735" y="903637"/>
              <a:ext cx="18715" cy="18677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7" y="0"/>
                  </a:moveTo>
                  <a:cubicBezTo>
                    <a:pt x="111" y="0"/>
                    <a:pt x="1" y="110"/>
                    <a:pt x="1" y="246"/>
                  </a:cubicBezTo>
                  <a:cubicBezTo>
                    <a:pt x="1" y="383"/>
                    <a:pt x="111" y="493"/>
                    <a:pt x="247" y="493"/>
                  </a:cubicBezTo>
                  <a:cubicBezTo>
                    <a:pt x="383" y="493"/>
                    <a:pt x="493" y="383"/>
                    <a:pt x="493" y="246"/>
                  </a:cubicBezTo>
                  <a:cubicBezTo>
                    <a:pt x="493" y="110"/>
                    <a:pt x="383" y="0"/>
                    <a:pt x="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sq-AL" noProof="1"/>
            </a:p>
          </p:txBody>
        </p:sp>
      </p:grpSp>
      <p:sp>
        <p:nvSpPr>
          <p:cNvPr id="10" name="Google Shape;1667;p42">
            <a:extLst>
              <a:ext uri="{FF2B5EF4-FFF2-40B4-BE49-F238E27FC236}">
                <a16:creationId xmlns:a16="http://schemas.microsoft.com/office/drawing/2014/main" id="{9BBB84D0-F177-4C8F-5C92-88737463F3CD}"/>
              </a:ext>
            </a:extLst>
          </p:cNvPr>
          <p:cNvSpPr txBox="1">
            <a:spLocks/>
          </p:cNvSpPr>
          <p:nvPr/>
        </p:nvSpPr>
        <p:spPr>
          <a:xfrm>
            <a:off x="5340539" y="2990801"/>
            <a:ext cx="1981800" cy="55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sq-AL" sz="1400" noProof="1"/>
              <a:t>Orkestrimi dhe Deploy</a:t>
            </a:r>
          </a:p>
        </p:txBody>
      </p:sp>
      <p:sp>
        <p:nvSpPr>
          <p:cNvPr id="11" name="Google Shape;1670;p42">
            <a:extLst>
              <a:ext uri="{FF2B5EF4-FFF2-40B4-BE49-F238E27FC236}">
                <a16:creationId xmlns:a16="http://schemas.microsoft.com/office/drawing/2014/main" id="{78EFCA0A-A9EB-7C46-0B28-E3C6D7CE6C95}"/>
              </a:ext>
            </a:extLst>
          </p:cNvPr>
          <p:cNvSpPr txBox="1">
            <a:spLocks/>
          </p:cNvSpPr>
          <p:nvPr/>
        </p:nvSpPr>
        <p:spPr>
          <a:xfrm>
            <a:off x="5340542" y="3474045"/>
            <a:ext cx="2671514" cy="113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sq-AL" noProof="1"/>
              <a:t>Kubernetes, Docker Swarm ose platforma të tjera ndihmojnë në menaxhimin e microservices.</a:t>
            </a: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" name="Google Shape;2122;p5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 err="1"/>
              <a:t>Praktikat</a:t>
            </a:r>
            <a:r>
              <a:rPr lang="en-US" b="1" dirty="0"/>
              <a:t> </a:t>
            </a:r>
            <a:r>
              <a:rPr lang="en-US" b="1" dirty="0" err="1"/>
              <a:t>më</a:t>
            </a:r>
            <a:r>
              <a:rPr lang="en-US" b="1" dirty="0"/>
              <a:t> </a:t>
            </a:r>
            <a:r>
              <a:rPr lang="en-US" b="1" dirty="0" err="1"/>
              <a:t>të</a:t>
            </a:r>
            <a:r>
              <a:rPr lang="en-US" b="1" dirty="0"/>
              <a:t> </a:t>
            </a:r>
            <a:r>
              <a:rPr lang="en-US" b="1" dirty="0" err="1"/>
              <a:t>mira</a:t>
            </a:r>
            <a:endParaRPr lang="en-US" b="1" dirty="0"/>
          </a:p>
        </p:txBody>
      </p:sp>
      <p:sp>
        <p:nvSpPr>
          <p:cNvPr id="2123" name="Google Shape;2123;p54"/>
          <p:cNvSpPr txBox="1"/>
          <p:nvPr/>
        </p:nvSpPr>
        <p:spPr>
          <a:xfrm>
            <a:off x="4020025" y="1365213"/>
            <a:ext cx="4341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q-AL" noProof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Përdorimi i Docker dhe Kubernetes për izolimin dhe menaxhimin e shërbimeve.</a:t>
            </a:r>
          </a:p>
        </p:txBody>
      </p:sp>
      <p:sp>
        <p:nvSpPr>
          <p:cNvPr id="2124" name="Google Shape;2124;p54"/>
          <p:cNvSpPr txBox="1"/>
          <p:nvPr/>
        </p:nvSpPr>
        <p:spPr>
          <a:xfrm>
            <a:off x="1844225" y="1360843"/>
            <a:ext cx="195558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q-AL" b="1" noProof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Containerization</a:t>
            </a:r>
            <a:r>
              <a:rPr lang="sq-AL" sz="2000" b="1" noProof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</a:p>
        </p:txBody>
      </p:sp>
      <p:sp>
        <p:nvSpPr>
          <p:cNvPr id="2125" name="Google Shape;2125;p54"/>
          <p:cNvSpPr txBox="1"/>
          <p:nvPr/>
        </p:nvSpPr>
        <p:spPr>
          <a:xfrm>
            <a:off x="873759" y="1363563"/>
            <a:ext cx="584201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q-AL" sz="3000" b="1" noProof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</a:p>
        </p:txBody>
      </p:sp>
      <p:sp>
        <p:nvSpPr>
          <p:cNvPr id="2126" name="Google Shape;2126;p54"/>
          <p:cNvSpPr txBox="1"/>
          <p:nvPr/>
        </p:nvSpPr>
        <p:spPr>
          <a:xfrm>
            <a:off x="4020025" y="2264100"/>
            <a:ext cx="4341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q-AL" noProof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Teknologji si Consul, Eureka për zbulimin dinamik të shërbimeve.</a:t>
            </a:r>
            <a:endParaRPr lang="sq-AL" b="1" noProof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27" name="Google Shape;2127;p54"/>
          <p:cNvSpPr txBox="1"/>
          <p:nvPr/>
        </p:nvSpPr>
        <p:spPr>
          <a:xfrm>
            <a:off x="2122923" y="2262450"/>
            <a:ext cx="1389365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lnSpc>
                <a:spcPct val="115000"/>
              </a:lnSpc>
              <a:buNone/>
              <a:defRPr b="1">
                <a:solidFill>
                  <a:schemeClr val="dk1"/>
                </a:solidFill>
                <a:latin typeface="IBM Plex Mono"/>
                <a:ea typeface="IBM Plex Mono"/>
                <a:cs typeface="IBM Plex Mono"/>
              </a:defRPr>
            </a:lvl1pPr>
          </a:lstStyle>
          <a:p>
            <a:r>
              <a:rPr lang="sq-AL" noProof="1">
                <a:sym typeface="IBM Plex Mono"/>
              </a:rPr>
              <a:t>Service Discovery</a:t>
            </a:r>
          </a:p>
        </p:txBody>
      </p:sp>
      <p:sp>
        <p:nvSpPr>
          <p:cNvPr id="2128" name="Google Shape;2128;p54"/>
          <p:cNvSpPr txBox="1"/>
          <p:nvPr/>
        </p:nvSpPr>
        <p:spPr>
          <a:xfrm>
            <a:off x="782975" y="2262450"/>
            <a:ext cx="7224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q-AL" sz="3000" b="1" noProof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</a:p>
        </p:txBody>
      </p:sp>
      <p:sp>
        <p:nvSpPr>
          <p:cNvPr id="2129" name="Google Shape;2129;p54"/>
          <p:cNvSpPr txBox="1"/>
          <p:nvPr/>
        </p:nvSpPr>
        <p:spPr>
          <a:xfrm>
            <a:off x="4020025" y="3011925"/>
            <a:ext cx="4341000" cy="8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q-AL" noProof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Strategji për të mbajtur aplikacionin të funksionojë edhe në rast të një dështimi të pjesshëm.</a:t>
            </a:r>
          </a:p>
        </p:txBody>
      </p:sp>
      <p:sp>
        <p:nvSpPr>
          <p:cNvPr id="2130" name="Google Shape;2130;p54"/>
          <p:cNvSpPr txBox="1"/>
          <p:nvPr/>
        </p:nvSpPr>
        <p:spPr>
          <a:xfrm>
            <a:off x="2183075" y="3150987"/>
            <a:ext cx="1268862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q-AL" b="1" noProof="1">
                <a:solidFill>
                  <a:schemeClr val="dk1"/>
                </a:solidFill>
                <a:latin typeface="IBM Plex Mono"/>
                <a:sym typeface="IBM Plex Mono"/>
              </a:rPr>
              <a:t>Fault Tolerance </a:t>
            </a:r>
          </a:p>
        </p:txBody>
      </p:sp>
      <p:sp>
        <p:nvSpPr>
          <p:cNvPr id="2131" name="Google Shape;2131;p54"/>
          <p:cNvSpPr txBox="1"/>
          <p:nvPr/>
        </p:nvSpPr>
        <p:spPr>
          <a:xfrm>
            <a:off x="782975" y="3151500"/>
            <a:ext cx="7224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q-AL" sz="3000" b="1" noProof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</a:p>
        </p:txBody>
      </p:sp>
      <p:sp>
        <p:nvSpPr>
          <p:cNvPr id="2132" name="Google Shape;2132;p54"/>
          <p:cNvSpPr txBox="1"/>
          <p:nvPr/>
        </p:nvSpPr>
        <p:spPr>
          <a:xfrm>
            <a:off x="4020025" y="4043850"/>
            <a:ext cx="4341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q-AL" noProof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Një qendër e kontrollit për menaxhimin e kërkesave dhe rregullat e sigurisë.</a:t>
            </a:r>
          </a:p>
        </p:txBody>
      </p:sp>
      <p:sp>
        <p:nvSpPr>
          <p:cNvPr id="2133" name="Google Shape;2133;p54"/>
          <p:cNvSpPr txBox="1"/>
          <p:nvPr/>
        </p:nvSpPr>
        <p:spPr>
          <a:xfrm>
            <a:off x="2219675" y="4040550"/>
            <a:ext cx="11223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q-AL" b="1" noProof="1">
                <a:solidFill>
                  <a:schemeClr val="dk1"/>
                </a:solidFill>
                <a:latin typeface="IBM Plex Mono"/>
                <a:sym typeface="IBM Plex Mono"/>
              </a:rPr>
              <a:t>API Gateway</a:t>
            </a:r>
          </a:p>
        </p:txBody>
      </p:sp>
      <p:sp>
        <p:nvSpPr>
          <p:cNvPr id="2134" name="Google Shape;2134;p54"/>
          <p:cNvSpPr txBox="1"/>
          <p:nvPr/>
        </p:nvSpPr>
        <p:spPr>
          <a:xfrm>
            <a:off x="782975" y="4042200"/>
            <a:ext cx="7224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q-AL" sz="3000" b="1" noProof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</a:p>
        </p:txBody>
      </p:sp>
      <p:cxnSp>
        <p:nvCxnSpPr>
          <p:cNvPr id="2135" name="Google Shape;2135;p54"/>
          <p:cNvCxnSpPr>
            <a:cxnSpLocks/>
            <a:stCxn id="2125" idx="3"/>
            <a:endCxn id="2124" idx="1"/>
          </p:cNvCxnSpPr>
          <p:nvPr/>
        </p:nvCxnSpPr>
        <p:spPr>
          <a:xfrm flipV="1">
            <a:off x="1457960" y="1648843"/>
            <a:ext cx="386265" cy="272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6" name="Google Shape;2136;p54"/>
          <p:cNvCxnSpPr>
            <a:cxnSpLocks/>
          </p:cNvCxnSpPr>
          <p:nvPr/>
        </p:nvCxnSpPr>
        <p:spPr>
          <a:xfrm>
            <a:off x="3799814" y="1655931"/>
            <a:ext cx="220211" cy="272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37" name="Google Shape;2137;p54"/>
          <p:cNvCxnSpPr>
            <a:cxnSpLocks/>
            <a:endCxn id="2126" idx="1"/>
          </p:cNvCxnSpPr>
          <p:nvPr/>
        </p:nvCxnSpPr>
        <p:spPr>
          <a:xfrm>
            <a:off x="3512288" y="2543362"/>
            <a:ext cx="507737" cy="708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38" name="Google Shape;2138;p54"/>
          <p:cNvCxnSpPr>
            <a:cxnSpLocks/>
            <a:stCxn id="2130" idx="3"/>
            <a:endCxn id="2129" idx="1"/>
          </p:cNvCxnSpPr>
          <p:nvPr/>
        </p:nvCxnSpPr>
        <p:spPr>
          <a:xfrm>
            <a:off x="3451937" y="3438987"/>
            <a:ext cx="568088" cy="1663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39" name="Google Shape;2139;p54"/>
          <p:cNvCxnSpPr>
            <a:endCxn id="2132" idx="1"/>
          </p:cNvCxnSpPr>
          <p:nvPr/>
        </p:nvCxnSpPr>
        <p:spPr>
          <a:xfrm>
            <a:off x="3305725" y="4329600"/>
            <a:ext cx="7143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40" name="Google Shape;2140;p54"/>
          <p:cNvCxnSpPr>
            <a:cxnSpLocks/>
            <a:stCxn id="2128" idx="3"/>
            <a:endCxn id="2127" idx="1"/>
          </p:cNvCxnSpPr>
          <p:nvPr/>
        </p:nvCxnSpPr>
        <p:spPr>
          <a:xfrm>
            <a:off x="1505375" y="2550450"/>
            <a:ext cx="617548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1" name="Google Shape;2141;p54"/>
          <p:cNvCxnSpPr>
            <a:cxnSpLocks/>
            <a:stCxn id="2131" idx="3"/>
            <a:endCxn id="2130" idx="1"/>
          </p:cNvCxnSpPr>
          <p:nvPr/>
        </p:nvCxnSpPr>
        <p:spPr>
          <a:xfrm flipV="1">
            <a:off x="1505375" y="3438987"/>
            <a:ext cx="677700" cy="51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2" name="Google Shape;2142;p54"/>
          <p:cNvCxnSpPr>
            <a:stCxn id="2134" idx="3"/>
            <a:endCxn id="2133" idx="1"/>
          </p:cNvCxnSpPr>
          <p:nvPr/>
        </p:nvCxnSpPr>
        <p:spPr>
          <a:xfrm flipV="1">
            <a:off x="1505375" y="4328550"/>
            <a:ext cx="714300" cy="16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8F3E3-0FB5-0A66-10B2-626A97029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q-AL" dirty="0"/>
              <a:t>Containerization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8EF437-411B-5039-1386-E727E9530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1017725"/>
            <a:ext cx="6807539" cy="1202097"/>
          </a:xfrm>
        </p:spPr>
        <p:txBody>
          <a:bodyPr/>
          <a:lstStyle/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sq-AL" sz="1600" dirty="0">
                <a:solidFill>
                  <a:schemeClr val="tx1"/>
                </a:solidFill>
                <a:latin typeface="Arial" panose="020B0604020202020204" pitchFamily="34" charset="0"/>
              </a:rPr>
              <a:t>Containerization është procesi i paketimit të një aplikacioni dhe varësive të tij në një mjedis të izoluar të quajtur </a:t>
            </a:r>
            <a:r>
              <a:rPr lang="sq-AL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container</a:t>
            </a:r>
            <a:r>
              <a:rPr lang="sq-AL" sz="1600" dirty="0">
                <a:solidFill>
                  <a:schemeClr val="tx1"/>
                </a:solidFill>
                <a:latin typeface="Arial" panose="020B0604020202020204" pitchFamily="34" charset="0"/>
              </a:rPr>
              <a:t>. Kjo siguron që aplikacioni të funksionojë në mënyrë të njëjtë në të gjitha platformat dhe mjediset.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60E8DCC-6A9D-F66C-C943-C8D95649D3E0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50192" y="2313317"/>
            <a:ext cx="6580710" cy="402300"/>
          </a:xfrm>
        </p:spPr>
        <p:txBody>
          <a:bodyPr/>
          <a:lstStyle/>
          <a:p>
            <a:r>
              <a:rPr lang="sq-AL" sz="1800" dirty="0"/>
              <a:t>Teknologjitë kryesore </a:t>
            </a:r>
            <a:r>
              <a:rPr lang="sq-AL" sz="1800" dirty="0" err="1"/>
              <a:t>pë</a:t>
            </a:r>
            <a:r>
              <a:rPr lang="en-US" sz="1800" dirty="0"/>
              <a:t>r </a:t>
            </a:r>
            <a:r>
              <a:rPr lang="sq-AL" sz="1800" dirty="0" err="1"/>
              <a:t>containerization</a:t>
            </a:r>
            <a:r>
              <a:rPr lang="sq-AL" sz="1800" dirty="0"/>
              <a:t>: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3530BB0-3204-8C11-748B-FD19EDA6A961}"/>
              </a:ext>
            </a:extLst>
          </p:cNvPr>
          <p:cNvSpPr>
            <a:spLocks noGrp="1" noChangeArrowheads="1"/>
          </p:cNvSpPr>
          <p:nvPr>
            <p:ph type="subTitle" idx="2"/>
          </p:nvPr>
        </p:nvSpPr>
        <p:spPr bwMode="auto">
          <a:xfrm>
            <a:off x="763283" y="2715617"/>
            <a:ext cx="672097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Docker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– Lejon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krijimin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shpërndarjen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dhe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ekzekutimin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e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aplikacioneve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në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containerë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, duke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eliminuar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problemet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e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pajtueshmërisë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mes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mjediseve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të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ndryshme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Kubernetes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–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Ofron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një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sistem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orkestrimi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për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të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menaxhuar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dhe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automatizuar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shpërndarjen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shkallëzimin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dhe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menaxhimin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e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containerëve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në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një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klaster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të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madh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276493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0179FB-7527-58EE-D303-C54B7F223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0653-DEB0-EA63-6E5C-96CBE48FA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q-AL" dirty="0"/>
              <a:t>Service </a:t>
            </a:r>
            <a:r>
              <a:rPr lang="sq-AL" dirty="0" err="1"/>
              <a:t>Discovery</a:t>
            </a:r>
            <a:endParaRPr lang="sq-A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E81C4-D1AB-F527-2750-0CA469414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1017725"/>
            <a:ext cx="6807539" cy="1202097"/>
          </a:xfrm>
        </p:spPr>
        <p:txBody>
          <a:bodyPr/>
          <a:lstStyle/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sq-AL" sz="1600" dirty="0">
                <a:solidFill>
                  <a:schemeClr val="tx1"/>
                </a:solidFill>
                <a:latin typeface="Arial" panose="020B0604020202020204" pitchFamily="34" charset="0"/>
              </a:rPr>
              <a:t>Në arkitekturën e </a:t>
            </a:r>
            <a:r>
              <a:rPr lang="sq-AL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microservices</a:t>
            </a:r>
            <a:r>
              <a:rPr lang="sq-AL" sz="1600" dirty="0">
                <a:solidFill>
                  <a:schemeClr val="tx1"/>
                </a:solidFill>
                <a:latin typeface="Arial" panose="020B0604020202020204" pitchFamily="34" charset="0"/>
              </a:rPr>
              <a:t>, shërbimet janë dinamike dhe mund të ndryshojnë vendndodhjen e tyre në kohë reale. Për këtë arsye, është e nevojshme një metodë për të zbuluar dhe lidhur këto shërbime automatikisht.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3AB17BF-ACBB-069E-15FB-20F269A7913C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50192" y="2313317"/>
            <a:ext cx="6580710" cy="402300"/>
          </a:xfrm>
        </p:spPr>
        <p:txBody>
          <a:bodyPr/>
          <a:lstStyle/>
          <a:p>
            <a:r>
              <a:rPr lang="sq-AL" sz="1800" dirty="0"/>
              <a:t>Zgjidhjet kryesore për Service </a:t>
            </a:r>
            <a:r>
              <a:rPr lang="sq-AL" sz="1800" dirty="0" err="1"/>
              <a:t>Discovery</a:t>
            </a:r>
            <a:r>
              <a:rPr lang="sq-AL" sz="1800" dirty="0"/>
              <a:t>: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9F781C3-5645-0193-5DB7-AF65DAFD049A}"/>
              </a:ext>
            </a:extLst>
          </p:cNvPr>
          <p:cNvSpPr>
            <a:spLocks noGrp="1" noChangeArrowheads="1"/>
          </p:cNvSpPr>
          <p:nvPr>
            <p:ph type="subTitle" idx="2"/>
          </p:nvPr>
        </p:nvSpPr>
        <p:spPr bwMode="auto">
          <a:xfrm>
            <a:off x="763283" y="2715617"/>
            <a:ext cx="672097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Eureka (Spring Cloud) 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–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Një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sistem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regjistrimi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dhe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zbulimi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për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microservices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që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ndihmon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në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lidhjen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e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tyre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pa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konfigurime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manuale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Consul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–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Një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shërbim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i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fuqishëm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që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përveç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regjistrimit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të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shërbimeve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ofron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balancim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të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ngarkesës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dhe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ruajtje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të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konfigurimeve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Zookeeper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–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Përdoret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për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menaxhimin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e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konfigurimeve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dhe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sinkronizimin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e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shërbimeve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në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sistemet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e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shpërndara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995635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3129E6-6A78-48B8-3761-712BFB7CF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97A7C-7F28-61BD-7129-8E3B76C3F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q-AL" dirty="0" err="1"/>
              <a:t>Fault</a:t>
            </a:r>
            <a:r>
              <a:rPr lang="sq-AL" dirty="0"/>
              <a:t> Tolerance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88010-C08A-09B5-B945-89B267AEC8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1017725"/>
            <a:ext cx="6807539" cy="1202097"/>
          </a:xfrm>
        </p:spPr>
        <p:txBody>
          <a:bodyPr/>
          <a:lstStyle/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sq-AL" sz="1600" dirty="0">
                <a:solidFill>
                  <a:schemeClr val="tx1"/>
                </a:solidFill>
                <a:latin typeface="Arial" panose="020B0604020202020204" pitchFamily="34" charset="0"/>
              </a:rPr>
              <a:t>Një nga sfidat më të mëdha të </a:t>
            </a:r>
            <a:r>
              <a:rPr lang="sq-AL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microservices</a:t>
            </a:r>
            <a:r>
              <a:rPr lang="sq-AL" sz="1600" dirty="0">
                <a:solidFill>
                  <a:schemeClr val="tx1"/>
                </a:solidFill>
                <a:latin typeface="Arial" panose="020B0604020202020204" pitchFamily="34" charset="0"/>
              </a:rPr>
              <a:t> është sigurimi i funksionimit të vazhdueshëm edhe në rast të dështimeve. </a:t>
            </a:r>
            <a:r>
              <a:rPr lang="sq-AL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Fault</a:t>
            </a:r>
            <a:r>
              <a:rPr lang="sq-AL" sz="1600" dirty="0">
                <a:solidFill>
                  <a:schemeClr val="tx1"/>
                </a:solidFill>
                <a:latin typeface="Arial" panose="020B0604020202020204" pitchFamily="34" charset="0"/>
              </a:rPr>
              <a:t> Tolerance është aftësia për të mbajtur funksionimin e aplikacionit edhe nëse një pjesë e sistemit dështon.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BD1486A-87CC-9062-97F3-5089A9F02022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28926" y="2219822"/>
            <a:ext cx="7704000" cy="402300"/>
          </a:xfrm>
        </p:spPr>
        <p:txBody>
          <a:bodyPr/>
          <a:lstStyle/>
          <a:p>
            <a:r>
              <a:rPr lang="sq-AL" sz="1800" dirty="0"/>
              <a:t>Teknika për përmirësimin e tolerancës ndaj defekteve: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78AEE91-7AB3-956B-CB1B-E1FEA5F872F6}"/>
              </a:ext>
            </a:extLst>
          </p:cNvPr>
          <p:cNvSpPr>
            <a:spLocks noGrp="1" noChangeArrowheads="1"/>
          </p:cNvSpPr>
          <p:nvPr>
            <p:ph type="subTitle" idx="2"/>
          </p:nvPr>
        </p:nvSpPr>
        <p:spPr bwMode="auto">
          <a:xfrm>
            <a:off x="763283" y="2598323"/>
            <a:ext cx="672097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Circuit Breakers (Hystrix, Resilience4j)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–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Këto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mekanizma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bllokojnë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përkohësisht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shërbimet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që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kanë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dështuar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për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të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parandaluar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efektin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domino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në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sistem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Load Balancing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–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Shpërndan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trafikun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në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mënyrë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të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barabartë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për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të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shmangur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mbingarkesën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e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serverëve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, duke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siguruar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një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performancë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të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qëndrueshme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Retries </a:t>
            </a:r>
            <a:r>
              <a:rPr lang="en-US" altLang="en-US" b="1" dirty="0" err="1">
                <a:solidFill>
                  <a:schemeClr val="tx1"/>
                </a:solidFill>
                <a:latin typeface="Arial" panose="020B0604020202020204" pitchFamily="34" charset="0"/>
              </a:rPr>
              <a:t>dhe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 Timeouts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–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Në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rast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se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një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shërbim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dështon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përkohësisht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përdorimi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i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mekanizmave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të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retry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dhe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timeout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siguron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që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kërkesat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të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ekzekutohen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sërish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pa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mbingarkuar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sistemin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787046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CDB419-151F-A9A8-FC5C-BA23E3B7D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1D7CC-0F4F-8999-9168-A21125AD4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q-AL" dirty="0" err="1"/>
              <a:t>Communication</a:t>
            </a:r>
            <a:r>
              <a:rPr lang="sq-AL" dirty="0"/>
              <a:t> </a:t>
            </a:r>
            <a:r>
              <a:rPr lang="sq-AL" dirty="0" err="1"/>
              <a:t>Patterns</a:t>
            </a:r>
            <a:endParaRPr lang="sq-A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026BB4-251D-0FE4-A819-16D3882F2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1017726"/>
            <a:ext cx="6807539" cy="903224"/>
          </a:xfrm>
        </p:spPr>
        <p:txBody>
          <a:bodyPr/>
          <a:lstStyle/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sq-AL" sz="1600" dirty="0">
                <a:solidFill>
                  <a:schemeClr val="tx1"/>
                </a:solidFill>
                <a:latin typeface="Arial" panose="020B0604020202020204" pitchFamily="34" charset="0"/>
              </a:rPr>
              <a:t>Komunikimi ndërmjet </a:t>
            </a:r>
            <a:r>
              <a:rPr lang="sq-AL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microservices</a:t>
            </a:r>
            <a:r>
              <a:rPr lang="sq-AL" sz="1600" dirty="0">
                <a:solidFill>
                  <a:schemeClr val="tx1"/>
                </a:solidFill>
                <a:latin typeface="Arial" panose="020B0604020202020204" pitchFamily="34" charset="0"/>
              </a:rPr>
              <a:t> mund të bëhet në mënyra të ndryshme, dhe zgjedhja e modelit të duhur ndikon drejtpërdrejt në </a:t>
            </a:r>
            <a:r>
              <a:rPr lang="sq-AL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performancën</a:t>
            </a:r>
            <a:r>
              <a:rPr lang="sq-AL" sz="1600" dirty="0">
                <a:solidFill>
                  <a:schemeClr val="tx1"/>
                </a:solidFill>
                <a:latin typeface="Arial" panose="020B0604020202020204" pitchFamily="34" charset="0"/>
              </a:rPr>
              <a:t> dhe fleksibilitetin e sistemit.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5CC7BB5-D536-BD61-C7D0-3F0ECEA1B65E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78546" y="2266545"/>
            <a:ext cx="6580710" cy="402300"/>
          </a:xfrm>
        </p:spPr>
        <p:txBody>
          <a:bodyPr/>
          <a:lstStyle/>
          <a:p>
            <a:r>
              <a:rPr lang="sq-AL" sz="1800" dirty="0"/>
              <a:t>Mënyrat kryesore të komunikimit: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FDB2105-998B-93E0-C71B-D3783709196B}"/>
              </a:ext>
            </a:extLst>
          </p:cNvPr>
          <p:cNvSpPr>
            <a:spLocks noGrp="1" noChangeArrowheads="1"/>
          </p:cNvSpPr>
          <p:nvPr>
            <p:ph type="subTitle" idx="2"/>
          </p:nvPr>
        </p:nvSpPr>
        <p:spPr bwMode="auto">
          <a:xfrm>
            <a:off x="720000" y="2668845"/>
            <a:ext cx="672097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REST API </a:t>
            </a:r>
            <a:r>
              <a:rPr lang="en-US" altLang="en-US" b="1" dirty="0" err="1">
                <a:solidFill>
                  <a:schemeClr val="tx1"/>
                </a:solidFill>
                <a:latin typeface="Arial" panose="020B0604020202020204" pitchFamily="34" charset="0"/>
              </a:rPr>
              <a:t>dhe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Arial" panose="020B0604020202020204" pitchFamily="34" charset="0"/>
              </a:rPr>
              <a:t>gRPC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– REST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përdor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HTTP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për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komunikim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ndërsa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gRPC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është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më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efikas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për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komunikim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binar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dhe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është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i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përshtatshëm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për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sisteme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me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performancë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të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lartë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Event-Driven Architecture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–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Në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vend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që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shërbimet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të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komunikojnë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drejtpërdrejt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përdoren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mekanizma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mesazhesh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si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Kafka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dhe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RabbitMQ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për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komunikim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asinkron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.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Kjo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metodë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rrit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shkallëzueshmërinë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dhe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fleksibilitetin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e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sistemit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API Gateway (Kong, Nginx, </a:t>
            </a:r>
            <a:r>
              <a:rPr lang="en-US" altLang="en-US" b="1" dirty="0" err="1">
                <a:solidFill>
                  <a:schemeClr val="tx1"/>
                </a:solidFill>
                <a:latin typeface="Arial" panose="020B0604020202020204" pitchFamily="34" charset="0"/>
              </a:rPr>
              <a:t>Zuul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)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–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Shërben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si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një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pikë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qendrore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për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menaxhimin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e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kërkesave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sigurisë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dhe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rregullave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të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komunikimit midis microservices.</a:t>
            </a:r>
          </a:p>
        </p:txBody>
      </p:sp>
    </p:spTree>
    <p:extLst>
      <p:ext uri="{BB962C8B-B14F-4D97-AF65-F5344CB8AC3E}">
        <p14:creationId xmlns:p14="http://schemas.microsoft.com/office/powerpoint/2010/main" val="237800316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1106</Words>
  <Application>Microsoft Office PowerPoint</Application>
  <PresentationFormat>On-screen Show (16:9)</PresentationFormat>
  <Paragraphs>133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Wingdings</vt:lpstr>
      <vt:lpstr>IBM Plex Mono</vt:lpstr>
      <vt:lpstr>Times New Roman</vt:lpstr>
      <vt:lpstr>Arial</vt:lpstr>
      <vt:lpstr>Poppins</vt:lpstr>
      <vt:lpstr>Source Code Pro</vt:lpstr>
      <vt:lpstr>Roboto Condensed Light</vt:lpstr>
      <vt:lpstr>Introduction to Coding Workshop by Slidesgo</vt:lpstr>
      <vt:lpstr>Designing Microservice Based Applications</vt:lpstr>
      <vt:lpstr>Hyrje</vt:lpstr>
      <vt:lpstr>Përfitimet e Microservices</vt:lpstr>
      <vt:lpstr>Sfida të Microservices</vt:lpstr>
      <vt:lpstr>Praktikat më të mira</vt:lpstr>
      <vt:lpstr>Containerization</vt:lpstr>
      <vt:lpstr>Service Discovery</vt:lpstr>
      <vt:lpstr>Fault Tolerance</vt:lpstr>
      <vt:lpstr>Communication Patterns</vt:lpstr>
      <vt:lpstr>Arkitektura e Microservices</vt:lpstr>
      <vt:lpstr>Modelet e Komunikimit</vt:lpstr>
      <vt:lpstr>Orkestrimi dhe Menaxhimi i Microservices</vt:lpstr>
      <vt:lpstr>Strategjitë e Deployment dhe CI/CD për Mikroshërbimet</vt:lpstr>
      <vt:lpstr>CI/CD</vt:lpstr>
      <vt:lpstr>Siguria në Mikroshërbime</vt:lpstr>
      <vt:lpstr>Konkluzione</vt:lpstr>
      <vt:lpstr>Faleminderit!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Kejdi Shahu</dc:creator>
  <cp:lastModifiedBy>Piro Gjikdhima</cp:lastModifiedBy>
  <cp:revision>4</cp:revision>
  <dcterms:modified xsi:type="dcterms:W3CDTF">2025-04-02T08:43:30Z</dcterms:modified>
</cp:coreProperties>
</file>