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727"/>
    <a:srgbClr val="BBC6C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954" autoAdjust="0"/>
  </p:normalViewPr>
  <p:slideViewPr>
    <p:cSldViewPr snapToGrid="0" snapToObjects="1">
      <p:cViewPr>
        <p:scale>
          <a:sx n="190" d="100"/>
          <a:sy n="190" d="100"/>
        </p:scale>
        <p:origin x="-69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98B87C-2B10-7347-A3FC-595623482E72}" type="doc">
      <dgm:prSet loTypeId="urn:microsoft.com/office/officeart/2005/8/layout/radial4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DBFF91E-AE91-A84B-B61E-7499D227EED3}">
      <dgm:prSet phldrT="[Text]"/>
      <dgm:spPr/>
      <dgm:t>
        <a:bodyPr/>
        <a:lstStyle/>
        <a:p>
          <a:r>
            <a:rPr lang="en-US" dirty="0" smtClean="0"/>
            <a:t>Activity</a:t>
          </a:r>
          <a:endParaRPr lang="en-US" dirty="0"/>
        </a:p>
      </dgm:t>
    </dgm:pt>
    <dgm:pt modelId="{6E9BC76B-BE8A-6F47-871A-4AF6B6533A5D}" type="parTrans" cxnId="{97D2884A-80A3-6C41-87E7-E139699FD711}">
      <dgm:prSet/>
      <dgm:spPr/>
      <dgm:t>
        <a:bodyPr/>
        <a:lstStyle/>
        <a:p>
          <a:endParaRPr lang="en-US"/>
        </a:p>
      </dgm:t>
    </dgm:pt>
    <dgm:pt modelId="{1D22263B-DA5D-2643-B4B6-8D0E7B020388}" type="sibTrans" cxnId="{97D2884A-80A3-6C41-87E7-E139699FD711}">
      <dgm:prSet/>
      <dgm:spPr/>
      <dgm:t>
        <a:bodyPr/>
        <a:lstStyle/>
        <a:p>
          <a:endParaRPr lang="en-US"/>
        </a:p>
      </dgm:t>
    </dgm:pt>
    <dgm:pt modelId="{E2955750-9F88-094E-BB38-108E99158AAB}">
      <dgm:prSet phldrT="[Text]"/>
      <dgm:spPr/>
      <dgm:t>
        <a:bodyPr/>
        <a:lstStyle/>
        <a:p>
          <a:r>
            <a:rPr lang="en-US" dirty="0" smtClean="0"/>
            <a:t>Stakeholder</a:t>
          </a:r>
          <a:endParaRPr lang="en-US" dirty="0"/>
        </a:p>
      </dgm:t>
    </dgm:pt>
    <dgm:pt modelId="{6D4F849B-D652-864B-97DD-79F2550592E4}" type="parTrans" cxnId="{45F0C6B4-3E65-2140-8089-213D73937260}">
      <dgm:prSet/>
      <dgm:spPr/>
      <dgm:t>
        <a:bodyPr/>
        <a:lstStyle/>
        <a:p>
          <a:endParaRPr lang="en-US"/>
        </a:p>
      </dgm:t>
    </dgm:pt>
    <dgm:pt modelId="{606B40B6-0D89-9042-BC5D-515B08F53EFE}" type="sibTrans" cxnId="{45F0C6B4-3E65-2140-8089-213D73937260}">
      <dgm:prSet/>
      <dgm:spPr/>
      <dgm:t>
        <a:bodyPr/>
        <a:lstStyle/>
        <a:p>
          <a:endParaRPr lang="en-US"/>
        </a:p>
      </dgm:t>
    </dgm:pt>
    <dgm:pt modelId="{F85F9100-5123-0C41-8742-EA773F911BB5}">
      <dgm:prSet phldrT="[Text]"/>
      <dgm:spPr/>
      <dgm:t>
        <a:bodyPr/>
        <a:lstStyle/>
        <a:p>
          <a:r>
            <a:rPr lang="en-US" dirty="0" smtClean="0"/>
            <a:t>Stakeholder</a:t>
          </a:r>
          <a:endParaRPr lang="en-US" dirty="0"/>
        </a:p>
      </dgm:t>
    </dgm:pt>
    <dgm:pt modelId="{8FF4A617-ED23-5C43-B2F9-2AF1CDA9042F}" type="parTrans" cxnId="{B9C46DAD-D86B-2F43-AA28-2D2684E9AD26}">
      <dgm:prSet/>
      <dgm:spPr/>
      <dgm:t>
        <a:bodyPr/>
        <a:lstStyle/>
        <a:p>
          <a:endParaRPr lang="en-US"/>
        </a:p>
      </dgm:t>
    </dgm:pt>
    <dgm:pt modelId="{36F7DA61-6700-544F-B5F1-89670B153856}" type="sibTrans" cxnId="{B9C46DAD-D86B-2F43-AA28-2D2684E9AD26}">
      <dgm:prSet/>
      <dgm:spPr/>
      <dgm:t>
        <a:bodyPr/>
        <a:lstStyle/>
        <a:p>
          <a:endParaRPr lang="en-US"/>
        </a:p>
      </dgm:t>
    </dgm:pt>
    <dgm:pt modelId="{76F0F9E5-3C60-1146-BB50-549FEEB51630}">
      <dgm:prSet phldrT="[Text]"/>
      <dgm:spPr/>
      <dgm:t>
        <a:bodyPr/>
        <a:lstStyle/>
        <a:p>
          <a:r>
            <a:rPr lang="en-US" dirty="0" smtClean="0"/>
            <a:t>Stakeholder</a:t>
          </a:r>
          <a:endParaRPr lang="en-US" dirty="0"/>
        </a:p>
      </dgm:t>
    </dgm:pt>
    <dgm:pt modelId="{C0A29429-EBFE-A847-A9BD-183AFB94964B}" type="parTrans" cxnId="{250BB9B3-1730-DE46-A6DE-5108207634A1}">
      <dgm:prSet/>
      <dgm:spPr/>
      <dgm:t>
        <a:bodyPr/>
        <a:lstStyle/>
        <a:p>
          <a:endParaRPr lang="en-US"/>
        </a:p>
      </dgm:t>
    </dgm:pt>
    <dgm:pt modelId="{2FB3ECCB-73F7-D844-86DA-EC31209FDDB2}" type="sibTrans" cxnId="{250BB9B3-1730-DE46-A6DE-5108207634A1}">
      <dgm:prSet/>
      <dgm:spPr/>
      <dgm:t>
        <a:bodyPr/>
        <a:lstStyle/>
        <a:p>
          <a:endParaRPr lang="en-US"/>
        </a:p>
      </dgm:t>
    </dgm:pt>
    <dgm:pt modelId="{2226E800-3EA6-4042-B28A-507C2F8EA0F7}" type="pres">
      <dgm:prSet presAssocID="{BD98B87C-2B10-7347-A3FC-595623482E7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4E7895-EF86-D341-A548-A780E06C5F81}" type="pres">
      <dgm:prSet presAssocID="{ADBFF91E-AE91-A84B-B61E-7499D227EED3}" presName="centerShape" presStyleLbl="node0" presStyleIdx="0" presStyleCnt="1"/>
      <dgm:spPr/>
      <dgm:t>
        <a:bodyPr/>
        <a:lstStyle/>
        <a:p>
          <a:endParaRPr lang="en-US"/>
        </a:p>
      </dgm:t>
    </dgm:pt>
    <dgm:pt modelId="{FC64449A-9ED8-D64D-AADF-398855290341}" type="pres">
      <dgm:prSet presAssocID="{6D4F849B-D652-864B-97DD-79F2550592E4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47A1328D-9661-614D-B6A1-3FA25DC7423C}" type="pres">
      <dgm:prSet presAssocID="{E2955750-9F88-094E-BB38-108E99158AAB}" presName="node" presStyleLbl="node1" presStyleIdx="0" presStyleCnt="3" custRadScaleRad="113110" custRadScaleInc="-165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A920F8-7560-2E45-BD88-EDAC1096BCD0}" type="pres">
      <dgm:prSet presAssocID="{8FF4A617-ED23-5C43-B2F9-2AF1CDA9042F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82F3C56D-3A6E-4945-A2C0-15213B43331E}" type="pres">
      <dgm:prSet presAssocID="{F85F9100-5123-0C41-8742-EA773F911BB5}" presName="node" presStyleLbl="node1" presStyleIdx="1" presStyleCnt="3" custRadScaleRad="941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9753A4-5AF7-A344-9820-D2207FAA73EF}" type="pres">
      <dgm:prSet presAssocID="{C0A29429-EBFE-A847-A9BD-183AFB94964B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898C5B01-F60F-6943-95A4-4B4AFF4D12A6}" type="pres">
      <dgm:prSet presAssocID="{76F0F9E5-3C60-1146-BB50-549FEEB51630}" presName="node" presStyleLbl="node1" presStyleIdx="2" presStyleCnt="3" custRadScaleRad="115256" custRadScaleInc="178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885619-3835-B645-A82F-CE518EDAE697}" type="presOf" srcId="{ADBFF91E-AE91-A84B-B61E-7499D227EED3}" destId="{F84E7895-EF86-D341-A548-A780E06C5F81}" srcOrd="0" destOrd="0" presId="urn:microsoft.com/office/officeart/2005/8/layout/radial4"/>
    <dgm:cxn modelId="{7BAAC25F-CA65-F947-9166-5D17B6368E4D}" type="presOf" srcId="{E2955750-9F88-094E-BB38-108E99158AAB}" destId="{47A1328D-9661-614D-B6A1-3FA25DC7423C}" srcOrd="0" destOrd="0" presId="urn:microsoft.com/office/officeart/2005/8/layout/radial4"/>
    <dgm:cxn modelId="{250BB9B3-1730-DE46-A6DE-5108207634A1}" srcId="{ADBFF91E-AE91-A84B-B61E-7499D227EED3}" destId="{76F0F9E5-3C60-1146-BB50-549FEEB51630}" srcOrd="2" destOrd="0" parTransId="{C0A29429-EBFE-A847-A9BD-183AFB94964B}" sibTransId="{2FB3ECCB-73F7-D844-86DA-EC31209FDDB2}"/>
    <dgm:cxn modelId="{97D2884A-80A3-6C41-87E7-E139699FD711}" srcId="{BD98B87C-2B10-7347-A3FC-595623482E72}" destId="{ADBFF91E-AE91-A84B-B61E-7499D227EED3}" srcOrd="0" destOrd="0" parTransId="{6E9BC76B-BE8A-6F47-871A-4AF6B6533A5D}" sibTransId="{1D22263B-DA5D-2643-B4B6-8D0E7B020388}"/>
    <dgm:cxn modelId="{11482AA6-AE2F-A04D-BF56-F3656E01D7F6}" type="presOf" srcId="{8FF4A617-ED23-5C43-B2F9-2AF1CDA9042F}" destId="{E0A920F8-7560-2E45-BD88-EDAC1096BCD0}" srcOrd="0" destOrd="0" presId="urn:microsoft.com/office/officeart/2005/8/layout/radial4"/>
    <dgm:cxn modelId="{0A2A2171-D8D7-394A-ABEC-B3CB71AF3F24}" type="presOf" srcId="{6D4F849B-D652-864B-97DD-79F2550592E4}" destId="{FC64449A-9ED8-D64D-AADF-398855290341}" srcOrd="0" destOrd="0" presId="urn:microsoft.com/office/officeart/2005/8/layout/radial4"/>
    <dgm:cxn modelId="{EDA4AD44-04BE-6E4B-B19C-B516462D4222}" type="presOf" srcId="{F85F9100-5123-0C41-8742-EA773F911BB5}" destId="{82F3C56D-3A6E-4945-A2C0-15213B43331E}" srcOrd="0" destOrd="0" presId="urn:microsoft.com/office/officeart/2005/8/layout/radial4"/>
    <dgm:cxn modelId="{45F0C6B4-3E65-2140-8089-213D73937260}" srcId="{ADBFF91E-AE91-A84B-B61E-7499D227EED3}" destId="{E2955750-9F88-094E-BB38-108E99158AAB}" srcOrd="0" destOrd="0" parTransId="{6D4F849B-D652-864B-97DD-79F2550592E4}" sibTransId="{606B40B6-0D89-9042-BC5D-515B08F53EFE}"/>
    <dgm:cxn modelId="{550DDDE5-8BFB-2B48-B1D9-49F159F7A058}" type="presOf" srcId="{76F0F9E5-3C60-1146-BB50-549FEEB51630}" destId="{898C5B01-F60F-6943-95A4-4B4AFF4D12A6}" srcOrd="0" destOrd="0" presId="urn:microsoft.com/office/officeart/2005/8/layout/radial4"/>
    <dgm:cxn modelId="{66B1C192-C5BB-DF45-9989-B35AA73253EA}" type="presOf" srcId="{BD98B87C-2B10-7347-A3FC-595623482E72}" destId="{2226E800-3EA6-4042-B28A-507C2F8EA0F7}" srcOrd="0" destOrd="0" presId="urn:microsoft.com/office/officeart/2005/8/layout/radial4"/>
    <dgm:cxn modelId="{B9C46DAD-D86B-2F43-AA28-2D2684E9AD26}" srcId="{ADBFF91E-AE91-A84B-B61E-7499D227EED3}" destId="{F85F9100-5123-0C41-8742-EA773F911BB5}" srcOrd="1" destOrd="0" parTransId="{8FF4A617-ED23-5C43-B2F9-2AF1CDA9042F}" sibTransId="{36F7DA61-6700-544F-B5F1-89670B153856}"/>
    <dgm:cxn modelId="{04645135-C506-0041-9214-EF4EC8A37F95}" type="presOf" srcId="{C0A29429-EBFE-A847-A9BD-183AFB94964B}" destId="{CE9753A4-5AF7-A344-9820-D2207FAA73EF}" srcOrd="0" destOrd="0" presId="urn:microsoft.com/office/officeart/2005/8/layout/radial4"/>
    <dgm:cxn modelId="{07F0C3A7-C344-6641-9EC2-F28AD47F6D0E}" type="presParOf" srcId="{2226E800-3EA6-4042-B28A-507C2F8EA0F7}" destId="{F84E7895-EF86-D341-A548-A780E06C5F81}" srcOrd="0" destOrd="0" presId="urn:microsoft.com/office/officeart/2005/8/layout/radial4"/>
    <dgm:cxn modelId="{E60158FC-353A-F44C-BCCF-9412ADA979FA}" type="presParOf" srcId="{2226E800-3EA6-4042-B28A-507C2F8EA0F7}" destId="{FC64449A-9ED8-D64D-AADF-398855290341}" srcOrd="1" destOrd="0" presId="urn:microsoft.com/office/officeart/2005/8/layout/radial4"/>
    <dgm:cxn modelId="{67B2E117-9129-BF4C-9E82-CF9209E8D244}" type="presParOf" srcId="{2226E800-3EA6-4042-B28A-507C2F8EA0F7}" destId="{47A1328D-9661-614D-B6A1-3FA25DC7423C}" srcOrd="2" destOrd="0" presId="urn:microsoft.com/office/officeart/2005/8/layout/radial4"/>
    <dgm:cxn modelId="{45CFB8FD-ED1F-7B4A-9A59-C35766D60045}" type="presParOf" srcId="{2226E800-3EA6-4042-B28A-507C2F8EA0F7}" destId="{E0A920F8-7560-2E45-BD88-EDAC1096BCD0}" srcOrd="3" destOrd="0" presId="urn:microsoft.com/office/officeart/2005/8/layout/radial4"/>
    <dgm:cxn modelId="{8E40598B-0192-0E4E-9641-CB17B92CD32F}" type="presParOf" srcId="{2226E800-3EA6-4042-B28A-507C2F8EA0F7}" destId="{82F3C56D-3A6E-4945-A2C0-15213B43331E}" srcOrd="4" destOrd="0" presId="urn:microsoft.com/office/officeart/2005/8/layout/radial4"/>
    <dgm:cxn modelId="{D35B9286-5974-3C44-8B0D-3C9D1F5AC0EC}" type="presParOf" srcId="{2226E800-3EA6-4042-B28A-507C2F8EA0F7}" destId="{CE9753A4-5AF7-A344-9820-D2207FAA73EF}" srcOrd="5" destOrd="0" presId="urn:microsoft.com/office/officeart/2005/8/layout/radial4"/>
    <dgm:cxn modelId="{3C8B448A-E488-8F47-96DC-34DF0E5D8F31}" type="presParOf" srcId="{2226E800-3EA6-4042-B28A-507C2F8EA0F7}" destId="{898C5B01-F60F-6943-95A4-4B4AFF4D12A6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E7895-EF86-D341-A548-A780E06C5F81}">
      <dsp:nvSpPr>
        <dsp:cNvPr id="0" name=""/>
        <dsp:cNvSpPr/>
      </dsp:nvSpPr>
      <dsp:spPr>
        <a:xfrm>
          <a:off x="1276667" y="1036492"/>
          <a:ext cx="868980" cy="8689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Activity</a:t>
          </a:r>
          <a:endParaRPr lang="en-US" sz="1500" kern="1200" dirty="0"/>
        </a:p>
      </dsp:txBody>
      <dsp:txXfrm>
        <a:off x="1403926" y="1163751"/>
        <a:ext cx="614462" cy="614462"/>
      </dsp:txXfrm>
    </dsp:sp>
    <dsp:sp modelId="{FC64449A-9ED8-D64D-AADF-398855290341}">
      <dsp:nvSpPr>
        <dsp:cNvPr id="0" name=""/>
        <dsp:cNvSpPr/>
      </dsp:nvSpPr>
      <dsp:spPr>
        <a:xfrm rot="12305964">
          <a:off x="504874" y="971435"/>
          <a:ext cx="808380" cy="247659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1328D-9661-614D-B6A1-3FA25DC7423C}">
      <dsp:nvSpPr>
        <dsp:cNvPr id="0" name=""/>
        <dsp:cNvSpPr/>
      </dsp:nvSpPr>
      <dsp:spPr>
        <a:xfrm>
          <a:off x="130275" y="593599"/>
          <a:ext cx="825531" cy="6604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Stakeholder</a:t>
          </a:r>
          <a:endParaRPr lang="en-US" sz="1200" kern="1200" dirty="0"/>
        </a:p>
      </dsp:txBody>
      <dsp:txXfrm>
        <a:off x="149618" y="612942"/>
        <a:ext cx="786845" cy="621739"/>
      </dsp:txXfrm>
    </dsp:sp>
    <dsp:sp modelId="{E0A920F8-7560-2E45-BD88-EDAC1096BCD0}">
      <dsp:nvSpPr>
        <dsp:cNvPr id="0" name=""/>
        <dsp:cNvSpPr/>
      </dsp:nvSpPr>
      <dsp:spPr>
        <a:xfrm rot="16200000">
          <a:off x="1409191" y="575547"/>
          <a:ext cx="603932" cy="247659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3C56D-3A6E-4945-A2C0-15213B43331E}">
      <dsp:nvSpPr>
        <dsp:cNvPr id="0" name=""/>
        <dsp:cNvSpPr/>
      </dsp:nvSpPr>
      <dsp:spPr>
        <a:xfrm>
          <a:off x="1298392" y="67198"/>
          <a:ext cx="825531" cy="6604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Stakeholder</a:t>
          </a:r>
          <a:endParaRPr lang="en-US" sz="1200" kern="1200" dirty="0"/>
        </a:p>
      </dsp:txBody>
      <dsp:txXfrm>
        <a:off x="1317735" y="86541"/>
        <a:ext cx="786845" cy="621739"/>
      </dsp:txXfrm>
    </dsp:sp>
    <dsp:sp modelId="{CE9753A4-5AF7-A344-9820-D2207FAA73EF}">
      <dsp:nvSpPr>
        <dsp:cNvPr id="0" name=""/>
        <dsp:cNvSpPr/>
      </dsp:nvSpPr>
      <dsp:spPr>
        <a:xfrm rot="20143176">
          <a:off x="2114553" y="977630"/>
          <a:ext cx="831507" cy="247659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C5B01-F60F-6943-95A4-4B4AFF4D12A6}">
      <dsp:nvSpPr>
        <dsp:cNvPr id="0" name=""/>
        <dsp:cNvSpPr/>
      </dsp:nvSpPr>
      <dsp:spPr>
        <a:xfrm>
          <a:off x="2496518" y="600288"/>
          <a:ext cx="825531" cy="6604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Stakeholder</a:t>
          </a:r>
          <a:endParaRPr lang="en-US" sz="1200" kern="1200" dirty="0"/>
        </a:p>
      </dsp:txBody>
      <dsp:txXfrm>
        <a:off x="2515861" y="619631"/>
        <a:ext cx="786845" cy="621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30000">
              <a:srgbClr val="FFFFFF"/>
            </a:gs>
            <a:gs pos="100000">
              <a:srgbClr val="BBC6C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6660"/>
            <a:ext cx="7772400" cy="2600540"/>
          </a:xfrm>
        </p:spPr>
        <p:txBody>
          <a:bodyPr>
            <a:noAutofit/>
          </a:bodyPr>
          <a:lstStyle>
            <a:lvl1pPr>
              <a:defRPr sz="6400" b="0" i="0">
                <a:solidFill>
                  <a:srgbClr val="272727"/>
                </a:solidFill>
                <a:latin typeface="Gill Sans Light"/>
                <a:cs typeface="Gill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18275"/>
            <a:ext cx="6400800" cy="1220969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Gill Sans Ligh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UWlogo_ctr_bw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1" y="5792549"/>
            <a:ext cx="1187278" cy="797456"/>
          </a:xfrm>
          <a:prstGeom prst="rect">
            <a:avLst/>
          </a:prstGeom>
          <a:effectLst>
            <a:outerShdw blurRad="63500" dist="254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8" name="Rectangle 7"/>
          <p:cNvSpPr/>
          <p:nvPr userDrawn="1"/>
        </p:nvSpPr>
        <p:spPr>
          <a:xfrm>
            <a:off x="1633067" y="6260333"/>
            <a:ext cx="59433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dirty="0" smtClean="0">
                <a:solidFill>
                  <a:srgbClr val="272727"/>
                </a:solidFill>
                <a:latin typeface="Gill Sans"/>
                <a:cs typeface="Gill Sans"/>
              </a:rPr>
              <a:t>CS-570</a:t>
            </a:r>
            <a:r>
              <a:rPr lang="en-US" sz="1600" b="0" i="0" baseline="0" dirty="0" smtClean="0">
                <a:solidFill>
                  <a:srgbClr val="272727"/>
                </a:solidFill>
                <a:latin typeface="Gill Sans"/>
                <a:cs typeface="Gill Sans"/>
              </a:rPr>
              <a:t> </a:t>
            </a:r>
            <a:r>
              <a:rPr lang="en-US" sz="1600" b="0" i="0" baseline="0" dirty="0" smtClean="0">
                <a:solidFill>
                  <a:srgbClr val="272727"/>
                </a:solidFill>
                <a:latin typeface="Gill Sans Light"/>
                <a:cs typeface="Gill Sans Light"/>
              </a:rPr>
              <a:t>INTRODUCTION TO HUMAN-COMPUTER INTERACTION</a:t>
            </a:r>
            <a:endParaRPr lang="en-US" sz="1600" b="0" i="0" dirty="0">
              <a:solidFill>
                <a:srgbClr val="272727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8154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b="0" i="0">
                <a:solidFill>
                  <a:srgbClr val="272727"/>
                </a:solidFill>
                <a:latin typeface="Gill Sans Light"/>
                <a:cs typeface="Gill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2157"/>
          </a:xfr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272727"/>
                </a:solidFill>
                <a:latin typeface="Gill Sans Light"/>
                <a:cs typeface="Gill Sans Light"/>
              </a:defRPr>
            </a:lvl1pPr>
            <a:lvl2pPr marL="457200" indent="0">
              <a:buFontTx/>
              <a:buNone/>
              <a:defRPr b="0" i="0">
                <a:solidFill>
                  <a:srgbClr val="272727"/>
                </a:solidFill>
                <a:latin typeface="Gill Sans Light"/>
                <a:cs typeface="Gill Sans Light"/>
              </a:defRPr>
            </a:lvl2pPr>
            <a:lvl3pPr marL="914400" indent="0">
              <a:buFontTx/>
              <a:buNone/>
              <a:defRPr b="0" i="0">
                <a:solidFill>
                  <a:srgbClr val="272727"/>
                </a:solidFill>
                <a:latin typeface="Gill Sans Light"/>
                <a:cs typeface="Gill Sans Light"/>
              </a:defRPr>
            </a:lvl3pPr>
            <a:lvl4pPr marL="1371600" indent="0">
              <a:buFontTx/>
              <a:buNone/>
              <a:defRPr b="0" i="0">
                <a:solidFill>
                  <a:srgbClr val="272727"/>
                </a:solidFill>
                <a:latin typeface="Gill Sans Light"/>
                <a:cs typeface="Gill Sans Light"/>
              </a:defRPr>
            </a:lvl4pPr>
            <a:lvl5pPr marL="1828800" indent="0">
              <a:buFontTx/>
              <a:buNone/>
              <a:defRPr b="0" i="0">
                <a:solidFill>
                  <a:srgbClr val="272727"/>
                </a:solidFill>
                <a:latin typeface="Gill Sans Light"/>
                <a:cs typeface="Gill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8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b="0" i="0">
                <a:latin typeface="Gill Sans Light"/>
                <a:cs typeface="Gill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8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95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1"/>
            </a:gs>
            <a:gs pos="100000">
              <a:srgbClr val="BBC6C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92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7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000" b="0" i="0" kern="1200">
          <a:solidFill>
            <a:srgbClr val="272727"/>
          </a:solidFill>
          <a:latin typeface="Gill Sans Light"/>
          <a:ea typeface="+mj-ea"/>
          <a:cs typeface="Gill Sans Light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3200" b="0" i="0" kern="1200">
          <a:solidFill>
            <a:srgbClr val="272727"/>
          </a:solidFill>
          <a:latin typeface="Gill Sans Light"/>
          <a:ea typeface="+mn-ea"/>
          <a:cs typeface="Gill Sans Light"/>
        </a:defRPr>
      </a:lvl1pPr>
      <a:lvl2pPr marL="457200" indent="0" algn="l" defTabSz="457200" rtl="0" eaLnBrk="1" latinLnBrk="0" hangingPunct="1">
        <a:spcBef>
          <a:spcPct val="20000"/>
        </a:spcBef>
        <a:buFontTx/>
        <a:buNone/>
        <a:defRPr sz="2800" b="0" i="0" kern="1200">
          <a:solidFill>
            <a:srgbClr val="272727"/>
          </a:solidFill>
          <a:latin typeface="Gill Sans Light"/>
          <a:ea typeface="+mn-ea"/>
          <a:cs typeface="Gill Sans Light"/>
        </a:defRPr>
      </a:lvl2pPr>
      <a:lvl3pPr marL="91440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rgbClr val="272727"/>
          </a:solidFill>
          <a:latin typeface="Gill Sans Light"/>
          <a:ea typeface="+mn-ea"/>
          <a:cs typeface="Gill Sans Light"/>
        </a:defRPr>
      </a:lvl3pPr>
      <a:lvl4pPr marL="1371600" indent="0" algn="l" defTabSz="457200" rtl="0" eaLnBrk="1" latinLnBrk="0" hangingPunct="1">
        <a:spcBef>
          <a:spcPct val="20000"/>
        </a:spcBef>
        <a:buFontTx/>
        <a:buNone/>
        <a:defRPr sz="2000" b="0" i="0" kern="1200">
          <a:solidFill>
            <a:srgbClr val="272727"/>
          </a:solidFill>
          <a:latin typeface="Gill Sans Light"/>
          <a:ea typeface="+mn-ea"/>
          <a:cs typeface="Gill Sans Light"/>
        </a:defRPr>
      </a:lvl4pPr>
      <a:lvl5pPr marL="1828800" indent="0" algn="l" defTabSz="457200" rtl="0" eaLnBrk="1" latinLnBrk="0" hangingPunct="1">
        <a:spcBef>
          <a:spcPct val="20000"/>
        </a:spcBef>
        <a:buFontTx/>
        <a:buNone/>
        <a:defRPr sz="2000" b="0" i="0" kern="1200">
          <a:solidFill>
            <a:srgbClr val="272727"/>
          </a:solidFill>
          <a:latin typeface="Gill Sans Light"/>
          <a:ea typeface="+mn-ea"/>
          <a:cs typeface="Gill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1" y="337551"/>
            <a:ext cx="8229600" cy="707941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Calibri"/>
                <a:cs typeface="Calibri"/>
              </a:rPr>
              <a:t>TEAM 01: </a:t>
            </a:r>
            <a:r>
              <a:rPr lang="en-US" sz="3000" dirty="0" smtClean="0">
                <a:latin typeface="Calibri"/>
                <a:cs typeface="Calibri"/>
              </a:rPr>
              <a:t>LASTNAME, LASTNAME, LASTNAME</a:t>
            </a:r>
            <a:endParaRPr lang="en-US" sz="30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411" y="1203158"/>
            <a:ext cx="4689641" cy="5399200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latin typeface="Calibri"/>
                <a:cs typeface="Calibri"/>
              </a:rPr>
              <a:t>Summary of key findings including stakeholders identified, activities observed, stories emerged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latin typeface="Calibri"/>
                <a:cs typeface="Calibri"/>
              </a:rPr>
              <a:t>Preliminary design ideas informed by these findings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3411" y="234532"/>
            <a:ext cx="5488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CS-570</a:t>
            </a:r>
            <a:r>
              <a:rPr lang="en-US" sz="1600" b="1" baseline="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600" baseline="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INTRODUCTION TO HUMAN-COMPUTER INTERACTION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266224405"/>
              </p:ext>
            </p:extLst>
          </p:nvPr>
        </p:nvGraphicFramePr>
        <p:xfrm>
          <a:off x="5300579" y="4696526"/>
          <a:ext cx="3422316" cy="1905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11"/>
          <p:cNvSpPr/>
          <p:nvPr/>
        </p:nvSpPr>
        <p:spPr>
          <a:xfrm>
            <a:off x="5300579" y="1203158"/>
            <a:ext cx="3469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/>
                <a:cs typeface="Calibri"/>
              </a:rPr>
              <a:t>SETTING: </a:t>
            </a:r>
            <a:r>
              <a:rPr lang="en-US" dirty="0" smtClean="0">
                <a:latin typeface="Calibri"/>
                <a:cs typeface="Calibri"/>
              </a:rPr>
              <a:t>Coffee shops</a:t>
            </a:r>
          </a:p>
          <a:p>
            <a:r>
              <a:rPr lang="en-US" b="1" dirty="0" smtClean="0">
                <a:latin typeface="Calibri"/>
                <a:cs typeface="Calibri"/>
              </a:rPr>
              <a:t>SITE(S):</a:t>
            </a:r>
            <a:r>
              <a:rPr lang="en-US" dirty="0" smtClean="0">
                <a:latin typeface="Calibri"/>
                <a:cs typeface="Calibri"/>
              </a:rPr>
              <a:t> Java Den, Coffee Bytes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00579" y="4324719"/>
            <a:ext cx="1330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/>
                <a:cs typeface="Calibri"/>
              </a:rPr>
              <a:t>MODEL(S)</a:t>
            </a:r>
            <a:endParaRPr lang="en-US" b="1" dirty="0">
              <a:latin typeface="Calibri"/>
              <a:cs typeface="Calibri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0579" y="1921991"/>
            <a:ext cx="3422316" cy="22833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8" name="Straight Connector 17"/>
          <p:cNvCxnSpPr/>
          <p:nvPr/>
        </p:nvCxnSpPr>
        <p:spPr>
          <a:xfrm>
            <a:off x="283411" y="1045492"/>
            <a:ext cx="85865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018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59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TEAM 01: LASTNAME, LASTNAME, LASTNAME</vt:lpstr>
    </vt:vector>
  </TitlesOfParts>
  <Company>University of Wisconsin-Madison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Bilge Mutlu</dc:creator>
  <cp:lastModifiedBy>Bilge Mutlu</cp:lastModifiedBy>
  <cp:revision>8</cp:revision>
  <dcterms:created xsi:type="dcterms:W3CDTF">2013-02-07T01:58:09Z</dcterms:created>
  <dcterms:modified xsi:type="dcterms:W3CDTF">2013-04-25T02:37:45Z</dcterms:modified>
</cp:coreProperties>
</file>