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BBC6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1" autoAdjust="0"/>
    <p:restoredTop sz="96954" autoAdjust="0"/>
  </p:normalViewPr>
  <p:slideViewPr>
    <p:cSldViewPr snapToGrid="0" snapToObjects="1">
      <p:cViewPr>
        <p:scale>
          <a:sx n="114" d="100"/>
          <a:sy n="114" d="100"/>
        </p:scale>
        <p:origin x="-8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30000">
              <a:srgbClr val="FFFFFF"/>
            </a:gs>
            <a:gs pos="100000">
              <a:srgbClr val="BBC6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6660"/>
            <a:ext cx="7772400" cy="2600540"/>
          </a:xfrm>
        </p:spPr>
        <p:txBody>
          <a:bodyPr>
            <a:noAutofit/>
          </a:bodyPr>
          <a:lstStyle>
            <a:lvl1pPr>
              <a:defRPr sz="6400"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8275"/>
            <a:ext cx="6400800" cy="1220969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UWlogo_ctr_b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1" y="5792549"/>
            <a:ext cx="1187278" cy="79745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1633067" y="6260333"/>
            <a:ext cx="5943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 smtClean="0">
                <a:solidFill>
                  <a:srgbClr val="272727"/>
                </a:solidFill>
                <a:latin typeface="Gill Sans"/>
                <a:cs typeface="Gill Sans"/>
              </a:rPr>
              <a:t>CS-570</a:t>
            </a:r>
            <a:r>
              <a:rPr lang="en-US" sz="1600" b="0" i="0" baseline="0" dirty="0" smtClean="0">
                <a:solidFill>
                  <a:srgbClr val="272727"/>
                </a:solidFill>
                <a:latin typeface="Gill Sans"/>
                <a:cs typeface="Gill Sans"/>
              </a:rPr>
              <a:t> </a:t>
            </a:r>
            <a:r>
              <a:rPr lang="en-US" sz="1600" b="0" i="0" baseline="0" dirty="0" smtClean="0">
                <a:solidFill>
                  <a:srgbClr val="272727"/>
                </a:solidFill>
                <a:latin typeface="Gill Sans Light"/>
                <a:cs typeface="Gill Sans Light"/>
              </a:rPr>
              <a:t>INTRODUCTION TO HUMAN-COMPUTER INTERACTION</a:t>
            </a:r>
            <a:endParaRPr lang="en-US" sz="1600" b="0" i="0" dirty="0">
              <a:solidFill>
                <a:srgbClr val="272727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15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157"/>
          </a:xfr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  <a:lvl2pPr marL="4572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2pPr>
            <a:lvl3pPr marL="9144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3pPr>
            <a:lvl4pPr marL="13716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4pPr>
            <a:lvl5pPr marL="18288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 i="0"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00000">
              <a:srgbClr val="BBC6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7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b="0" i="0" kern="1200">
          <a:solidFill>
            <a:srgbClr val="272727"/>
          </a:solidFill>
          <a:latin typeface="Gill Sans Light"/>
          <a:ea typeface="+mj-ea"/>
          <a:cs typeface="Gill Sans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b="0" i="0" kern="1200">
          <a:solidFill>
            <a:srgbClr val="272727"/>
          </a:solidFill>
          <a:latin typeface="Gill Sans Light"/>
          <a:ea typeface="+mn-ea"/>
          <a:cs typeface="Gill Sans Light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rgbClr val="272727"/>
          </a:solidFill>
          <a:latin typeface="Gill Sans Light"/>
          <a:ea typeface="+mn-ea"/>
          <a:cs typeface="Gill Sans Light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272727"/>
          </a:solidFill>
          <a:latin typeface="Gill Sans Light"/>
          <a:ea typeface="+mn-ea"/>
          <a:cs typeface="Gill Sans Light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rgbClr val="272727"/>
          </a:solidFill>
          <a:latin typeface="Gill Sans Light"/>
          <a:ea typeface="+mn-ea"/>
          <a:cs typeface="Gill Sans Light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rgbClr val="272727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1" y="337551"/>
            <a:ext cx="8229600" cy="707941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Calibri"/>
                <a:cs typeface="Calibri"/>
              </a:rPr>
              <a:t>TEAM </a:t>
            </a:r>
            <a:r>
              <a:rPr lang="en-US" sz="3000" b="1" dirty="0" smtClean="0">
                <a:latin typeface="Calibri"/>
                <a:cs typeface="Calibri"/>
              </a:rPr>
              <a:t>17</a:t>
            </a:r>
            <a:r>
              <a:rPr lang="en-US" sz="3000" b="1" dirty="0" smtClean="0">
                <a:latin typeface="Calibri"/>
                <a:cs typeface="Calibri"/>
              </a:rPr>
              <a:t>: </a:t>
            </a:r>
            <a:r>
              <a:rPr lang="en-US" sz="3000" dirty="0" smtClean="0">
                <a:latin typeface="Calibri"/>
                <a:cs typeface="Calibri"/>
              </a:rPr>
              <a:t>Julia </a:t>
            </a:r>
            <a:r>
              <a:rPr lang="en-US" sz="3000" dirty="0" err="1" smtClean="0">
                <a:latin typeface="Calibri"/>
                <a:cs typeface="Calibri"/>
              </a:rPr>
              <a:t>Janicki</a:t>
            </a:r>
            <a:r>
              <a:rPr lang="en-US" sz="3000" dirty="0" smtClean="0">
                <a:latin typeface="Calibri"/>
                <a:cs typeface="Calibri"/>
              </a:rPr>
              <a:t>, </a:t>
            </a:r>
            <a:r>
              <a:rPr lang="en-US" sz="3000" dirty="0" err="1" smtClean="0">
                <a:latin typeface="Calibri"/>
                <a:cs typeface="Calibri"/>
              </a:rPr>
              <a:t>Yucheng</a:t>
            </a:r>
            <a:r>
              <a:rPr lang="en-US" sz="3000" dirty="0" smtClean="0">
                <a:latin typeface="Calibri"/>
                <a:cs typeface="Calibri"/>
              </a:rPr>
              <a:t> </a:t>
            </a:r>
            <a:r>
              <a:rPr lang="en-US" sz="3000" dirty="0" err="1" smtClean="0">
                <a:latin typeface="Calibri"/>
                <a:cs typeface="Calibri"/>
              </a:rPr>
              <a:t>Tu</a:t>
            </a:r>
            <a:r>
              <a:rPr lang="en-US" sz="3000" dirty="0" smtClean="0">
                <a:latin typeface="Calibri"/>
                <a:cs typeface="Calibri"/>
              </a:rPr>
              <a:t>, Laura </a:t>
            </a:r>
            <a:r>
              <a:rPr lang="en-US" sz="3000" dirty="0" err="1" smtClean="0">
                <a:latin typeface="Calibri"/>
                <a:cs typeface="Calibri"/>
              </a:rPr>
              <a:t>Kerzman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11" y="2590173"/>
            <a:ext cx="4689641" cy="310443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Purpose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sz="2400" dirty="0"/>
              <a:t>Design a website that will recommend people travel destinations if they don’t have one in mind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Users:</a:t>
            </a:r>
          </a:p>
          <a:p>
            <a:r>
              <a:rPr lang="en-US" sz="2400" b="1" dirty="0"/>
              <a:t>General public, whoever travels for fun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411" y="234532"/>
            <a:ext cx="5488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CS-570</a:t>
            </a:r>
            <a:r>
              <a:rPr lang="en-US" sz="1600" b="1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INTRODUCTION TO HUMAN-COMPUTER INTERACTION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3790" y="2590173"/>
            <a:ext cx="3469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SETTING: </a:t>
            </a:r>
            <a:r>
              <a:rPr lang="en-US" dirty="0" smtClean="0">
                <a:latin typeface="Calibri"/>
                <a:cs typeface="Calibri"/>
              </a:rPr>
              <a:t>Home, coffe</a:t>
            </a:r>
            <a:r>
              <a:rPr lang="en-US" dirty="0" smtClean="0">
                <a:latin typeface="Calibri"/>
                <a:cs typeface="Calibri"/>
              </a:rPr>
              <a:t>e shops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b="1" dirty="0" smtClean="0">
                <a:latin typeface="Calibri"/>
                <a:cs typeface="Calibri"/>
              </a:rPr>
              <a:t>SITE(S)</a:t>
            </a:r>
            <a:r>
              <a:rPr lang="en-US" b="1" dirty="0" smtClean="0">
                <a:latin typeface="Calibri"/>
                <a:cs typeface="Calibri"/>
              </a:rPr>
              <a:t>:</a:t>
            </a:r>
            <a:endParaRPr lang="en-US" dirty="0" smtClean="0">
              <a:latin typeface="Calibri"/>
              <a:cs typeface="Calibri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3411" y="1045492"/>
            <a:ext cx="8586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5781" y="1359067"/>
            <a:ext cx="64402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alibri"/>
              </a:rPr>
              <a:t>TRAVEL DESTINATION RECOMMENDATION </a:t>
            </a:r>
            <a:endParaRPr lang="en-US" sz="2800" dirty="0" smtClean="0">
              <a:cs typeface="Calibri"/>
            </a:endParaRPr>
          </a:p>
          <a:p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 and</a:t>
            </a:r>
            <a:r>
              <a:rPr lang="en-US" sz="2800" dirty="0">
                <a:cs typeface="Calibri"/>
              </a:rPr>
              <a:t>/or TRAVEL BUDDY MATCHING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model examples</a:t>
            </a:r>
            <a:endParaRPr lang="en-US" dirty="0"/>
          </a:p>
        </p:txBody>
      </p:sp>
      <p:pic>
        <p:nvPicPr>
          <p:cNvPr id="12" name="Picture 11" descr="cultural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4" y="1506758"/>
            <a:ext cx="4268079" cy="30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7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Design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57" y="1600200"/>
            <a:ext cx="8965744" cy="50021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Breakdowns and Workarounds</a:t>
            </a:r>
          </a:p>
          <a:p>
            <a:r>
              <a:rPr lang="en-US" dirty="0" smtClean="0"/>
              <a:t>- Cannot find what they are looking for</a:t>
            </a:r>
            <a:br>
              <a:rPr lang="en-US" dirty="0" smtClean="0"/>
            </a:br>
            <a:r>
              <a:rPr lang="en-US" dirty="0" smtClean="0"/>
              <a:t>- Cannot see clearly </a:t>
            </a:r>
          </a:p>
          <a:p>
            <a:r>
              <a:rPr lang="en-US" dirty="0" smtClean="0"/>
              <a:t>- Uses search box instead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 Ideas and Good Functionalities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Large enough font size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Accessible, obvious and simple menu tabs and icons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Add a search box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Add a photo gallery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Add an event calendar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Allow people to have options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People really consider deals and prices, so include that</a:t>
            </a:r>
          </a:p>
        </p:txBody>
      </p:sp>
    </p:spTree>
    <p:extLst>
      <p:ext uri="{BB962C8B-B14F-4D97-AF65-F5344CB8AC3E}">
        <p14:creationId xmlns:p14="http://schemas.microsoft.com/office/powerpoint/2010/main" val="4579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rot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 17: Julia Janicki, Yucheng Tu, Laura Kerzman</vt:lpstr>
      <vt:lpstr>Work model examples</vt:lpstr>
      <vt:lpstr>Observations and Design Ideas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Bilge Mutlu</dc:creator>
  <cp:lastModifiedBy>Mac Owner</cp:lastModifiedBy>
  <cp:revision>16</cp:revision>
  <dcterms:created xsi:type="dcterms:W3CDTF">2013-02-07T01:58:09Z</dcterms:created>
  <dcterms:modified xsi:type="dcterms:W3CDTF">2014-02-06T05:16:33Z</dcterms:modified>
</cp:coreProperties>
</file>