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62" r:id="rId2"/>
    <p:sldId id="257" r:id="rId3"/>
    <p:sldId id="261" r:id="rId4"/>
    <p:sldId id="258" r:id="rId5"/>
    <p:sldId id="259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27" autoAdjust="0"/>
    <p:restoredTop sz="94697" autoAdjust="0"/>
  </p:normalViewPr>
  <p:slideViewPr>
    <p:cSldViewPr snapToGrid="0">
      <p:cViewPr varScale="1">
        <p:scale>
          <a:sx n="113" d="100"/>
          <a:sy n="113" d="100"/>
        </p:scale>
        <p:origin x="7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3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1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4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6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2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7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4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80F4AA-2246-4B3E-B160-065E00AB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MyTEDx</a:t>
            </a:r>
            <a:endParaRPr lang="en-US" sz="9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7C6A79-7E44-496E-B90F-4820C9434C22}"/>
              </a:ext>
            </a:extLst>
          </p:cNvPr>
          <p:cNvSpPr txBox="1"/>
          <p:nvPr/>
        </p:nvSpPr>
        <p:spPr>
          <a:xfrm>
            <a:off x="10353977" y="6392191"/>
            <a:ext cx="184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chemeClr val="bg1"/>
                </a:solidFill>
              </a:rPr>
              <a:t>Boffelli, Pirotta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A5CB3E29-65D4-4884-A9AF-0584C9C04759}"/>
              </a:ext>
            </a:extLst>
          </p:cNvPr>
          <p:cNvSpPr/>
          <p:nvPr/>
        </p:nvSpPr>
        <p:spPr>
          <a:xfrm>
            <a:off x="9003349" y="2026426"/>
            <a:ext cx="2701255" cy="26333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My</a:t>
            </a:r>
          </a:p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TEDx</a:t>
            </a:r>
          </a:p>
        </p:txBody>
      </p:sp>
    </p:spTree>
    <p:extLst>
      <p:ext uri="{BB962C8B-B14F-4D97-AF65-F5344CB8AC3E}">
        <p14:creationId xmlns:p14="http://schemas.microsoft.com/office/powerpoint/2010/main" val="374197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80141D-6E73-4100-909B-3B5D9BE8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SCENARIO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B4A39D9-72CB-4688-9EA8-04222356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23" y="0"/>
            <a:ext cx="8285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26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7AA0DF-F09D-4D04-9D5A-34F63AEA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>
                <a:solidFill>
                  <a:srgbClr val="FFFFFF"/>
                </a:solidFill>
              </a:rPr>
              <a:t>RELEASE PLAN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F7CA14A-D260-4A4D-8FB5-524FE32A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85" y="461881"/>
            <a:ext cx="2857899" cy="169568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83786E2-4EFB-444A-A5A9-403F75FB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301" y="1243793"/>
            <a:ext cx="2867425" cy="171473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EB3EF8B-6143-4210-8CB6-E1836518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983" y="2101162"/>
            <a:ext cx="2867425" cy="198147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6C3F416-A30D-489C-B04C-E241478C7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159" y="3542327"/>
            <a:ext cx="2867425" cy="130510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7C2ED09-C954-4EC8-A368-9C29A3BF8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827" y="4365954"/>
            <a:ext cx="2857899" cy="127652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457C1FA-EDA2-4CA5-BC54-78F7B023C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8983" y="5159403"/>
            <a:ext cx="285789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01C706-3623-4817-99D2-4C6780BF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>
                <a:solidFill>
                  <a:srgbClr val="FFFFFF"/>
                </a:solidFill>
              </a:rPr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F73A4E-CC33-4326-B50F-00030474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titolo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suggerimento prossimo video attinente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tag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possibilità di creare   playlist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interazione tra account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Tema scuro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5083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D6235E-DA37-4702-9DE6-C0BAC5EA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UTENTI</a:t>
            </a:r>
            <a:br>
              <a:rPr lang="it-IT" sz="4400" dirty="0">
                <a:solidFill>
                  <a:srgbClr val="FFFFFF"/>
                </a:solidFill>
              </a:rPr>
            </a:br>
            <a:br>
              <a:rPr lang="it-IT" sz="4400" dirty="0">
                <a:solidFill>
                  <a:srgbClr val="FFFFFF"/>
                </a:solidFill>
              </a:rPr>
            </a:br>
            <a:r>
              <a:rPr lang="it-IT" sz="4400" dirty="0">
                <a:solidFill>
                  <a:srgbClr val="FFFFFF"/>
                </a:solidFill>
              </a:rPr>
              <a:t>VALORE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8E2AD-BB9F-4B74-95A2-8E53BD63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6680642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si propone come alternativa all’app ufficiale di TED Conferences LLC ‘TED’ (20M di download)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punta sulla migrazione di utenti in cerca di un’alternativa: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‘easy on the </a:t>
            </a:r>
            <a:r>
              <a:rPr lang="it-IT" sz="2400" dirty="0" err="1"/>
              <a:t>eyes</a:t>
            </a:r>
            <a:r>
              <a:rPr lang="it-IT" sz="2400" dirty="0"/>
              <a:t>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creare più playlists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interazione tra account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4D746-A0FE-44FB-87D5-70AFD716788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492369" y="3429000"/>
            <a:ext cx="364230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3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BA03D9-9E12-154B-940F-91215B0C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CRITICITA’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5220E11-2AAC-3C46-8319-0F2942EE0E74}"/>
              </a:ext>
            </a:extLst>
          </p:cNvPr>
          <p:cNvSpPr/>
          <p:nvPr/>
        </p:nvSpPr>
        <p:spPr>
          <a:xfrm>
            <a:off x="1198605" y="2069412"/>
            <a:ext cx="9957075" cy="81341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lvl="0"/>
            <a:r>
              <a:rPr lang="it-IT" dirty="0"/>
              <a:t>	L’ALTA REATTIVITA’ è una caratteristica garantita da una gestione efficiente degli</a:t>
            </a:r>
          </a:p>
          <a:p>
            <a:pPr lvl="0"/>
            <a:r>
              <a:rPr lang="it-IT" dirty="0"/>
              <a:t>	algoritmi di ricerca</a:t>
            </a:r>
            <a:r>
              <a:rPr lang="en-US" dirty="0"/>
              <a:t> e da un’</a:t>
            </a:r>
            <a:r>
              <a:rPr lang="it-IT" dirty="0"/>
              <a:t>interazione efficace con il database.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B5C43CC-DC92-3B4E-9BF0-DA9884BADF4A}"/>
              </a:ext>
            </a:extLst>
          </p:cNvPr>
          <p:cNvSpPr/>
          <p:nvPr/>
        </p:nvSpPr>
        <p:spPr>
          <a:xfrm>
            <a:off x="1198605" y="2989216"/>
            <a:ext cx="9957075" cy="988133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it-IT" dirty="0"/>
              <a:t>	INTERFACCIA SEMPLICE ED INTUITIVA: Il design </a:t>
            </a:r>
            <a:r>
              <a:rPr lang="it-IT" dirty="0" err="1"/>
              <a:t>user-friendly</a:t>
            </a:r>
            <a:r>
              <a:rPr lang="it-IT" dirty="0"/>
              <a:t> dell’interfaccia di </a:t>
            </a:r>
          </a:p>
          <a:p>
            <a:r>
              <a:rPr lang="it-IT" dirty="0"/>
              <a:t>	</a:t>
            </a:r>
            <a:r>
              <a:rPr lang="it-IT" dirty="0" err="1"/>
              <a:t>MyTEDx</a:t>
            </a:r>
            <a:r>
              <a:rPr lang="it-IT" dirty="0"/>
              <a:t>  la rende intuitiva e di semplice utilizzo. L’aspetto lineare e pulito permette </a:t>
            </a:r>
          </a:p>
          <a:p>
            <a:r>
              <a:rPr lang="it-IT" dirty="0"/>
              <a:t>	un comodo e piacevole utilizzo e previene potenziali errori da parte dell’utente.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4BF6023-775E-1944-94A1-9F034EC6CFF6}"/>
              </a:ext>
            </a:extLst>
          </p:cNvPr>
          <p:cNvSpPr/>
          <p:nvPr/>
        </p:nvSpPr>
        <p:spPr>
          <a:xfrm>
            <a:off x="1198604" y="4108619"/>
            <a:ext cx="9957075" cy="759941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dirty="0"/>
              <a:t>	INTEGRAZIONE DATI AGGIORNATI : Il DataBase </a:t>
            </a:r>
            <a:r>
              <a:rPr lang="en-US" dirty="0" err="1"/>
              <a:t>permette</a:t>
            </a:r>
            <a:r>
              <a:rPr lang="en-US" dirty="0"/>
              <a:t> una </a:t>
            </a:r>
            <a:r>
              <a:rPr lang="en-US" dirty="0" err="1"/>
              <a:t>comoda</a:t>
            </a:r>
            <a:r>
              <a:rPr lang="en-US" dirty="0"/>
              <a:t> </a:t>
            </a:r>
            <a:r>
              <a:rPr lang="en-US" dirty="0" err="1"/>
              <a:t>integrazione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e di </a:t>
            </a:r>
            <a:r>
              <a:rPr lang="en-US" dirty="0" err="1"/>
              <a:t>conseguenza</a:t>
            </a:r>
            <a:r>
              <a:rPr lang="en-US" dirty="0"/>
              <a:t> la facile </a:t>
            </a:r>
            <a:r>
              <a:rPr lang="en-US" dirty="0" err="1"/>
              <a:t>possibilità</a:t>
            </a:r>
            <a:r>
              <a:rPr lang="en-US" dirty="0"/>
              <a:t> di aggiornamento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.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F73E7C7-F18F-6D41-9FB1-27EF25255A33}"/>
              </a:ext>
            </a:extLst>
          </p:cNvPr>
          <p:cNvSpPr/>
          <p:nvPr/>
        </p:nvSpPr>
        <p:spPr>
          <a:xfrm>
            <a:off x="1198604" y="5010664"/>
            <a:ext cx="9957076" cy="107422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it-IT" dirty="0"/>
              <a:t>	GESTIONE ACCOUNT: La gestione degli account impedisce il sovraccarico dei </a:t>
            </a:r>
          </a:p>
          <a:p>
            <a:r>
              <a:rPr lang="it-IT" dirty="0"/>
              <a:t>	profili, inserendo alcune limitazioni nella condivisione e nel salvataggio di video.</a:t>
            </a:r>
          </a:p>
          <a:p>
            <a:r>
              <a:rPr lang="it-IT" dirty="0"/>
              <a:t>	Gli account inattivi per un periodo di tempo prolungato vengono eliminati.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71E89B1-2190-924C-896A-002BD1F099A4}"/>
              </a:ext>
            </a:extLst>
          </p:cNvPr>
          <p:cNvSpPr/>
          <p:nvPr/>
        </p:nvSpPr>
        <p:spPr>
          <a:xfrm>
            <a:off x="8717472" y="5035378"/>
            <a:ext cx="2377248" cy="10742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ttangolo 12" descr="Magnifying glass">
            <a:extLst>
              <a:ext uri="{FF2B5EF4-FFF2-40B4-BE49-F238E27FC236}">
                <a16:creationId xmlns:a16="http://schemas.microsoft.com/office/drawing/2014/main" id="{F042D60F-5813-8941-BD5E-EEBFC2D0EA98}"/>
              </a:ext>
            </a:extLst>
          </p:cNvPr>
          <p:cNvSpPr/>
          <p:nvPr/>
        </p:nvSpPr>
        <p:spPr>
          <a:xfrm>
            <a:off x="1373249" y="2180709"/>
            <a:ext cx="590823" cy="59082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4" name="Rettangolo 13" descr="Web Design">
            <a:extLst>
              <a:ext uri="{FF2B5EF4-FFF2-40B4-BE49-F238E27FC236}">
                <a16:creationId xmlns:a16="http://schemas.microsoft.com/office/drawing/2014/main" id="{DCA5EA90-F6C1-A842-A611-67054AC661D6}"/>
              </a:ext>
            </a:extLst>
          </p:cNvPr>
          <p:cNvSpPr/>
          <p:nvPr/>
        </p:nvSpPr>
        <p:spPr>
          <a:xfrm>
            <a:off x="1373249" y="3162167"/>
            <a:ext cx="590823" cy="5908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ttangolo 14" descr="Gears">
            <a:extLst>
              <a:ext uri="{FF2B5EF4-FFF2-40B4-BE49-F238E27FC236}">
                <a16:creationId xmlns:a16="http://schemas.microsoft.com/office/drawing/2014/main" id="{74F0118F-988F-3E49-A36C-AA3D8049A182}"/>
              </a:ext>
            </a:extLst>
          </p:cNvPr>
          <p:cNvSpPr/>
          <p:nvPr/>
        </p:nvSpPr>
        <p:spPr>
          <a:xfrm>
            <a:off x="1373249" y="4168881"/>
            <a:ext cx="590823" cy="59082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ttangolo 15" descr="Warning">
            <a:extLst>
              <a:ext uri="{FF2B5EF4-FFF2-40B4-BE49-F238E27FC236}">
                <a16:creationId xmlns:a16="http://schemas.microsoft.com/office/drawing/2014/main" id="{B6C590C7-2A7C-6846-868A-A36DEDC0774C}"/>
              </a:ext>
            </a:extLst>
          </p:cNvPr>
          <p:cNvSpPr/>
          <p:nvPr/>
        </p:nvSpPr>
        <p:spPr>
          <a:xfrm>
            <a:off x="1373249" y="5216933"/>
            <a:ext cx="590823" cy="59082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87624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9986AA-69FB-42B1-8A0F-1FE4214E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Parte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3699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F73469-22AB-40F1-BD5B-11F19203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7F47D5-D61A-400A-BEF7-72402396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6795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AE4DC3"/>
      </a:accent1>
      <a:accent2>
        <a:srgbClr val="7B50BA"/>
      </a:accent2>
      <a:accent3>
        <a:srgbClr val="5859C7"/>
      </a:accent3>
      <a:accent4>
        <a:srgbClr val="3B6DB1"/>
      </a:accent4>
      <a:accent5>
        <a:srgbClr val="4DB1C3"/>
      </a:accent5>
      <a:accent6>
        <a:srgbClr val="3BB193"/>
      </a:accent6>
      <a:hlink>
        <a:srgbClr val="3B8BB1"/>
      </a:hlink>
      <a:folHlink>
        <a:srgbClr val="82828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Avenir Next LT Pro</vt:lpstr>
      <vt:lpstr>Avenir Next LT Pro Light</vt:lpstr>
      <vt:lpstr>Calibri</vt:lpstr>
      <vt:lpstr>Courier New</vt:lpstr>
      <vt:lpstr>RetrospectVTI</vt:lpstr>
      <vt:lpstr>MyTEDx</vt:lpstr>
      <vt:lpstr>SCENARIO</vt:lpstr>
      <vt:lpstr>RELEASE PLAN</vt:lpstr>
      <vt:lpstr>OBIETTIVI</vt:lpstr>
      <vt:lpstr>UTENTI  VALORE</vt:lpstr>
      <vt:lpstr>CRITICITA’</vt:lpstr>
      <vt:lpstr>Parte 2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MyTEDx</dc:title>
  <dc:creator>Nicola Pirotta</dc:creator>
  <cp:lastModifiedBy>Nicola Pirotta</cp:lastModifiedBy>
  <cp:revision>7</cp:revision>
  <dcterms:created xsi:type="dcterms:W3CDTF">2020-05-18T06:46:09Z</dcterms:created>
  <dcterms:modified xsi:type="dcterms:W3CDTF">2020-05-18T14:25:27Z</dcterms:modified>
</cp:coreProperties>
</file>