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8" autoAdjust="0"/>
  </p:normalViewPr>
  <p:slideViewPr>
    <p:cSldViewPr snapToGrid="0">
      <p:cViewPr varScale="1">
        <p:scale>
          <a:sx n="113" d="100"/>
          <a:sy n="113" d="100"/>
        </p:scale>
        <p:origin x="9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2BC61-36F9-4002-9538-5067AD8FDF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7F3E76-8E03-4E0D-9C3A-5E0B45CED783}">
      <dgm:prSet/>
      <dgm:spPr/>
      <dgm:t>
        <a:bodyPr/>
        <a:lstStyle/>
        <a:p>
          <a:r>
            <a:rPr lang="it-IT"/>
            <a:t>Alta reattività:</a:t>
          </a:r>
          <a:endParaRPr lang="en-US"/>
        </a:p>
      </dgm:t>
    </dgm:pt>
    <dgm:pt modelId="{7D7A6DCD-DC31-4620-8446-6384915BEB48}" type="parTrans" cxnId="{5C2E53BB-67DD-44DF-8A47-634050BA8A35}">
      <dgm:prSet/>
      <dgm:spPr/>
      <dgm:t>
        <a:bodyPr/>
        <a:lstStyle/>
        <a:p>
          <a:endParaRPr lang="en-US"/>
        </a:p>
      </dgm:t>
    </dgm:pt>
    <dgm:pt modelId="{2C6DD7C6-81F4-4F0E-B433-E8D4ADF0F4F4}" type="sibTrans" cxnId="{5C2E53BB-67DD-44DF-8A47-634050BA8A35}">
      <dgm:prSet/>
      <dgm:spPr/>
      <dgm:t>
        <a:bodyPr/>
        <a:lstStyle/>
        <a:p>
          <a:endParaRPr lang="en-US"/>
        </a:p>
      </dgm:t>
    </dgm:pt>
    <dgm:pt modelId="{4B719ED0-E664-4E84-BCB1-FE55255BB283}">
      <dgm:prSet/>
      <dgm:spPr/>
      <dgm:t>
        <a:bodyPr/>
        <a:lstStyle/>
        <a:p>
          <a:r>
            <a:rPr lang="it-IT"/>
            <a:t>gestione efficiente degli algoritmi di ricerca</a:t>
          </a:r>
          <a:endParaRPr lang="en-US"/>
        </a:p>
      </dgm:t>
    </dgm:pt>
    <dgm:pt modelId="{640C341C-788B-4F1A-AE61-D7CBEE54442A}" type="parTrans" cxnId="{AC729768-8620-4A1C-9EA5-6A8705BB4AED}">
      <dgm:prSet/>
      <dgm:spPr/>
      <dgm:t>
        <a:bodyPr/>
        <a:lstStyle/>
        <a:p>
          <a:endParaRPr lang="en-US"/>
        </a:p>
      </dgm:t>
    </dgm:pt>
    <dgm:pt modelId="{9974BF0E-CD8C-475A-BD11-F7AA292813C0}" type="sibTrans" cxnId="{AC729768-8620-4A1C-9EA5-6A8705BB4AED}">
      <dgm:prSet/>
      <dgm:spPr/>
      <dgm:t>
        <a:bodyPr/>
        <a:lstStyle/>
        <a:p>
          <a:endParaRPr lang="en-US"/>
        </a:p>
      </dgm:t>
    </dgm:pt>
    <dgm:pt modelId="{031B6AB3-31D9-46EB-BFA8-ACD11C618922}">
      <dgm:prSet/>
      <dgm:spPr/>
      <dgm:t>
        <a:bodyPr/>
        <a:lstStyle/>
        <a:p>
          <a:r>
            <a:rPr lang="it-IT"/>
            <a:t>interazione efficace con il database</a:t>
          </a:r>
          <a:endParaRPr lang="en-US"/>
        </a:p>
      </dgm:t>
    </dgm:pt>
    <dgm:pt modelId="{ADA7A6D0-39B0-4E8B-B8BB-24732D716610}" type="parTrans" cxnId="{283A7267-4AAF-4EAB-A427-78397891A659}">
      <dgm:prSet/>
      <dgm:spPr/>
      <dgm:t>
        <a:bodyPr/>
        <a:lstStyle/>
        <a:p>
          <a:endParaRPr lang="en-US"/>
        </a:p>
      </dgm:t>
    </dgm:pt>
    <dgm:pt modelId="{BD659F32-74C0-47F5-B421-3344807D27CD}" type="sibTrans" cxnId="{283A7267-4AAF-4EAB-A427-78397891A659}">
      <dgm:prSet/>
      <dgm:spPr/>
      <dgm:t>
        <a:bodyPr/>
        <a:lstStyle/>
        <a:p>
          <a:endParaRPr lang="en-US"/>
        </a:p>
      </dgm:t>
    </dgm:pt>
    <dgm:pt modelId="{FDD7E09F-E77F-489E-B608-14450556091D}">
      <dgm:prSet/>
      <dgm:spPr/>
      <dgm:t>
        <a:bodyPr/>
        <a:lstStyle/>
        <a:p>
          <a:r>
            <a:rPr lang="it-IT"/>
            <a:t>Interfaccia semplice e intuitiva</a:t>
          </a:r>
          <a:endParaRPr lang="en-US"/>
        </a:p>
      </dgm:t>
    </dgm:pt>
    <dgm:pt modelId="{5228C5D3-1852-4494-8DA2-B33B3EE544D8}" type="parTrans" cxnId="{1D65101B-91FA-4E42-BB2B-AAE94F1A1BBE}">
      <dgm:prSet/>
      <dgm:spPr/>
      <dgm:t>
        <a:bodyPr/>
        <a:lstStyle/>
        <a:p>
          <a:endParaRPr lang="en-US"/>
        </a:p>
      </dgm:t>
    </dgm:pt>
    <dgm:pt modelId="{5D967168-9F91-4D17-970F-EBC1EC013AF8}" type="sibTrans" cxnId="{1D65101B-91FA-4E42-BB2B-AAE94F1A1BBE}">
      <dgm:prSet/>
      <dgm:spPr/>
      <dgm:t>
        <a:bodyPr/>
        <a:lstStyle/>
        <a:p>
          <a:endParaRPr lang="en-US"/>
        </a:p>
      </dgm:t>
    </dgm:pt>
    <dgm:pt modelId="{CB1A77CE-9120-417E-A213-F485BF46BFF4}">
      <dgm:prSet/>
      <dgm:spPr/>
      <dgm:t>
        <a:bodyPr/>
        <a:lstStyle/>
        <a:p>
          <a:r>
            <a:rPr lang="it-IT"/>
            <a:t>Necessità di integrare dati aggiornati</a:t>
          </a:r>
          <a:endParaRPr lang="en-US"/>
        </a:p>
      </dgm:t>
    </dgm:pt>
    <dgm:pt modelId="{F6035E91-B4C8-4A82-9349-8C78504A6F07}" type="parTrans" cxnId="{684DC2D5-52BD-418C-9B11-B178D6998E5D}">
      <dgm:prSet/>
      <dgm:spPr/>
      <dgm:t>
        <a:bodyPr/>
        <a:lstStyle/>
        <a:p>
          <a:endParaRPr lang="en-US"/>
        </a:p>
      </dgm:t>
    </dgm:pt>
    <dgm:pt modelId="{BD5550B0-D421-4D6F-A254-D1E29772F6D2}" type="sibTrans" cxnId="{684DC2D5-52BD-418C-9B11-B178D6998E5D}">
      <dgm:prSet/>
      <dgm:spPr/>
      <dgm:t>
        <a:bodyPr/>
        <a:lstStyle/>
        <a:p>
          <a:endParaRPr lang="en-US"/>
        </a:p>
      </dgm:t>
    </dgm:pt>
    <dgm:pt modelId="{B4D01DF8-158E-4495-B7E5-B21B8ECF2254}">
      <dgm:prSet/>
      <dgm:spPr/>
      <dgm:t>
        <a:bodyPr/>
        <a:lstStyle/>
        <a:p>
          <a:r>
            <a:rPr lang="it-IT"/>
            <a:t>Necessità di gestione account</a:t>
          </a:r>
          <a:endParaRPr lang="en-US"/>
        </a:p>
      </dgm:t>
    </dgm:pt>
    <dgm:pt modelId="{F4CC556F-0959-42E3-9F62-2522E25D4ABD}" type="parTrans" cxnId="{4C98C497-965C-47B2-B0DC-B8E4AAFA6737}">
      <dgm:prSet/>
      <dgm:spPr/>
      <dgm:t>
        <a:bodyPr/>
        <a:lstStyle/>
        <a:p>
          <a:endParaRPr lang="en-US"/>
        </a:p>
      </dgm:t>
    </dgm:pt>
    <dgm:pt modelId="{86A72344-4590-4DDF-80AC-470239B9732B}" type="sibTrans" cxnId="{4C98C497-965C-47B2-B0DC-B8E4AAFA6737}">
      <dgm:prSet/>
      <dgm:spPr/>
      <dgm:t>
        <a:bodyPr/>
        <a:lstStyle/>
        <a:p>
          <a:endParaRPr lang="en-US"/>
        </a:p>
      </dgm:t>
    </dgm:pt>
    <dgm:pt modelId="{9FE575E1-72E9-45E8-BAAB-FAB78166B841}">
      <dgm:prSet/>
      <dgm:spPr/>
      <dgm:t>
        <a:bodyPr/>
        <a:lstStyle/>
        <a:p>
          <a:r>
            <a:rPr lang="it-IT"/>
            <a:t>Impedire sovraccarico profili</a:t>
          </a:r>
          <a:endParaRPr lang="en-US"/>
        </a:p>
      </dgm:t>
    </dgm:pt>
    <dgm:pt modelId="{84FA4392-38D2-45E2-B45C-9B46144572C8}" type="parTrans" cxnId="{F8C1FBF3-C9C3-4BFF-BB1F-6CA09378B0AC}">
      <dgm:prSet/>
      <dgm:spPr/>
      <dgm:t>
        <a:bodyPr/>
        <a:lstStyle/>
        <a:p>
          <a:endParaRPr lang="en-US"/>
        </a:p>
      </dgm:t>
    </dgm:pt>
    <dgm:pt modelId="{9AB1A5A1-EBF9-498B-8511-F4D12E8B982F}" type="sibTrans" cxnId="{F8C1FBF3-C9C3-4BFF-BB1F-6CA09378B0AC}">
      <dgm:prSet/>
      <dgm:spPr/>
      <dgm:t>
        <a:bodyPr/>
        <a:lstStyle/>
        <a:p>
          <a:endParaRPr lang="en-US"/>
        </a:p>
      </dgm:t>
    </dgm:pt>
    <dgm:pt modelId="{0D80B354-E475-4C98-B296-2AF2A114EC17}">
      <dgm:prSet/>
      <dgm:spPr/>
      <dgm:t>
        <a:bodyPr/>
        <a:lstStyle/>
        <a:p>
          <a:r>
            <a:rPr lang="it-IT"/>
            <a:t>Cancellare account inattivi</a:t>
          </a:r>
          <a:endParaRPr lang="en-US"/>
        </a:p>
      </dgm:t>
    </dgm:pt>
    <dgm:pt modelId="{54E0491A-AAE9-47E0-813D-BE5F38A5FF40}" type="parTrans" cxnId="{A35E118F-3BAE-42FF-9D73-B44514C90D8E}">
      <dgm:prSet/>
      <dgm:spPr/>
      <dgm:t>
        <a:bodyPr/>
        <a:lstStyle/>
        <a:p>
          <a:endParaRPr lang="en-US"/>
        </a:p>
      </dgm:t>
    </dgm:pt>
    <dgm:pt modelId="{BFF90300-66B3-43B1-B832-04A204B10309}" type="sibTrans" cxnId="{A35E118F-3BAE-42FF-9D73-B44514C90D8E}">
      <dgm:prSet/>
      <dgm:spPr/>
      <dgm:t>
        <a:bodyPr/>
        <a:lstStyle/>
        <a:p>
          <a:endParaRPr lang="en-US"/>
        </a:p>
      </dgm:t>
    </dgm:pt>
    <dgm:pt modelId="{24F9FAA0-59CB-4F2D-96B0-D726804B983F}" type="pres">
      <dgm:prSet presAssocID="{BB22BC61-36F9-4002-9538-5067AD8FDF21}" presName="root" presStyleCnt="0">
        <dgm:presLayoutVars>
          <dgm:dir/>
          <dgm:resizeHandles val="exact"/>
        </dgm:presLayoutVars>
      </dgm:prSet>
      <dgm:spPr/>
    </dgm:pt>
    <dgm:pt modelId="{EE5673DB-44D1-4B69-9FF1-9AAB56C2F178}" type="pres">
      <dgm:prSet presAssocID="{3F7F3E76-8E03-4E0D-9C3A-5E0B45CED783}" presName="compNode" presStyleCnt="0"/>
      <dgm:spPr/>
    </dgm:pt>
    <dgm:pt modelId="{0FB4868B-68C2-4D50-96F9-AD8167B78248}" type="pres">
      <dgm:prSet presAssocID="{3F7F3E76-8E03-4E0D-9C3A-5E0B45CED783}" presName="bgRect" presStyleLbl="bgShp" presStyleIdx="0" presStyleCnt="4"/>
      <dgm:spPr/>
    </dgm:pt>
    <dgm:pt modelId="{EE6DC079-799E-4C05-8C0E-43CA10FCEF26}" type="pres">
      <dgm:prSet presAssocID="{3F7F3E76-8E03-4E0D-9C3A-5E0B45CED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E7FC246-0394-4BA9-A166-0D8A394F1E85}" type="pres">
      <dgm:prSet presAssocID="{3F7F3E76-8E03-4E0D-9C3A-5E0B45CED783}" presName="spaceRect" presStyleCnt="0"/>
      <dgm:spPr/>
    </dgm:pt>
    <dgm:pt modelId="{FAC5E2E4-7E7E-42D8-884B-7C46265A2CCB}" type="pres">
      <dgm:prSet presAssocID="{3F7F3E76-8E03-4E0D-9C3A-5E0B45CED783}" presName="parTx" presStyleLbl="revTx" presStyleIdx="0" presStyleCnt="6">
        <dgm:presLayoutVars>
          <dgm:chMax val="0"/>
          <dgm:chPref val="0"/>
        </dgm:presLayoutVars>
      </dgm:prSet>
      <dgm:spPr/>
    </dgm:pt>
    <dgm:pt modelId="{8F7265C9-1769-4396-83E1-A720C8ACAFA0}" type="pres">
      <dgm:prSet presAssocID="{3F7F3E76-8E03-4E0D-9C3A-5E0B45CED783}" presName="desTx" presStyleLbl="revTx" presStyleIdx="1" presStyleCnt="6">
        <dgm:presLayoutVars/>
      </dgm:prSet>
      <dgm:spPr/>
    </dgm:pt>
    <dgm:pt modelId="{0B6BFA52-90E1-42C3-A390-387BF3C48C7B}" type="pres">
      <dgm:prSet presAssocID="{2C6DD7C6-81F4-4F0E-B433-E8D4ADF0F4F4}" presName="sibTrans" presStyleCnt="0"/>
      <dgm:spPr/>
    </dgm:pt>
    <dgm:pt modelId="{9E2C07A9-8E0A-411E-8FF0-FF780CBFDC77}" type="pres">
      <dgm:prSet presAssocID="{FDD7E09F-E77F-489E-B608-14450556091D}" presName="compNode" presStyleCnt="0"/>
      <dgm:spPr/>
    </dgm:pt>
    <dgm:pt modelId="{30CC0AA0-286B-4161-B0AE-1E0150753201}" type="pres">
      <dgm:prSet presAssocID="{FDD7E09F-E77F-489E-B608-14450556091D}" presName="bgRect" presStyleLbl="bgShp" presStyleIdx="1" presStyleCnt="4"/>
      <dgm:spPr/>
    </dgm:pt>
    <dgm:pt modelId="{38406F51-7DA0-42C5-A695-AD1C0096A599}" type="pres">
      <dgm:prSet presAssocID="{FDD7E09F-E77F-489E-B608-1445055609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FF94973-0708-4B69-9B5C-888BCEF7463A}" type="pres">
      <dgm:prSet presAssocID="{FDD7E09F-E77F-489E-B608-14450556091D}" presName="spaceRect" presStyleCnt="0"/>
      <dgm:spPr/>
    </dgm:pt>
    <dgm:pt modelId="{A3BA8F70-91B7-4245-974D-24492BD8D277}" type="pres">
      <dgm:prSet presAssocID="{FDD7E09F-E77F-489E-B608-14450556091D}" presName="parTx" presStyleLbl="revTx" presStyleIdx="2" presStyleCnt="6">
        <dgm:presLayoutVars>
          <dgm:chMax val="0"/>
          <dgm:chPref val="0"/>
        </dgm:presLayoutVars>
      </dgm:prSet>
      <dgm:spPr/>
    </dgm:pt>
    <dgm:pt modelId="{390C67E5-F7FF-498B-AF15-7061AF447389}" type="pres">
      <dgm:prSet presAssocID="{5D967168-9F91-4D17-970F-EBC1EC013AF8}" presName="sibTrans" presStyleCnt="0"/>
      <dgm:spPr/>
    </dgm:pt>
    <dgm:pt modelId="{A72FCC19-7952-433F-9D72-B2B4464C6F4B}" type="pres">
      <dgm:prSet presAssocID="{CB1A77CE-9120-417E-A213-F485BF46BFF4}" presName="compNode" presStyleCnt="0"/>
      <dgm:spPr/>
    </dgm:pt>
    <dgm:pt modelId="{47C5FE82-41FC-41EE-99F1-5E9797534AD2}" type="pres">
      <dgm:prSet presAssocID="{CB1A77CE-9120-417E-A213-F485BF46BFF4}" presName="bgRect" presStyleLbl="bgShp" presStyleIdx="2" presStyleCnt="4"/>
      <dgm:spPr/>
    </dgm:pt>
    <dgm:pt modelId="{A9AC02F6-AFF6-4A43-BBBB-A14B118368A9}" type="pres">
      <dgm:prSet presAssocID="{CB1A77CE-9120-417E-A213-F485BF46B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4BF5E0-FA72-4700-8FE2-6E0ACE0138E8}" type="pres">
      <dgm:prSet presAssocID="{CB1A77CE-9120-417E-A213-F485BF46BFF4}" presName="spaceRect" presStyleCnt="0"/>
      <dgm:spPr/>
    </dgm:pt>
    <dgm:pt modelId="{3B98BDC6-143C-45A3-BE75-9B578458B622}" type="pres">
      <dgm:prSet presAssocID="{CB1A77CE-9120-417E-A213-F485BF46BFF4}" presName="parTx" presStyleLbl="revTx" presStyleIdx="3" presStyleCnt="6">
        <dgm:presLayoutVars>
          <dgm:chMax val="0"/>
          <dgm:chPref val="0"/>
        </dgm:presLayoutVars>
      </dgm:prSet>
      <dgm:spPr/>
    </dgm:pt>
    <dgm:pt modelId="{81CB9048-4FB5-4A22-9B3F-F7FAEA10F357}" type="pres">
      <dgm:prSet presAssocID="{BD5550B0-D421-4D6F-A254-D1E29772F6D2}" presName="sibTrans" presStyleCnt="0"/>
      <dgm:spPr/>
    </dgm:pt>
    <dgm:pt modelId="{63FEDB6E-14B2-495B-8A36-F70017C48CF1}" type="pres">
      <dgm:prSet presAssocID="{B4D01DF8-158E-4495-B7E5-B21B8ECF2254}" presName="compNode" presStyleCnt="0"/>
      <dgm:spPr/>
    </dgm:pt>
    <dgm:pt modelId="{656810EA-BFAC-454C-9AF6-57DB0453AB7E}" type="pres">
      <dgm:prSet presAssocID="{B4D01DF8-158E-4495-B7E5-B21B8ECF2254}" presName="bgRect" presStyleLbl="bgShp" presStyleIdx="3" presStyleCnt="4"/>
      <dgm:spPr/>
    </dgm:pt>
    <dgm:pt modelId="{EABF5AD4-194F-472F-8613-5B934BE52857}" type="pres">
      <dgm:prSet presAssocID="{B4D01DF8-158E-4495-B7E5-B21B8ECF22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7C93CF-8DC4-4372-8731-E106C8A90789}" type="pres">
      <dgm:prSet presAssocID="{B4D01DF8-158E-4495-B7E5-B21B8ECF2254}" presName="spaceRect" presStyleCnt="0"/>
      <dgm:spPr/>
    </dgm:pt>
    <dgm:pt modelId="{B455634F-8097-4ACF-87A4-99028224F2EA}" type="pres">
      <dgm:prSet presAssocID="{B4D01DF8-158E-4495-B7E5-B21B8ECF2254}" presName="parTx" presStyleLbl="revTx" presStyleIdx="4" presStyleCnt="6">
        <dgm:presLayoutVars>
          <dgm:chMax val="0"/>
          <dgm:chPref val="0"/>
        </dgm:presLayoutVars>
      </dgm:prSet>
      <dgm:spPr/>
    </dgm:pt>
    <dgm:pt modelId="{9F4CADAA-D6ED-4F9B-B7B7-8226349046ED}" type="pres">
      <dgm:prSet presAssocID="{B4D01DF8-158E-4495-B7E5-B21B8ECF2254}" presName="desTx" presStyleLbl="revTx" presStyleIdx="5" presStyleCnt="6">
        <dgm:presLayoutVars/>
      </dgm:prSet>
      <dgm:spPr/>
    </dgm:pt>
  </dgm:ptLst>
  <dgm:cxnLst>
    <dgm:cxn modelId="{332EBC04-B263-4AF8-818C-6647649698BD}" type="presOf" srcId="{CB1A77CE-9120-417E-A213-F485BF46BFF4}" destId="{3B98BDC6-143C-45A3-BE75-9B578458B622}" srcOrd="0" destOrd="0" presId="urn:microsoft.com/office/officeart/2018/2/layout/IconVerticalSolidList"/>
    <dgm:cxn modelId="{E1249010-2498-41B2-AF68-AD20F8747C96}" type="presOf" srcId="{4B719ED0-E664-4E84-BCB1-FE55255BB283}" destId="{8F7265C9-1769-4396-83E1-A720C8ACAFA0}" srcOrd="0" destOrd="0" presId="urn:microsoft.com/office/officeart/2018/2/layout/IconVerticalSolidList"/>
    <dgm:cxn modelId="{0C39F614-BE5C-4F3E-849F-1658CD0B7F0D}" type="presOf" srcId="{031B6AB3-31D9-46EB-BFA8-ACD11C618922}" destId="{8F7265C9-1769-4396-83E1-A720C8ACAFA0}" srcOrd="0" destOrd="1" presId="urn:microsoft.com/office/officeart/2018/2/layout/IconVerticalSolidList"/>
    <dgm:cxn modelId="{1D65101B-91FA-4E42-BB2B-AAE94F1A1BBE}" srcId="{BB22BC61-36F9-4002-9538-5067AD8FDF21}" destId="{FDD7E09F-E77F-489E-B608-14450556091D}" srcOrd="1" destOrd="0" parTransId="{5228C5D3-1852-4494-8DA2-B33B3EE544D8}" sibTransId="{5D967168-9F91-4D17-970F-EBC1EC013AF8}"/>
    <dgm:cxn modelId="{F80C7C1D-6A3C-4164-B8A0-023F5DACC97A}" type="presOf" srcId="{FDD7E09F-E77F-489E-B608-14450556091D}" destId="{A3BA8F70-91B7-4245-974D-24492BD8D277}" srcOrd="0" destOrd="0" presId="urn:microsoft.com/office/officeart/2018/2/layout/IconVerticalSolidList"/>
    <dgm:cxn modelId="{B5A57822-3E34-478F-A0BD-B153C0649D91}" type="presOf" srcId="{BB22BC61-36F9-4002-9538-5067AD8FDF21}" destId="{24F9FAA0-59CB-4F2D-96B0-D726804B983F}" srcOrd="0" destOrd="0" presId="urn:microsoft.com/office/officeart/2018/2/layout/IconVerticalSolidList"/>
    <dgm:cxn modelId="{283A7267-4AAF-4EAB-A427-78397891A659}" srcId="{3F7F3E76-8E03-4E0D-9C3A-5E0B45CED783}" destId="{031B6AB3-31D9-46EB-BFA8-ACD11C618922}" srcOrd="1" destOrd="0" parTransId="{ADA7A6D0-39B0-4E8B-B8BB-24732D716610}" sibTransId="{BD659F32-74C0-47F5-B421-3344807D27CD}"/>
    <dgm:cxn modelId="{AC729768-8620-4A1C-9EA5-6A8705BB4AED}" srcId="{3F7F3E76-8E03-4E0D-9C3A-5E0B45CED783}" destId="{4B719ED0-E664-4E84-BCB1-FE55255BB283}" srcOrd="0" destOrd="0" parTransId="{640C341C-788B-4F1A-AE61-D7CBEE54442A}" sibTransId="{9974BF0E-CD8C-475A-BD11-F7AA292813C0}"/>
    <dgm:cxn modelId="{5557F668-9C1B-43CF-9A62-28B8F87E2555}" type="presOf" srcId="{B4D01DF8-158E-4495-B7E5-B21B8ECF2254}" destId="{B455634F-8097-4ACF-87A4-99028224F2EA}" srcOrd="0" destOrd="0" presId="urn:microsoft.com/office/officeart/2018/2/layout/IconVerticalSolidList"/>
    <dgm:cxn modelId="{A35E118F-3BAE-42FF-9D73-B44514C90D8E}" srcId="{B4D01DF8-158E-4495-B7E5-B21B8ECF2254}" destId="{0D80B354-E475-4C98-B296-2AF2A114EC17}" srcOrd="1" destOrd="0" parTransId="{54E0491A-AAE9-47E0-813D-BE5F38A5FF40}" sibTransId="{BFF90300-66B3-43B1-B832-04A204B10309}"/>
    <dgm:cxn modelId="{4C98C497-965C-47B2-B0DC-B8E4AAFA6737}" srcId="{BB22BC61-36F9-4002-9538-5067AD8FDF21}" destId="{B4D01DF8-158E-4495-B7E5-B21B8ECF2254}" srcOrd="3" destOrd="0" parTransId="{F4CC556F-0959-42E3-9F62-2522E25D4ABD}" sibTransId="{86A72344-4590-4DDF-80AC-470239B9732B}"/>
    <dgm:cxn modelId="{F4EF86AF-8E29-4E2B-92A0-A2E707CFC0E9}" type="presOf" srcId="{3F7F3E76-8E03-4E0D-9C3A-5E0B45CED783}" destId="{FAC5E2E4-7E7E-42D8-884B-7C46265A2CCB}" srcOrd="0" destOrd="0" presId="urn:microsoft.com/office/officeart/2018/2/layout/IconVerticalSolidList"/>
    <dgm:cxn modelId="{5C2E53BB-67DD-44DF-8A47-634050BA8A35}" srcId="{BB22BC61-36F9-4002-9538-5067AD8FDF21}" destId="{3F7F3E76-8E03-4E0D-9C3A-5E0B45CED783}" srcOrd="0" destOrd="0" parTransId="{7D7A6DCD-DC31-4620-8446-6384915BEB48}" sibTransId="{2C6DD7C6-81F4-4F0E-B433-E8D4ADF0F4F4}"/>
    <dgm:cxn modelId="{A90CE5C8-7DB4-4F32-9D56-991367F59844}" type="presOf" srcId="{0D80B354-E475-4C98-B296-2AF2A114EC17}" destId="{9F4CADAA-D6ED-4F9B-B7B7-8226349046ED}" srcOrd="0" destOrd="1" presId="urn:microsoft.com/office/officeart/2018/2/layout/IconVerticalSolidList"/>
    <dgm:cxn modelId="{684DC2D5-52BD-418C-9B11-B178D6998E5D}" srcId="{BB22BC61-36F9-4002-9538-5067AD8FDF21}" destId="{CB1A77CE-9120-417E-A213-F485BF46BFF4}" srcOrd="2" destOrd="0" parTransId="{F6035E91-B4C8-4A82-9349-8C78504A6F07}" sibTransId="{BD5550B0-D421-4D6F-A254-D1E29772F6D2}"/>
    <dgm:cxn modelId="{1974CCEB-212E-4770-B3A7-99EF3A2EBB47}" type="presOf" srcId="{9FE575E1-72E9-45E8-BAAB-FAB78166B841}" destId="{9F4CADAA-D6ED-4F9B-B7B7-8226349046ED}" srcOrd="0" destOrd="0" presId="urn:microsoft.com/office/officeart/2018/2/layout/IconVerticalSolidList"/>
    <dgm:cxn modelId="{F8C1FBF3-C9C3-4BFF-BB1F-6CA09378B0AC}" srcId="{B4D01DF8-158E-4495-B7E5-B21B8ECF2254}" destId="{9FE575E1-72E9-45E8-BAAB-FAB78166B841}" srcOrd="0" destOrd="0" parTransId="{84FA4392-38D2-45E2-B45C-9B46144572C8}" sibTransId="{9AB1A5A1-EBF9-498B-8511-F4D12E8B982F}"/>
    <dgm:cxn modelId="{8B17DDA7-E0F1-4E77-9965-5A832198E024}" type="presParOf" srcId="{24F9FAA0-59CB-4F2D-96B0-D726804B983F}" destId="{EE5673DB-44D1-4B69-9FF1-9AAB56C2F178}" srcOrd="0" destOrd="0" presId="urn:microsoft.com/office/officeart/2018/2/layout/IconVerticalSolidList"/>
    <dgm:cxn modelId="{74BEBAD3-BFC9-4D6D-B0BD-424765E04612}" type="presParOf" srcId="{EE5673DB-44D1-4B69-9FF1-9AAB56C2F178}" destId="{0FB4868B-68C2-4D50-96F9-AD8167B78248}" srcOrd="0" destOrd="0" presId="urn:microsoft.com/office/officeart/2018/2/layout/IconVerticalSolidList"/>
    <dgm:cxn modelId="{A04F60B4-F0CA-448C-84E7-40BA63E6BAB4}" type="presParOf" srcId="{EE5673DB-44D1-4B69-9FF1-9AAB56C2F178}" destId="{EE6DC079-799E-4C05-8C0E-43CA10FCEF26}" srcOrd="1" destOrd="0" presId="urn:microsoft.com/office/officeart/2018/2/layout/IconVerticalSolidList"/>
    <dgm:cxn modelId="{AF7437D3-AFDB-414A-9EBF-CEC8F0131484}" type="presParOf" srcId="{EE5673DB-44D1-4B69-9FF1-9AAB56C2F178}" destId="{BE7FC246-0394-4BA9-A166-0D8A394F1E85}" srcOrd="2" destOrd="0" presId="urn:microsoft.com/office/officeart/2018/2/layout/IconVerticalSolidList"/>
    <dgm:cxn modelId="{69B6687D-BEBF-4EEB-B42E-B97B9B384D70}" type="presParOf" srcId="{EE5673DB-44D1-4B69-9FF1-9AAB56C2F178}" destId="{FAC5E2E4-7E7E-42D8-884B-7C46265A2CCB}" srcOrd="3" destOrd="0" presId="urn:microsoft.com/office/officeart/2018/2/layout/IconVerticalSolidList"/>
    <dgm:cxn modelId="{F24DB098-803B-4ECB-AFBD-5C8D197C3C10}" type="presParOf" srcId="{EE5673DB-44D1-4B69-9FF1-9AAB56C2F178}" destId="{8F7265C9-1769-4396-83E1-A720C8ACAFA0}" srcOrd="4" destOrd="0" presId="urn:microsoft.com/office/officeart/2018/2/layout/IconVerticalSolidList"/>
    <dgm:cxn modelId="{1876D82C-5C80-4F91-AF63-616B951D21A7}" type="presParOf" srcId="{24F9FAA0-59CB-4F2D-96B0-D726804B983F}" destId="{0B6BFA52-90E1-42C3-A390-387BF3C48C7B}" srcOrd="1" destOrd="0" presId="urn:microsoft.com/office/officeart/2018/2/layout/IconVerticalSolidList"/>
    <dgm:cxn modelId="{FBF33CC8-80C4-430A-B209-C9E28743FB40}" type="presParOf" srcId="{24F9FAA0-59CB-4F2D-96B0-D726804B983F}" destId="{9E2C07A9-8E0A-411E-8FF0-FF780CBFDC77}" srcOrd="2" destOrd="0" presId="urn:microsoft.com/office/officeart/2018/2/layout/IconVerticalSolidList"/>
    <dgm:cxn modelId="{AAD02942-2BBC-4B4A-8D3F-EEAD8C6B63B7}" type="presParOf" srcId="{9E2C07A9-8E0A-411E-8FF0-FF780CBFDC77}" destId="{30CC0AA0-286B-4161-B0AE-1E0150753201}" srcOrd="0" destOrd="0" presId="urn:microsoft.com/office/officeart/2018/2/layout/IconVerticalSolidList"/>
    <dgm:cxn modelId="{EB0EF988-88A0-4E02-9E38-1D6A7E1B7F99}" type="presParOf" srcId="{9E2C07A9-8E0A-411E-8FF0-FF780CBFDC77}" destId="{38406F51-7DA0-42C5-A695-AD1C0096A599}" srcOrd="1" destOrd="0" presId="urn:microsoft.com/office/officeart/2018/2/layout/IconVerticalSolidList"/>
    <dgm:cxn modelId="{AB3110E2-5033-4934-81CA-FD8D2BA73E97}" type="presParOf" srcId="{9E2C07A9-8E0A-411E-8FF0-FF780CBFDC77}" destId="{1FF94973-0708-4B69-9B5C-888BCEF7463A}" srcOrd="2" destOrd="0" presId="urn:microsoft.com/office/officeart/2018/2/layout/IconVerticalSolidList"/>
    <dgm:cxn modelId="{3F819EF0-7ACE-490C-9025-9D73A1860447}" type="presParOf" srcId="{9E2C07A9-8E0A-411E-8FF0-FF780CBFDC77}" destId="{A3BA8F70-91B7-4245-974D-24492BD8D277}" srcOrd="3" destOrd="0" presId="urn:microsoft.com/office/officeart/2018/2/layout/IconVerticalSolidList"/>
    <dgm:cxn modelId="{AA92AF78-3792-4640-B1F4-0CF0F8507447}" type="presParOf" srcId="{24F9FAA0-59CB-4F2D-96B0-D726804B983F}" destId="{390C67E5-F7FF-498B-AF15-7061AF447389}" srcOrd="3" destOrd="0" presId="urn:microsoft.com/office/officeart/2018/2/layout/IconVerticalSolidList"/>
    <dgm:cxn modelId="{D54BC16B-AFCE-41FB-AD11-FD7601E50780}" type="presParOf" srcId="{24F9FAA0-59CB-4F2D-96B0-D726804B983F}" destId="{A72FCC19-7952-433F-9D72-B2B4464C6F4B}" srcOrd="4" destOrd="0" presId="urn:microsoft.com/office/officeart/2018/2/layout/IconVerticalSolidList"/>
    <dgm:cxn modelId="{983B5B10-3FBD-4448-9FA9-E219F34347A7}" type="presParOf" srcId="{A72FCC19-7952-433F-9D72-B2B4464C6F4B}" destId="{47C5FE82-41FC-41EE-99F1-5E9797534AD2}" srcOrd="0" destOrd="0" presId="urn:microsoft.com/office/officeart/2018/2/layout/IconVerticalSolidList"/>
    <dgm:cxn modelId="{B6E4B5B7-BC99-457E-A56E-DD870CB2D52F}" type="presParOf" srcId="{A72FCC19-7952-433F-9D72-B2B4464C6F4B}" destId="{A9AC02F6-AFF6-4A43-BBBB-A14B118368A9}" srcOrd="1" destOrd="0" presId="urn:microsoft.com/office/officeart/2018/2/layout/IconVerticalSolidList"/>
    <dgm:cxn modelId="{CBE71BEC-CE44-40B3-BF88-12FD4CD41FF1}" type="presParOf" srcId="{A72FCC19-7952-433F-9D72-B2B4464C6F4B}" destId="{F84BF5E0-FA72-4700-8FE2-6E0ACE0138E8}" srcOrd="2" destOrd="0" presId="urn:microsoft.com/office/officeart/2018/2/layout/IconVerticalSolidList"/>
    <dgm:cxn modelId="{24C01500-6830-4433-A846-16C4C7D7F38E}" type="presParOf" srcId="{A72FCC19-7952-433F-9D72-B2B4464C6F4B}" destId="{3B98BDC6-143C-45A3-BE75-9B578458B622}" srcOrd="3" destOrd="0" presId="urn:microsoft.com/office/officeart/2018/2/layout/IconVerticalSolidList"/>
    <dgm:cxn modelId="{F41CDB92-17B1-4C66-9269-39842B6FA880}" type="presParOf" srcId="{24F9FAA0-59CB-4F2D-96B0-D726804B983F}" destId="{81CB9048-4FB5-4A22-9B3F-F7FAEA10F357}" srcOrd="5" destOrd="0" presId="urn:microsoft.com/office/officeart/2018/2/layout/IconVerticalSolidList"/>
    <dgm:cxn modelId="{4F27098F-DA99-457C-9E2E-F3ABAB3F2CBD}" type="presParOf" srcId="{24F9FAA0-59CB-4F2D-96B0-D726804B983F}" destId="{63FEDB6E-14B2-495B-8A36-F70017C48CF1}" srcOrd="6" destOrd="0" presId="urn:microsoft.com/office/officeart/2018/2/layout/IconVerticalSolidList"/>
    <dgm:cxn modelId="{E9F68419-CBED-4E8B-A372-29EE970A1B33}" type="presParOf" srcId="{63FEDB6E-14B2-495B-8A36-F70017C48CF1}" destId="{656810EA-BFAC-454C-9AF6-57DB0453AB7E}" srcOrd="0" destOrd="0" presId="urn:microsoft.com/office/officeart/2018/2/layout/IconVerticalSolidList"/>
    <dgm:cxn modelId="{2B03DE51-5045-4C27-B445-E27449DC3E3E}" type="presParOf" srcId="{63FEDB6E-14B2-495B-8A36-F70017C48CF1}" destId="{EABF5AD4-194F-472F-8613-5B934BE52857}" srcOrd="1" destOrd="0" presId="urn:microsoft.com/office/officeart/2018/2/layout/IconVerticalSolidList"/>
    <dgm:cxn modelId="{025C1FB9-F0D8-4D1A-8B1F-31A90BF7DCF7}" type="presParOf" srcId="{63FEDB6E-14B2-495B-8A36-F70017C48CF1}" destId="{D47C93CF-8DC4-4372-8731-E106C8A90789}" srcOrd="2" destOrd="0" presId="urn:microsoft.com/office/officeart/2018/2/layout/IconVerticalSolidList"/>
    <dgm:cxn modelId="{AE60DA71-07E4-45C0-A892-719BF45070CE}" type="presParOf" srcId="{63FEDB6E-14B2-495B-8A36-F70017C48CF1}" destId="{B455634F-8097-4ACF-87A4-99028224F2EA}" srcOrd="3" destOrd="0" presId="urn:microsoft.com/office/officeart/2018/2/layout/IconVerticalSolidList"/>
    <dgm:cxn modelId="{A5E9A215-61D2-480F-BE27-3549CA3F7717}" type="presParOf" srcId="{63FEDB6E-14B2-495B-8A36-F70017C48CF1}" destId="{9F4CADAA-D6ED-4F9B-B7B7-8226349046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868B-68C2-4D50-96F9-AD8167B78248}">
      <dsp:nvSpPr>
        <dsp:cNvPr id="0" name=""/>
        <dsp:cNvSpPr/>
      </dsp:nvSpPr>
      <dsp:spPr>
        <a:xfrm>
          <a:off x="0" y="2125"/>
          <a:ext cx="6582555" cy="10773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C079-799E-4C05-8C0E-43CA10FCEF26}">
      <dsp:nvSpPr>
        <dsp:cNvPr id="0" name=""/>
        <dsp:cNvSpPr/>
      </dsp:nvSpPr>
      <dsp:spPr>
        <a:xfrm>
          <a:off x="325906" y="244535"/>
          <a:ext cx="592558" cy="592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E2E4-7E7E-42D8-884B-7C46265A2CCB}">
      <dsp:nvSpPr>
        <dsp:cNvPr id="0" name=""/>
        <dsp:cNvSpPr/>
      </dsp:nvSpPr>
      <dsp:spPr>
        <a:xfrm>
          <a:off x="1244371" y="2125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Alta reattività:</a:t>
          </a:r>
          <a:endParaRPr lang="en-US" sz="2200" kern="1200"/>
        </a:p>
      </dsp:txBody>
      <dsp:txXfrm>
        <a:off x="1244371" y="2125"/>
        <a:ext cx="2962149" cy="1077378"/>
      </dsp:txXfrm>
    </dsp:sp>
    <dsp:sp modelId="{8F7265C9-1769-4396-83E1-A720C8ACAFA0}">
      <dsp:nvSpPr>
        <dsp:cNvPr id="0" name=""/>
        <dsp:cNvSpPr/>
      </dsp:nvSpPr>
      <dsp:spPr>
        <a:xfrm>
          <a:off x="4206521" y="2125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gestione efficiente degli algoritmi di ricerca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interazione efficace con il database</a:t>
          </a:r>
          <a:endParaRPr lang="en-US" sz="1300" kern="1200"/>
        </a:p>
      </dsp:txBody>
      <dsp:txXfrm>
        <a:off x="4206521" y="2125"/>
        <a:ext cx="2376033" cy="1077378"/>
      </dsp:txXfrm>
    </dsp:sp>
    <dsp:sp modelId="{30CC0AA0-286B-4161-B0AE-1E0150753201}">
      <dsp:nvSpPr>
        <dsp:cNvPr id="0" name=""/>
        <dsp:cNvSpPr/>
      </dsp:nvSpPr>
      <dsp:spPr>
        <a:xfrm>
          <a:off x="0" y="1348848"/>
          <a:ext cx="6582555" cy="10773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F51-7DA0-42C5-A695-AD1C0096A599}">
      <dsp:nvSpPr>
        <dsp:cNvPr id="0" name=""/>
        <dsp:cNvSpPr/>
      </dsp:nvSpPr>
      <dsp:spPr>
        <a:xfrm>
          <a:off x="325906" y="1591258"/>
          <a:ext cx="592558" cy="592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A8F70-91B7-4245-974D-24492BD8D277}">
      <dsp:nvSpPr>
        <dsp:cNvPr id="0" name=""/>
        <dsp:cNvSpPr/>
      </dsp:nvSpPr>
      <dsp:spPr>
        <a:xfrm>
          <a:off x="1244371" y="1348848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Interfaccia semplice e intuitiva</a:t>
          </a:r>
          <a:endParaRPr lang="en-US" sz="2200" kern="1200"/>
        </a:p>
      </dsp:txBody>
      <dsp:txXfrm>
        <a:off x="1244371" y="1348848"/>
        <a:ext cx="5338183" cy="1077378"/>
      </dsp:txXfrm>
    </dsp:sp>
    <dsp:sp modelId="{47C5FE82-41FC-41EE-99F1-5E9797534AD2}">
      <dsp:nvSpPr>
        <dsp:cNvPr id="0" name=""/>
        <dsp:cNvSpPr/>
      </dsp:nvSpPr>
      <dsp:spPr>
        <a:xfrm>
          <a:off x="0" y="2695571"/>
          <a:ext cx="6582555" cy="1077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02F6-AFF6-4A43-BBBB-A14B118368A9}">
      <dsp:nvSpPr>
        <dsp:cNvPr id="0" name=""/>
        <dsp:cNvSpPr/>
      </dsp:nvSpPr>
      <dsp:spPr>
        <a:xfrm>
          <a:off x="325906" y="2937981"/>
          <a:ext cx="592558" cy="592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BDC6-143C-45A3-BE75-9B578458B622}">
      <dsp:nvSpPr>
        <dsp:cNvPr id="0" name=""/>
        <dsp:cNvSpPr/>
      </dsp:nvSpPr>
      <dsp:spPr>
        <a:xfrm>
          <a:off x="1244371" y="2695571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Necessità di integrare dati aggiornati</a:t>
          </a:r>
          <a:endParaRPr lang="en-US" sz="2200" kern="1200"/>
        </a:p>
      </dsp:txBody>
      <dsp:txXfrm>
        <a:off x="1244371" y="2695571"/>
        <a:ext cx="5338183" cy="1077378"/>
      </dsp:txXfrm>
    </dsp:sp>
    <dsp:sp modelId="{656810EA-BFAC-454C-9AF6-57DB0453AB7E}">
      <dsp:nvSpPr>
        <dsp:cNvPr id="0" name=""/>
        <dsp:cNvSpPr/>
      </dsp:nvSpPr>
      <dsp:spPr>
        <a:xfrm>
          <a:off x="0" y="4042294"/>
          <a:ext cx="6582555" cy="1077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5AD4-194F-472F-8613-5B934BE52857}">
      <dsp:nvSpPr>
        <dsp:cNvPr id="0" name=""/>
        <dsp:cNvSpPr/>
      </dsp:nvSpPr>
      <dsp:spPr>
        <a:xfrm>
          <a:off x="325906" y="4284704"/>
          <a:ext cx="592558" cy="592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634F-8097-4ACF-87A4-99028224F2EA}">
      <dsp:nvSpPr>
        <dsp:cNvPr id="0" name=""/>
        <dsp:cNvSpPr/>
      </dsp:nvSpPr>
      <dsp:spPr>
        <a:xfrm>
          <a:off x="1244371" y="4042294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Necessità di gestione account</a:t>
          </a:r>
          <a:endParaRPr lang="en-US" sz="2200" kern="1200"/>
        </a:p>
      </dsp:txBody>
      <dsp:txXfrm>
        <a:off x="1244371" y="4042294"/>
        <a:ext cx="2962149" cy="1077378"/>
      </dsp:txXfrm>
    </dsp:sp>
    <dsp:sp modelId="{9F4CADAA-D6ED-4F9B-B7B7-8226349046ED}">
      <dsp:nvSpPr>
        <dsp:cNvPr id="0" name=""/>
        <dsp:cNvSpPr/>
      </dsp:nvSpPr>
      <dsp:spPr>
        <a:xfrm>
          <a:off x="4206521" y="4042294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Impedire sovraccarico profili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Cancellare account inattivi</a:t>
          </a:r>
          <a:endParaRPr lang="en-US" sz="1300" kern="1200"/>
        </a:p>
      </dsp:txBody>
      <dsp:txXfrm>
        <a:off x="4206521" y="4042294"/>
        <a:ext cx="2376033" cy="107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A981818-2B83-4FF3-86B1-5E61AA34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46" y="0"/>
            <a:ext cx="7786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EBAE22-2721-4510-A214-F84D4F6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CRITICITA’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CD246EE-7747-4EF1-9CA4-B0B685755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07524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2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1</cp:revision>
  <dcterms:created xsi:type="dcterms:W3CDTF">2020-05-18T06:46:09Z</dcterms:created>
  <dcterms:modified xsi:type="dcterms:W3CDTF">2020-05-18T06:47:16Z</dcterms:modified>
</cp:coreProperties>
</file>