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2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  <a:endParaRPr lang="en-US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7818725" y="2060834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A08FD8E2-99A2-4A7A-AE7B-813A2379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82" y="290074"/>
            <a:ext cx="8383170" cy="627785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EBAE22-2721-4510-A214-F84D4F6D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CRITICITA’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147A8-DF90-4366-B15E-EB61450D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Alta reattività: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gestione efficiente degli algoritmi di ricerca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interazione efficace con il database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sz="2600" dirty="0"/>
              <a:t> Interfaccia semplice e intuitiva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600" dirty="0"/>
              <a:t> Necessità di integrare dati aggiornati</a:t>
            </a:r>
          </a:p>
        </p:txBody>
      </p:sp>
    </p:spTree>
    <p:extLst>
      <p:ext uri="{BB962C8B-B14F-4D97-AF65-F5344CB8AC3E}">
        <p14:creationId xmlns:p14="http://schemas.microsoft.com/office/powerpoint/2010/main" val="4225200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Avenir Next LT Pro</vt:lpstr>
      <vt:lpstr>Avenir Next LT Pro Light</vt:lpstr>
      <vt:lpstr>Calibri</vt:lpstr>
      <vt:lpstr>Courier New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2</cp:revision>
  <dcterms:created xsi:type="dcterms:W3CDTF">2020-05-15T11:23:48Z</dcterms:created>
  <dcterms:modified xsi:type="dcterms:W3CDTF">2020-05-15T11:27:12Z</dcterms:modified>
</cp:coreProperties>
</file>