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2" r:id="rId2"/>
    <p:sldId id="257" r:id="rId3"/>
    <p:sldId id="261" r:id="rId4"/>
    <p:sldId id="258" r:id="rId5"/>
    <p:sldId id="259" r:id="rId6"/>
    <p:sldId id="260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7" autoAdjust="0"/>
    <p:restoredTop sz="94697" autoAdjust="0"/>
  </p:normalViewPr>
  <p:slideViewPr>
    <p:cSldViewPr snapToGrid="0">
      <p:cViewPr varScale="1">
        <p:scale>
          <a:sx n="104" d="100"/>
          <a:sy n="104" d="100"/>
        </p:scale>
        <p:origin x="240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2BC61-36F9-4002-9538-5067AD8FDF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F7F3E76-8E03-4E0D-9C3A-5E0B45CED78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Alta reattività</a:t>
          </a:r>
        </a:p>
      </dgm:t>
    </dgm:pt>
    <dgm:pt modelId="{7D7A6DCD-DC31-4620-8446-6384915BEB48}" type="parTrans" cxnId="{5C2E53BB-67DD-44DF-8A47-634050BA8A35}">
      <dgm:prSet/>
      <dgm:spPr/>
      <dgm:t>
        <a:bodyPr/>
        <a:lstStyle/>
        <a:p>
          <a:endParaRPr lang="en-US"/>
        </a:p>
      </dgm:t>
    </dgm:pt>
    <dgm:pt modelId="{2C6DD7C6-81F4-4F0E-B433-E8D4ADF0F4F4}" type="sibTrans" cxnId="{5C2E53BB-67DD-44DF-8A47-634050BA8A35}">
      <dgm:prSet/>
      <dgm:spPr/>
      <dgm:t>
        <a:bodyPr/>
        <a:lstStyle/>
        <a:p>
          <a:endParaRPr lang="en-US"/>
        </a:p>
      </dgm:t>
    </dgm:pt>
    <dgm:pt modelId="{4B719ED0-E664-4E84-BCB1-FE55255BB28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40C341C-788B-4F1A-AE61-D7CBEE54442A}" type="parTrans" cxnId="{AC729768-8620-4A1C-9EA5-6A8705BB4AED}">
      <dgm:prSet/>
      <dgm:spPr/>
      <dgm:t>
        <a:bodyPr/>
        <a:lstStyle/>
        <a:p>
          <a:endParaRPr lang="en-US"/>
        </a:p>
      </dgm:t>
    </dgm:pt>
    <dgm:pt modelId="{9974BF0E-CD8C-475A-BD11-F7AA292813C0}" type="sibTrans" cxnId="{AC729768-8620-4A1C-9EA5-6A8705BB4AED}">
      <dgm:prSet/>
      <dgm:spPr/>
      <dgm:t>
        <a:bodyPr/>
        <a:lstStyle/>
        <a:p>
          <a:endParaRPr lang="en-US"/>
        </a:p>
      </dgm:t>
    </dgm:pt>
    <dgm:pt modelId="{FDD7E09F-E77F-489E-B608-1445055609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Interfaccia semplice e intuitiva</a:t>
          </a:r>
          <a:endParaRPr lang="en-US"/>
        </a:p>
      </dgm:t>
    </dgm:pt>
    <dgm:pt modelId="{5228C5D3-1852-4494-8DA2-B33B3EE544D8}" type="parTrans" cxnId="{1D65101B-91FA-4E42-BB2B-AAE94F1A1BBE}">
      <dgm:prSet/>
      <dgm:spPr/>
      <dgm:t>
        <a:bodyPr/>
        <a:lstStyle/>
        <a:p>
          <a:endParaRPr lang="en-US"/>
        </a:p>
      </dgm:t>
    </dgm:pt>
    <dgm:pt modelId="{5D967168-9F91-4D17-970F-EBC1EC013AF8}" type="sibTrans" cxnId="{1D65101B-91FA-4E42-BB2B-AAE94F1A1BBE}">
      <dgm:prSet/>
      <dgm:spPr/>
      <dgm:t>
        <a:bodyPr/>
        <a:lstStyle/>
        <a:p>
          <a:endParaRPr lang="en-US"/>
        </a:p>
      </dgm:t>
    </dgm:pt>
    <dgm:pt modelId="{CB1A77CE-9120-417E-A213-F485BF46BFF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Necessità di integrare dati aggiornati</a:t>
          </a:r>
          <a:endParaRPr lang="en-US" dirty="0"/>
        </a:p>
      </dgm:t>
    </dgm:pt>
    <dgm:pt modelId="{F6035E91-B4C8-4A82-9349-8C78504A6F07}" type="parTrans" cxnId="{684DC2D5-52BD-418C-9B11-B178D6998E5D}">
      <dgm:prSet/>
      <dgm:spPr/>
      <dgm:t>
        <a:bodyPr/>
        <a:lstStyle/>
        <a:p>
          <a:endParaRPr lang="en-US"/>
        </a:p>
      </dgm:t>
    </dgm:pt>
    <dgm:pt modelId="{BD5550B0-D421-4D6F-A254-D1E29772F6D2}" type="sibTrans" cxnId="{684DC2D5-52BD-418C-9B11-B178D6998E5D}">
      <dgm:prSet/>
      <dgm:spPr/>
      <dgm:t>
        <a:bodyPr/>
        <a:lstStyle/>
        <a:p>
          <a:endParaRPr lang="en-US"/>
        </a:p>
      </dgm:t>
    </dgm:pt>
    <dgm:pt modelId="{B4D01DF8-158E-4495-B7E5-B21B8ECF225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Necessità di gestione degli account</a:t>
          </a:r>
          <a:endParaRPr lang="en-US" dirty="0"/>
        </a:p>
      </dgm:t>
    </dgm:pt>
    <dgm:pt modelId="{F4CC556F-0959-42E3-9F62-2522E25D4ABD}" type="parTrans" cxnId="{4C98C497-965C-47B2-B0DC-B8E4AAFA6737}">
      <dgm:prSet/>
      <dgm:spPr/>
      <dgm:t>
        <a:bodyPr/>
        <a:lstStyle/>
        <a:p>
          <a:endParaRPr lang="en-US"/>
        </a:p>
      </dgm:t>
    </dgm:pt>
    <dgm:pt modelId="{86A72344-4590-4DDF-80AC-470239B9732B}" type="sibTrans" cxnId="{4C98C497-965C-47B2-B0DC-B8E4AAFA6737}">
      <dgm:prSet/>
      <dgm:spPr/>
      <dgm:t>
        <a:bodyPr/>
        <a:lstStyle/>
        <a:p>
          <a:endParaRPr lang="en-US"/>
        </a:p>
      </dgm:t>
    </dgm:pt>
    <dgm:pt modelId="{24F9FAA0-59CB-4F2D-96B0-D726804B983F}" type="pres">
      <dgm:prSet presAssocID="{BB22BC61-36F9-4002-9538-5067AD8FDF21}" presName="root" presStyleCnt="0">
        <dgm:presLayoutVars>
          <dgm:dir/>
          <dgm:resizeHandles val="exact"/>
        </dgm:presLayoutVars>
      </dgm:prSet>
      <dgm:spPr/>
    </dgm:pt>
    <dgm:pt modelId="{EE5673DB-44D1-4B69-9FF1-9AAB56C2F178}" type="pres">
      <dgm:prSet presAssocID="{3F7F3E76-8E03-4E0D-9C3A-5E0B45CED783}" presName="compNode" presStyleCnt="0"/>
      <dgm:spPr/>
    </dgm:pt>
    <dgm:pt modelId="{0FB4868B-68C2-4D50-96F9-AD8167B78248}" type="pres">
      <dgm:prSet presAssocID="{3F7F3E76-8E03-4E0D-9C3A-5E0B45CED783}" presName="bgRect" presStyleLbl="bgShp" presStyleIdx="0" presStyleCnt="4"/>
      <dgm:spPr/>
    </dgm:pt>
    <dgm:pt modelId="{EE6DC079-799E-4C05-8C0E-43CA10FCEF26}" type="pres">
      <dgm:prSet presAssocID="{3F7F3E76-8E03-4E0D-9C3A-5E0B45CED7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E7FC246-0394-4BA9-A166-0D8A394F1E85}" type="pres">
      <dgm:prSet presAssocID="{3F7F3E76-8E03-4E0D-9C3A-5E0B45CED783}" presName="spaceRect" presStyleCnt="0"/>
      <dgm:spPr/>
    </dgm:pt>
    <dgm:pt modelId="{FAC5E2E4-7E7E-42D8-884B-7C46265A2CCB}" type="pres">
      <dgm:prSet presAssocID="{3F7F3E76-8E03-4E0D-9C3A-5E0B45CED783}" presName="parTx" presStyleLbl="revTx" presStyleIdx="0" presStyleCnt="5">
        <dgm:presLayoutVars>
          <dgm:chMax val="0"/>
          <dgm:chPref val="0"/>
        </dgm:presLayoutVars>
      </dgm:prSet>
      <dgm:spPr/>
    </dgm:pt>
    <dgm:pt modelId="{8F7265C9-1769-4396-83E1-A720C8ACAFA0}" type="pres">
      <dgm:prSet presAssocID="{3F7F3E76-8E03-4E0D-9C3A-5E0B45CED783}" presName="desTx" presStyleLbl="revTx" presStyleIdx="1" presStyleCnt="5" custScaleX="149096" custLinFactNeighborX="-22494" custLinFactNeighborY="1105">
        <dgm:presLayoutVars/>
      </dgm:prSet>
      <dgm:spPr/>
    </dgm:pt>
    <dgm:pt modelId="{0B6BFA52-90E1-42C3-A390-387BF3C48C7B}" type="pres">
      <dgm:prSet presAssocID="{2C6DD7C6-81F4-4F0E-B433-E8D4ADF0F4F4}" presName="sibTrans" presStyleCnt="0"/>
      <dgm:spPr/>
    </dgm:pt>
    <dgm:pt modelId="{9E2C07A9-8E0A-411E-8FF0-FF780CBFDC77}" type="pres">
      <dgm:prSet presAssocID="{FDD7E09F-E77F-489E-B608-14450556091D}" presName="compNode" presStyleCnt="0"/>
      <dgm:spPr/>
    </dgm:pt>
    <dgm:pt modelId="{30CC0AA0-286B-4161-B0AE-1E0150753201}" type="pres">
      <dgm:prSet presAssocID="{FDD7E09F-E77F-489E-B608-14450556091D}" presName="bgRect" presStyleLbl="bgShp" presStyleIdx="1" presStyleCnt="4"/>
      <dgm:spPr/>
    </dgm:pt>
    <dgm:pt modelId="{38406F51-7DA0-42C5-A695-AD1C0096A599}" type="pres">
      <dgm:prSet presAssocID="{FDD7E09F-E77F-489E-B608-1445055609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FF94973-0708-4B69-9B5C-888BCEF7463A}" type="pres">
      <dgm:prSet presAssocID="{FDD7E09F-E77F-489E-B608-14450556091D}" presName="spaceRect" presStyleCnt="0"/>
      <dgm:spPr/>
    </dgm:pt>
    <dgm:pt modelId="{A3BA8F70-91B7-4245-974D-24492BD8D277}" type="pres">
      <dgm:prSet presAssocID="{FDD7E09F-E77F-489E-B608-14450556091D}" presName="parTx" presStyleLbl="revTx" presStyleIdx="2" presStyleCnt="5">
        <dgm:presLayoutVars>
          <dgm:chMax val="0"/>
          <dgm:chPref val="0"/>
        </dgm:presLayoutVars>
      </dgm:prSet>
      <dgm:spPr/>
    </dgm:pt>
    <dgm:pt modelId="{390C67E5-F7FF-498B-AF15-7061AF447389}" type="pres">
      <dgm:prSet presAssocID="{5D967168-9F91-4D17-970F-EBC1EC013AF8}" presName="sibTrans" presStyleCnt="0"/>
      <dgm:spPr/>
    </dgm:pt>
    <dgm:pt modelId="{A72FCC19-7952-433F-9D72-B2B4464C6F4B}" type="pres">
      <dgm:prSet presAssocID="{CB1A77CE-9120-417E-A213-F485BF46BFF4}" presName="compNode" presStyleCnt="0"/>
      <dgm:spPr/>
    </dgm:pt>
    <dgm:pt modelId="{47C5FE82-41FC-41EE-99F1-5E9797534AD2}" type="pres">
      <dgm:prSet presAssocID="{CB1A77CE-9120-417E-A213-F485BF46BFF4}" presName="bgRect" presStyleLbl="bgShp" presStyleIdx="2" presStyleCnt="4"/>
      <dgm:spPr/>
    </dgm:pt>
    <dgm:pt modelId="{A9AC02F6-AFF6-4A43-BBBB-A14B118368A9}" type="pres">
      <dgm:prSet presAssocID="{CB1A77CE-9120-417E-A213-F485BF46BF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84BF5E0-FA72-4700-8FE2-6E0ACE0138E8}" type="pres">
      <dgm:prSet presAssocID="{CB1A77CE-9120-417E-A213-F485BF46BFF4}" presName="spaceRect" presStyleCnt="0"/>
      <dgm:spPr/>
    </dgm:pt>
    <dgm:pt modelId="{3B98BDC6-143C-45A3-BE75-9B578458B622}" type="pres">
      <dgm:prSet presAssocID="{CB1A77CE-9120-417E-A213-F485BF46BFF4}" presName="parTx" presStyleLbl="revTx" presStyleIdx="3" presStyleCnt="5">
        <dgm:presLayoutVars>
          <dgm:chMax val="0"/>
          <dgm:chPref val="0"/>
        </dgm:presLayoutVars>
      </dgm:prSet>
      <dgm:spPr/>
    </dgm:pt>
    <dgm:pt modelId="{81CB9048-4FB5-4A22-9B3F-F7FAEA10F357}" type="pres">
      <dgm:prSet presAssocID="{BD5550B0-D421-4D6F-A254-D1E29772F6D2}" presName="sibTrans" presStyleCnt="0"/>
      <dgm:spPr/>
    </dgm:pt>
    <dgm:pt modelId="{63FEDB6E-14B2-495B-8A36-F70017C48CF1}" type="pres">
      <dgm:prSet presAssocID="{B4D01DF8-158E-4495-B7E5-B21B8ECF2254}" presName="compNode" presStyleCnt="0"/>
      <dgm:spPr/>
    </dgm:pt>
    <dgm:pt modelId="{656810EA-BFAC-454C-9AF6-57DB0453AB7E}" type="pres">
      <dgm:prSet presAssocID="{B4D01DF8-158E-4495-B7E5-B21B8ECF2254}" presName="bgRect" presStyleLbl="bgShp" presStyleIdx="3" presStyleCnt="4"/>
      <dgm:spPr/>
    </dgm:pt>
    <dgm:pt modelId="{EABF5AD4-194F-472F-8613-5B934BE52857}" type="pres">
      <dgm:prSet presAssocID="{B4D01DF8-158E-4495-B7E5-B21B8ECF22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47C93CF-8DC4-4372-8731-E106C8A90789}" type="pres">
      <dgm:prSet presAssocID="{B4D01DF8-158E-4495-B7E5-B21B8ECF2254}" presName="spaceRect" presStyleCnt="0"/>
      <dgm:spPr/>
    </dgm:pt>
    <dgm:pt modelId="{B455634F-8097-4ACF-87A4-99028224F2EA}" type="pres">
      <dgm:prSet presAssocID="{B4D01DF8-158E-4495-B7E5-B21B8ECF225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32EBC04-B263-4AF8-818C-6647649698BD}" type="presOf" srcId="{CB1A77CE-9120-417E-A213-F485BF46BFF4}" destId="{3B98BDC6-143C-45A3-BE75-9B578458B622}" srcOrd="0" destOrd="0" presId="urn:microsoft.com/office/officeart/2018/2/layout/IconVerticalSolidList"/>
    <dgm:cxn modelId="{E1249010-2498-41B2-AF68-AD20F8747C96}" type="presOf" srcId="{4B719ED0-E664-4E84-BCB1-FE55255BB283}" destId="{8F7265C9-1769-4396-83E1-A720C8ACAFA0}" srcOrd="0" destOrd="0" presId="urn:microsoft.com/office/officeart/2018/2/layout/IconVerticalSolidList"/>
    <dgm:cxn modelId="{1D65101B-91FA-4E42-BB2B-AAE94F1A1BBE}" srcId="{BB22BC61-36F9-4002-9538-5067AD8FDF21}" destId="{FDD7E09F-E77F-489E-B608-14450556091D}" srcOrd="1" destOrd="0" parTransId="{5228C5D3-1852-4494-8DA2-B33B3EE544D8}" sibTransId="{5D967168-9F91-4D17-970F-EBC1EC013AF8}"/>
    <dgm:cxn modelId="{F80C7C1D-6A3C-4164-B8A0-023F5DACC97A}" type="presOf" srcId="{FDD7E09F-E77F-489E-B608-14450556091D}" destId="{A3BA8F70-91B7-4245-974D-24492BD8D277}" srcOrd="0" destOrd="0" presId="urn:microsoft.com/office/officeart/2018/2/layout/IconVerticalSolidList"/>
    <dgm:cxn modelId="{B5A57822-3E34-478F-A0BD-B153C0649D91}" type="presOf" srcId="{BB22BC61-36F9-4002-9538-5067AD8FDF21}" destId="{24F9FAA0-59CB-4F2D-96B0-D726804B983F}" srcOrd="0" destOrd="0" presId="urn:microsoft.com/office/officeart/2018/2/layout/IconVerticalSolidList"/>
    <dgm:cxn modelId="{AC729768-8620-4A1C-9EA5-6A8705BB4AED}" srcId="{3F7F3E76-8E03-4E0D-9C3A-5E0B45CED783}" destId="{4B719ED0-E664-4E84-BCB1-FE55255BB283}" srcOrd="0" destOrd="0" parTransId="{640C341C-788B-4F1A-AE61-D7CBEE54442A}" sibTransId="{9974BF0E-CD8C-475A-BD11-F7AA292813C0}"/>
    <dgm:cxn modelId="{5557F668-9C1B-43CF-9A62-28B8F87E2555}" type="presOf" srcId="{B4D01DF8-158E-4495-B7E5-B21B8ECF2254}" destId="{B455634F-8097-4ACF-87A4-99028224F2EA}" srcOrd="0" destOrd="0" presId="urn:microsoft.com/office/officeart/2018/2/layout/IconVerticalSolidList"/>
    <dgm:cxn modelId="{4C98C497-965C-47B2-B0DC-B8E4AAFA6737}" srcId="{BB22BC61-36F9-4002-9538-5067AD8FDF21}" destId="{B4D01DF8-158E-4495-B7E5-B21B8ECF2254}" srcOrd="3" destOrd="0" parTransId="{F4CC556F-0959-42E3-9F62-2522E25D4ABD}" sibTransId="{86A72344-4590-4DDF-80AC-470239B9732B}"/>
    <dgm:cxn modelId="{F4EF86AF-8E29-4E2B-92A0-A2E707CFC0E9}" type="presOf" srcId="{3F7F3E76-8E03-4E0D-9C3A-5E0B45CED783}" destId="{FAC5E2E4-7E7E-42D8-884B-7C46265A2CCB}" srcOrd="0" destOrd="0" presId="urn:microsoft.com/office/officeart/2018/2/layout/IconVerticalSolidList"/>
    <dgm:cxn modelId="{5C2E53BB-67DD-44DF-8A47-634050BA8A35}" srcId="{BB22BC61-36F9-4002-9538-5067AD8FDF21}" destId="{3F7F3E76-8E03-4E0D-9C3A-5E0B45CED783}" srcOrd="0" destOrd="0" parTransId="{7D7A6DCD-DC31-4620-8446-6384915BEB48}" sibTransId="{2C6DD7C6-81F4-4F0E-B433-E8D4ADF0F4F4}"/>
    <dgm:cxn modelId="{684DC2D5-52BD-418C-9B11-B178D6998E5D}" srcId="{BB22BC61-36F9-4002-9538-5067AD8FDF21}" destId="{CB1A77CE-9120-417E-A213-F485BF46BFF4}" srcOrd="2" destOrd="0" parTransId="{F6035E91-B4C8-4A82-9349-8C78504A6F07}" sibTransId="{BD5550B0-D421-4D6F-A254-D1E29772F6D2}"/>
    <dgm:cxn modelId="{8B17DDA7-E0F1-4E77-9965-5A832198E024}" type="presParOf" srcId="{24F9FAA0-59CB-4F2D-96B0-D726804B983F}" destId="{EE5673DB-44D1-4B69-9FF1-9AAB56C2F178}" srcOrd="0" destOrd="0" presId="urn:microsoft.com/office/officeart/2018/2/layout/IconVerticalSolidList"/>
    <dgm:cxn modelId="{74BEBAD3-BFC9-4D6D-B0BD-424765E04612}" type="presParOf" srcId="{EE5673DB-44D1-4B69-9FF1-9AAB56C2F178}" destId="{0FB4868B-68C2-4D50-96F9-AD8167B78248}" srcOrd="0" destOrd="0" presId="urn:microsoft.com/office/officeart/2018/2/layout/IconVerticalSolidList"/>
    <dgm:cxn modelId="{A04F60B4-F0CA-448C-84E7-40BA63E6BAB4}" type="presParOf" srcId="{EE5673DB-44D1-4B69-9FF1-9AAB56C2F178}" destId="{EE6DC079-799E-4C05-8C0E-43CA10FCEF26}" srcOrd="1" destOrd="0" presId="urn:microsoft.com/office/officeart/2018/2/layout/IconVerticalSolidList"/>
    <dgm:cxn modelId="{AF7437D3-AFDB-414A-9EBF-CEC8F0131484}" type="presParOf" srcId="{EE5673DB-44D1-4B69-9FF1-9AAB56C2F178}" destId="{BE7FC246-0394-4BA9-A166-0D8A394F1E85}" srcOrd="2" destOrd="0" presId="urn:microsoft.com/office/officeart/2018/2/layout/IconVerticalSolidList"/>
    <dgm:cxn modelId="{69B6687D-BEBF-4EEB-B42E-B97B9B384D70}" type="presParOf" srcId="{EE5673DB-44D1-4B69-9FF1-9AAB56C2F178}" destId="{FAC5E2E4-7E7E-42D8-884B-7C46265A2CCB}" srcOrd="3" destOrd="0" presId="urn:microsoft.com/office/officeart/2018/2/layout/IconVerticalSolidList"/>
    <dgm:cxn modelId="{F24DB098-803B-4ECB-AFBD-5C8D197C3C10}" type="presParOf" srcId="{EE5673DB-44D1-4B69-9FF1-9AAB56C2F178}" destId="{8F7265C9-1769-4396-83E1-A720C8ACAFA0}" srcOrd="4" destOrd="0" presId="urn:microsoft.com/office/officeart/2018/2/layout/IconVerticalSolidList"/>
    <dgm:cxn modelId="{1876D82C-5C80-4F91-AF63-616B951D21A7}" type="presParOf" srcId="{24F9FAA0-59CB-4F2D-96B0-D726804B983F}" destId="{0B6BFA52-90E1-42C3-A390-387BF3C48C7B}" srcOrd="1" destOrd="0" presId="urn:microsoft.com/office/officeart/2018/2/layout/IconVerticalSolidList"/>
    <dgm:cxn modelId="{FBF33CC8-80C4-430A-B209-C9E28743FB40}" type="presParOf" srcId="{24F9FAA0-59CB-4F2D-96B0-D726804B983F}" destId="{9E2C07A9-8E0A-411E-8FF0-FF780CBFDC77}" srcOrd="2" destOrd="0" presId="urn:microsoft.com/office/officeart/2018/2/layout/IconVerticalSolidList"/>
    <dgm:cxn modelId="{AAD02942-2BBC-4B4A-8D3F-EEAD8C6B63B7}" type="presParOf" srcId="{9E2C07A9-8E0A-411E-8FF0-FF780CBFDC77}" destId="{30CC0AA0-286B-4161-B0AE-1E0150753201}" srcOrd="0" destOrd="0" presId="urn:microsoft.com/office/officeart/2018/2/layout/IconVerticalSolidList"/>
    <dgm:cxn modelId="{EB0EF988-88A0-4E02-9E38-1D6A7E1B7F99}" type="presParOf" srcId="{9E2C07A9-8E0A-411E-8FF0-FF780CBFDC77}" destId="{38406F51-7DA0-42C5-A695-AD1C0096A599}" srcOrd="1" destOrd="0" presId="urn:microsoft.com/office/officeart/2018/2/layout/IconVerticalSolidList"/>
    <dgm:cxn modelId="{AB3110E2-5033-4934-81CA-FD8D2BA73E97}" type="presParOf" srcId="{9E2C07A9-8E0A-411E-8FF0-FF780CBFDC77}" destId="{1FF94973-0708-4B69-9B5C-888BCEF7463A}" srcOrd="2" destOrd="0" presId="urn:microsoft.com/office/officeart/2018/2/layout/IconVerticalSolidList"/>
    <dgm:cxn modelId="{3F819EF0-7ACE-490C-9025-9D73A1860447}" type="presParOf" srcId="{9E2C07A9-8E0A-411E-8FF0-FF780CBFDC77}" destId="{A3BA8F70-91B7-4245-974D-24492BD8D277}" srcOrd="3" destOrd="0" presId="urn:microsoft.com/office/officeart/2018/2/layout/IconVerticalSolidList"/>
    <dgm:cxn modelId="{AA92AF78-3792-4640-B1F4-0CF0F8507447}" type="presParOf" srcId="{24F9FAA0-59CB-4F2D-96B0-D726804B983F}" destId="{390C67E5-F7FF-498B-AF15-7061AF447389}" srcOrd="3" destOrd="0" presId="urn:microsoft.com/office/officeart/2018/2/layout/IconVerticalSolidList"/>
    <dgm:cxn modelId="{D54BC16B-AFCE-41FB-AD11-FD7601E50780}" type="presParOf" srcId="{24F9FAA0-59CB-4F2D-96B0-D726804B983F}" destId="{A72FCC19-7952-433F-9D72-B2B4464C6F4B}" srcOrd="4" destOrd="0" presId="urn:microsoft.com/office/officeart/2018/2/layout/IconVerticalSolidList"/>
    <dgm:cxn modelId="{983B5B10-3FBD-4448-9FA9-E219F34347A7}" type="presParOf" srcId="{A72FCC19-7952-433F-9D72-B2B4464C6F4B}" destId="{47C5FE82-41FC-41EE-99F1-5E9797534AD2}" srcOrd="0" destOrd="0" presId="urn:microsoft.com/office/officeart/2018/2/layout/IconVerticalSolidList"/>
    <dgm:cxn modelId="{B6E4B5B7-BC99-457E-A56E-DD870CB2D52F}" type="presParOf" srcId="{A72FCC19-7952-433F-9D72-B2B4464C6F4B}" destId="{A9AC02F6-AFF6-4A43-BBBB-A14B118368A9}" srcOrd="1" destOrd="0" presId="urn:microsoft.com/office/officeart/2018/2/layout/IconVerticalSolidList"/>
    <dgm:cxn modelId="{CBE71BEC-CE44-40B3-BF88-12FD4CD41FF1}" type="presParOf" srcId="{A72FCC19-7952-433F-9D72-B2B4464C6F4B}" destId="{F84BF5E0-FA72-4700-8FE2-6E0ACE0138E8}" srcOrd="2" destOrd="0" presId="urn:microsoft.com/office/officeart/2018/2/layout/IconVerticalSolidList"/>
    <dgm:cxn modelId="{24C01500-6830-4433-A846-16C4C7D7F38E}" type="presParOf" srcId="{A72FCC19-7952-433F-9D72-B2B4464C6F4B}" destId="{3B98BDC6-143C-45A3-BE75-9B578458B622}" srcOrd="3" destOrd="0" presId="urn:microsoft.com/office/officeart/2018/2/layout/IconVerticalSolidList"/>
    <dgm:cxn modelId="{F41CDB92-17B1-4C66-9269-39842B6FA880}" type="presParOf" srcId="{24F9FAA0-59CB-4F2D-96B0-D726804B983F}" destId="{81CB9048-4FB5-4A22-9B3F-F7FAEA10F357}" srcOrd="5" destOrd="0" presId="urn:microsoft.com/office/officeart/2018/2/layout/IconVerticalSolidList"/>
    <dgm:cxn modelId="{4F27098F-DA99-457C-9E2E-F3ABAB3F2CBD}" type="presParOf" srcId="{24F9FAA0-59CB-4F2D-96B0-D726804B983F}" destId="{63FEDB6E-14B2-495B-8A36-F70017C48CF1}" srcOrd="6" destOrd="0" presId="urn:microsoft.com/office/officeart/2018/2/layout/IconVerticalSolidList"/>
    <dgm:cxn modelId="{E9F68419-CBED-4E8B-A372-29EE970A1B33}" type="presParOf" srcId="{63FEDB6E-14B2-495B-8A36-F70017C48CF1}" destId="{656810EA-BFAC-454C-9AF6-57DB0453AB7E}" srcOrd="0" destOrd="0" presId="urn:microsoft.com/office/officeart/2018/2/layout/IconVerticalSolidList"/>
    <dgm:cxn modelId="{2B03DE51-5045-4C27-B445-E27449DC3E3E}" type="presParOf" srcId="{63FEDB6E-14B2-495B-8A36-F70017C48CF1}" destId="{EABF5AD4-194F-472F-8613-5B934BE52857}" srcOrd="1" destOrd="0" presId="urn:microsoft.com/office/officeart/2018/2/layout/IconVerticalSolidList"/>
    <dgm:cxn modelId="{025C1FB9-F0D8-4D1A-8B1F-31A90BF7DCF7}" type="presParOf" srcId="{63FEDB6E-14B2-495B-8A36-F70017C48CF1}" destId="{D47C93CF-8DC4-4372-8731-E106C8A90789}" srcOrd="2" destOrd="0" presId="urn:microsoft.com/office/officeart/2018/2/layout/IconVerticalSolidList"/>
    <dgm:cxn modelId="{AE60DA71-07E4-45C0-A892-719BF45070CE}" type="presParOf" srcId="{63FEDB6E-14B2-495B-8A36-F70017C48CF1}" destId="{B455634F-8097-4ACF-87A4-99028224F2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4868B-68C2-4D50-96F9-AD8167B78248}">
      <dsp:nvSpPr>
        <dsp:cNvPr id="0" name=""/>
        <dsp:cNvSpPr/>
      </dsp:nvSpPr>
      <dsp:spPr>
        <a:xfrm>
          <a:off x="-290570" y="9614"/>
          <a:ext cx="6582555" cy="1074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DC079-799E-4C05-8C0E-43CA10FCEF26}">
      <dsp:nvSpPr>
        <dsp:cNvPr id="0" name=""/>
        <dsp:cNvSpPr/>
      </dsp:nvSpPr>
      <dsp:spPr>
        <a:xfrm>
          <a:off x="34382" y="251315"/>
          <a:ext cx="590823" cy="5908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5E2E4-7E7E-42D8-884B-7C46265A2CCB}">
      <dsp:nvSpPr>
        <dsp:cNvPr id="0" name=""/>
        <dsp:cNvSpPr/>
      </dsp:nvSpPr>
      <dsp:spPr>
        <a:xfrm>
          <a:off x="950159" y="9614"/>
          <a:ext cx="2962149" cy="1074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89" tIns="113689" rIns="113689" bIns="11368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Alta reattività</a:t>
          </a:r>
        </a:p>
      </dsp:txBody>
      <dsp:txXfrm>
        <a:off x="950159" y="9614"/>
        <a:ext cx="2962149" cy="1074224"/>
      </dsp:txXfrm>
    </dsp:sp>
    <dsp:sp modelId="{8F7265C9-1769-4396-83E1-A720C8ACAFA0}">
      <dsp:nvSpPr>
        <dsp:cNvPr id="0" name=""/>
        <dsp:cNvSpPr/>
      </dsp:nvSpPr>
      <dsp:spPr>
        <a:xfrm>
          <a:off x="2794004" y="21485"/>
          <a:ext cx="3544382" cy="1074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89" tIns="113689" rIns="113689" bIns="11368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794004" y="21485"/>
        <a:ext cx="3544382" cy="1074224"/>
      </dsp:txXfrm>
    </dsp:sp>
    <dsp:sp modelId="{30CC0AA0-286B-4161-B0AE-1E0150753201}">
      <dsp:nvSpPr>
        <dsp:cNvPr id="0" name=""/>
        <dsp:cNvSpPr/>
      </dsp:nvSpPr>
      <dsp:spPr>
        <a:xfrm>
          <a:off x="-290570" y="1352395"/>
          <a:ext cx="6582555" cy="10742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06F51-7DA0-42C5-A695-AD1C0096A599}">
      <dsp:nvSpPr>
        <dsp:cNvPr id="0" name=""/>
        <dsp:cNvSpPr/>
      </dsp:nvSpPr>
      <dsp:spPr>
        <a:xfrm>
          <a:off x="34382" y="1594096"/>
          <a:ext cx="590823" cy="5908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A8F70-91B7-4245-974D-24492BD8D277}">
      <dsp:nvSpPr>
        <dsp:cNvPr id="0" name=""/>
        <dsp:cNvSpPr/>
      </dsp:nvSpPr>
      <dsp:spPr>
        <a:xfrm>
          <a:off x="950159" y="1352395"/>
          <a:ext cx="5339398" cy="1074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89" tIns="113689" rIns="113689" bIns="11368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Interfaccia semplice e intuitiva</a:t>
          </a:r>
          <a:endParaRPr lang="en-US" sz="2200" kern="1200"/>
        </a:p>
      </dsp:txBody>
      <dsp:txXfrm>
        <a:off x="950159" y="1352395"/>
        <a:ext cx="5339398" cy="1074224"/>
      </dsp:txXfrm>
    </dsp:sp>
    <dsp:sp modelId="{47C5FE82-41FC-41EE-99F1-5E9797534AD2}">
      <dsp:nvSpPr>
        <dsp:cNvPr id="0" name=""/>
        <dsp:cNvSpPr/>
      </dsp:nvSpPr>
      <dsp:spPr>
        <a:xfrm>
          <a:off x="-290570" y="2695177"/>
          <a:ext cx="6582555" cy="10742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C02F6-AFF6-4A43-BBBB-A14B118368A9}">
      <dsp:nvSpPr>
        <dsp:cNvPr id="0" name=""/>
        <dsp:cNvSpPr/>
      </dsp:nvSpPr>
      <dsp:spPr>
        <a:xfrm>
          <a:off x="34382" y="2936877"/>
          <a:ext cx="590823" cy="5908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8BDC6-143C-45A3-BE75-9B578458B622}">
      <dsp:nvSpPr>
        <dsp:cNvPr id="0" name=""/>
        <dsp:cNvSpPr/>
      </dsp:nvSpPr>
      <dsp:spPr>
        <a:xfrm>
          <a:off x="950159" y="2695177"/>
          <a:ext cx="5339398" cy="1074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89" tIns="113689" rIns="113689" bIns="11368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Necessità di integrare dati aggiornati</a:t>
          </a:r>
          <a:endParaRPr lang="en-US" sz="2200" kern="1200" dirty="0"/>
        </a:p>
      </dsp:txBody>
      <dsp:txXfrm>
        <a:off x="950159" y="2695177"/>
        <a:ext cx="5339398" cy="1074224"/>
      </dsp:txXfrm>
    </dsp:sp>
    <dsp:sp modelId="{656810EA-BFAC-454C-9AF6-57DB0453AB7E}">
      <dsp:nvSpPr>
        <dsp:cNvPr id="0" name=""/>
        <dsp:cNvSpPr/>
      </dsp:nvSpPr>
      <dsp:spPr>
        <a:xfrm>
          <a:off x="-290570" y="4037958"/>
          <a:ext cx="6582555" cy="10742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F5AD4-194F-472F-8613-5B934BE52857}">
      <dsp:nvSpPr>
        <dsp:cNvPr id="0" name=""/>
        <dsp:cNvSpPr/>
      </dsp:nvSpPr>
      <dsp:spPr>
        <a:xfrm>
          <a:off x="34382" y="4279658"/>
          <a:ext cx="590823" cy="5908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5634F-8097-4ACF-87A4-99028224F2EA}">
      <dsp:nvSpPr>
        <dsp:cNvPr id="0" name=""/>
        <dsp:cNvSpPr/>
      </dsp:nvSpPr>
      <dsp:spPr>
        <a:xfrm>
          <a:off x="950159" y="4037958"/>
          <a:ext cx="5339398" cy="1074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89" tIns="113689" rIns="113689" bIns="11368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Necessità di gestione degli account</a:t>
          </a:r>
          <a:endParaRPr lang="en-US" sz="2200" kern="1200" dirty="0"/>
        </a:p>
      </dsp:txBody>
      <dsp:txXfrm>
        <a:off x="950159" y="4037958"/>
        <a:ext cx="5339398" cy="1074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5/18/20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5/18/20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80F4AA-2246-4B3E-B160-065E00AB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MyTEDx</a:t>
            </a:r>
            <a:endParaRPr lang="en-US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7C6A79-7E44-496E-B90F-4820C9434C22}"/>
              </a:ext>
            </a:extLst>
          </p:cNvPr>
          <p:cNvSpPr txBox="1"/>
          <p:nvPr/>
        </p:nvSpPr>
        <p:spPr>
          <a:xfrm>
            <a:off x="10353977" y="6392191"/>
            <a:ext cx="184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bg1"/>
                </a:solidFill>
              </a:rPr>
              <a:t>Boffelli, Pirotta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5CB3E29-65D4-4884-A9AF-0584C9C04759}"/>
              </a:ext>
            </a:extLst>
          </p:cNvPr>
          <p:cNvSpPr/>
          <p:nvPr/>
        </p:nvSpPr>
        <p:spPr>
          <a:xfrm>
            <a:off x="9003349" y="2026426"/>
            <a:ext cx="2701255" cy="26333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My</a:t>
            </a:r>
          </a:p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TEDx</a:t>
            </a:r>
          </a:p>
        </p:txBody>
      </p:sp>
    </p:spTree>
    <p:extLst>
      <p:ext uri="{BB962C8B-B14F-4D97-AF65-F5344CB8AC3E}">
        <p14:creationId xmlns:p14="http://schemas.microsoft.com/office/powerpoint/2010/main" val="374197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80141D-6E73-4100-909B-3B5D9BE8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SCENARIO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B4A39D9-72CB-4688-9EA8-04222356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23" y="0"/>
            <a:ext cx="8285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7AA0DF-F09D-4D04-9D5A-34F63AE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RELEASE PLAN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7CA14A-D260-4A4D-8FB5-524FE32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5" y="461881"/>
            <a:ext cx="2857899" cy="16956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3786E2-4EFB-444A-A5A9-403F75FB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01" y="1243793"/>
            <a:ext cx="2867425" cy="17147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EB3EF8B-6143-4210-8CB6-E1836518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83" y="2101162"/>
            <a:ext cx="2867425" cy="198147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6C3F416-A30D-489C-B04C-E241478C7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159" y="3542327"/>
            <a:ext cx="2867425" cy="13051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7C2ED09-C954-4EC8-A368-9C29A3BF8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827" y="4365954"/>
            <a:ext cx="2857899" cy="127652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457C1FA-EDA2-4CA5-BC54-78F7B023C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983" y="5159403"/>
            <a:ext cx="28578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01C706-3623-4817-99D2-4C6780B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73A4E-CC33-4326-B50F-00030474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titolo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suggerimento prossimo video attinente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tag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possibilità di creare   playlist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interazione tra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Tema scuro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508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D6235E-DA37-4702-9DE6-C0BAC5EA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UTENTI</a:t>
            </a:r>
            <a:br>
              <a:rPr lang="it-IT" sz="4400" dirty="0">
                <a:solidFill>
                  <a:srgbClr val="FFFFFF"/>
                </a:solidFill>
              </a:rPr>
            </a:br>
            <a:br>
              <a:rPr lang="it-IT" sz="4400" dirty="0">
                <a:solidFill>
                  <a:srgbClr val="FFFFFF"/>
                </a:solidFill>
              </a:rPr>
            </a:br>
            <a:r>
              <a:rPr lang="it-IT" sz="4400" dirty="0">
                <a:solidFill>
                  <a:srgbClr val="FFFFFF"/>
                </a:solidFill>
              </a:rPr>
              <a:t>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8E2AD-BB9F-4B74-95A2-8E53BD63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680642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si propone come alternativa all’app ufficiale di TED Conferences LLC ‘TED’ (20M di download)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punta sulla migrazione di utenti in cerca di un’alternativa: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‘easy on the </a:t>
            </a:r>
            <a:r>
              <a:rPr lang="it-IT" sz="2400" dirty="0" err="1"/>
              <a:t>eyes</a:t>
            </a:r>
            <a:r>
              <a:rPr lang="it-IT" sz="24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creare più playlists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interazione tra account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4D746-A0FE-44FB-87D5-70AFD716788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92369" y="3429000"/>
            <a:ext cx="364230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EBAE22-2721-4510-A214-F84D4F6D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it-IT"/>
              <a:t>CRITICITA’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2CD246EE-7747-4EF1-9CA4-B0B685755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3243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20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A03D9-9E12-154B-940F-91215B0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DELLE CRITICITA’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5220E11-2AAC-3C46-8319-0F2942EE0E74}"/>
              </a:ext>
            </a:extLst>
          </p:cNvPr>
          <p:cNvSpPr/>
          <p:nvPr/>
        </p:nvSpPr>
        <p:spPr>
          <a:xfrm>
            <a:off x="1198605" y="2069412"/>
            <a:ext cx="9957075" cy="81341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lvl="0"/>
            <a:r>
              <a:rPr lang="it-IT" dirty="0"/>
              <a:t>	L’ALTA REATTIVITA’ è una caratteristica garantita da una gestione efficiente degli</a:t>
            </a:r>
          </a:p>
          <a:p>
            <a:pPr lvl="0"/>
            <a:r>
              <a:rPr lang="it-IT" dirty="0"/>
              <a:t>	algoritmi di ricerca</a:t>
            </a:r>
            <a:r>
              <a:rPr lang="en-US" dirty="0"/>
              <a:t> e da un’</a:t>
            </a:r>
            <a:r>
              <a:rPr lang="it-IT" dirty="0"/>
              <a:t>interazione efficace con il database.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B5C43CC-DC92-3B4E-9BF0-DA9884BADF4A}"/>
              </a:ext>
            </a:extLst>
          </p:cNvPr>
          <p:cNvSpPr/>
          <p:nvPr/>
        </p:nvSpPr>
        <p:spPr>
          <a:xfrm>
            <a:off x="1198605" y="2989216"/>
            <a:ext cx="9957075" cy="98813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INTERFACCIA SEMPLICE ED INTUITIVA: Il design </a:t>
            </a:r>
            <a:r>
              <a:rPr lang="it-IT" dirty="0" err="1"/>
              <a:t>user-friendly</a:t>
            </a:r>
            <a:r>
              <a:rPr lang="it-IT" dirty="0"/>
              <a:t> dell’interfaccia di </a:t>
            </a:r>
          </a:p>
          <a:p>
            <a:r>
              <a:rPr lang="it-IT" dirty="0"/>
              <a:t>	</a:t>
            </a:r>
            <a:r>
              <a:rPr lang="it-IT" dirty="0" err="1"/>
              <a:t>MyTEDx</a:t>
            </a:r>
            <a:r>
              <a:rPr lang="it-IT" dirty="0"/>
              <a:t>  la rende intuitiva e di semplice utilizzo. L’aspetto lineare e pulito permette </a:t>
            </a:r>
          </a:p>
          <a:p>
            <a:r>
              <a:rPr lang="it-IT" dirty="0"/>
              <a:t>	un comodo e piacevole utilizzo e previene potenziali errori da parte dell’utente.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4BF6023-775E-1944-94A1-9F034EC6CFF6}"/>
              </a:ext>
            </a:extLst>
          </p:cNvPr>
          <p:cNvSpPr/>
          <p:nvPr/>
        </p:nvSpPr>
        <p:spPr>
          <a:xfrm>
            <a:off x="1198604" y="4108619"/>
            <a:ext cx="9957075" cy="75994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dirty="0"/>
              <a:t>	INTEGRAZIONE DATI AGGIORNATI : Il DataBase </a:t>
            </a:r>
            <a:r>
              <a:rPr lang="en-US" dirty="0" err="1"/>
              <a:t>permette</a:t>
            </a:r>
            <a:r>
              <a:rPr lang="en-US" dirty="0"/>
              <a:t> una </a:t>
            </a:r>
            <a:r>
              <a:rPr lang="en-US" dirty="0" err="1"/>
              <a:t>comoda</a:t>
            </a:r>
            <a:r>
              <a:rPr lang="en-US" dirty="0"/>
              <a:t> </a:t>
            </a:r>
            <a:r>
              <a:rPr lang="en-US" dirty="0" err="1"/>
              <a:t>integrazione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e di </a:t>
            </a:r>
            <a:r>
              <a:rPr lang="en-US" dirty="0" err="1"/>
              <a:t>conseguenza</a:t>
            </a:r>
            <a:r>
              <a:rPr lang="en-US" dirty="0"/>
              <a:t> la facile </a:t>
            </a:r>
            <a:r>
              <a:rPr lang="en-US" dirty="0" err="1"/>
              <a:t>possibilità</a:t>
            </a:r>
            <a:r>
              <a:rPr lang="en-US" dirty="0"/>
              <a:t> di aggiornamento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.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F73E7C7-F18F-6D41-9FB1-27EF25255A33}"/>
              </a:ext>
            </a:extLst>
          </p:cNvPr>
          <p:cNvSpPr/>
          <p:nvPr/>
        </p:nvSpPr>
        <p:spPr>
          <a:xfrm>
            <a:off x="1198604" y="5010664"/>
            <a:ext cx="9957076" cy="107422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GESTIONE ACCOUNT: La gestione degli account impedisce il sovraccarico dei </a:t>
            </a:r>
          </a:p>
          <a:p>
            <a:r>
              <a:rPr lang="it-IT" dirty="0"/>
              <a:t>	profili, inserendo alcune limitazioni nella condivisione e nel salvataggio di video.</a:t>
            </a:r>
          </a:p>
          <a:p>
            <a:r>
              <a:rPr lang="it-IT" dirty="0"/>
              <a:t>	Gli account inattivi per un periodo di tempo prolungato vengono eliminati.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71E89B1-2190-924C-896A-002BD1F099A4}"/>
              </a:ext>
            </a:extLst>
          </p:cNvPr>
          <p:cNvSpPr/>
          <p:nvPr/>
        </p:nvSpPr>
        <p:spPr>
          <a:xfrm>
            <a:off x="8717472" y="5035378"/>
            <a:ext cx="2377248" cy="10742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ttangolo 12" descr="Magnifying glass">
            <a:extLst>
              <a:ext uri="{FF2B5EF4-FFF2-40B4-BE49-F238E27FC236}">
                <a16:creationId xmlns:a16="http://schemas.microsoft.com/office/drawing/2014/main" id="{F042D60F-5813-8941-BD5E-EEBFC2D0EA98}"/>
              </a:ext>
            </a:extLst>
          </p:cNvPr>
          <p:cNvSpPr/>
          <p:nvPr/>
        </p:nvSpPr>
        <p:spPr>
          <a:xfrm>
            <a:off x="1373249" y="2180709"/>
            <a:ext cx="590823" cy="59082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Rettangolo 13" descr="Web Design">
            <a:extLst>
              <a:ext uri="{FF2B5EF4-FFF2-40B4-BE49-F238E27FC236}">
                <a16:creationId xmlns:a16="http://schemas.microsoft.com/office/drawing/2014/main" id="{DCA5EA90-F6C1-A842-A611-67054AC661D6}"/>
              </a:ext>
            </a:extLst>
          </p:cNvPr>
          <p:cNvSpPr/>
          <p:nvPr/>
        </p:nvSpPr>
        <p:spPr>
          <a:xfrm>
            <a:off x="1373249" y="3162167"/>
            <a:ext cx="590823" cy="5908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ttangolo 14" descr="Gears">
            <a:extLst>
              <a:ext uri="{FF2B5EF4-FFF2-40B4-BE49-F238E27FC236}">
                <a16:creationId xmlns:a16="http://schemas.microsoft.com/office/drawing/2014/main" id="{74F0118F-988F-3E49-A36C-AA3D8049A182}"/>
              </a:ext>
            </a:extLst>
          </p:cNvPr>
          <p:cNvSpPr/>
          <p:nvPr/>
        </p:nvSpPr>
        <p:spPr>
          <a:xfrm>
            <a:off x="1373249" y="4168881"/>
            <a:ext cx="590823" cy="5908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ttangolo 15" descr="Warning">
            <a:extLst>
              <a:ext uri="{FF2B5EF4-FFF2-40B4-BE49-F238E27FC236}">
                <a16:creationId xmlns:a16="http://schemas.microsoft.com/office/drawing/2014/main" id="{B6C590C7-2A7C-6846-868A-A36DEDC0774C}"/>
              </a:ext>
            </a:extLst>
          </p:cNvPr>
          <p:cNvSpPr/>
          <p:nvPr/>
        </p:nvSpPr>
        <p:spPr>
          <a:xfrm>
            <a:off x="1373249" y="5216933"/>
            <a:ext cx="590823" cy="59082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7624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986AA-69FB-42B1-8A0F-1FE4214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Parte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3699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F73469-22AB-40F1-BD5B-11F19203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7F47D5-D61A-400A-BEF7-72402396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679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AE4DC3"/>
      </a:accent1>
      <a:accent2>
        <a:srgbClr val="7B50BA"/>
      </a:accent2>
      <a:accent3>
        <a:srgbClr val="5859C7"/>
      </a:accent3>
      <a:accent4>
        <a:srgbClr val="3B6DB1"/>
      </a:accent4>
      <a:accent5>
        <a:srgbClr val="4DB1C3"/>
      </a:accent5>
      <a:accent6>
        <a:srgbClr val="3BB193"/>
      </a:accent6>
      <a:hlink>
        <a:srgbClr val="3B8BB1"/>
      </a:hlink>
      <a:folHlink>
        <a:srgbClr val="82828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251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Avenir Next LT Pro</vt:lpstr>
      <vt:lpstr>Avenir Next LT Pro Light</vt:lpstr>
      <vt:lpstr>Calibri</vt:lpstr>
      <vt:lpstr>Courier New</vt:lpstr>
      <vt:lpstr>RetrospectVTI</vt:lpstr>
      <vt:lpstr>MyTEDx</vt:lpstr>
      <vt:lpstr>SCENARIO</vt:lpstr>
      <vt:lpstr>RELEASE PLAN</vt:lpstr>
      <vt:lpstr>OBIETTIVI</vt:lpstr>
      <vt:lpstr>UTENTI  VALORE</vt:lpstr>
      <vt:lpstr>CRITICITA’</vt:lpstr>
      <vt:lpstr>SVILUPPO DELLE CRITICITA’</vt:lpstr>
      <vt:lpstr>Parte 2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MyTEDx</dc:title>
  <dc:creator>Nicola Pirotta</dc:creator>
  <cp:lastModifiedBy>Jacopo Boffelli</cp:lastModifiedBy>
  <cp:revision>6</cp:revision>
  <dcterms:created xsi:type="dcterms:W3CDTF">2020-05-18T06:46:09Z</dcterms:created>
  <dcterms:modified xsi:type="dcterms:W3CDTF">2020-05-18T13:51:53Z</dcterms:modified>
</cp:coreProperties>
</file>