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magine che contiene vongola, torta, corallo, tavolo&#10;&#10;Descrizione generata automaticamente">
            <a:extLst>
              <a:ext uri="{FF2B5EF4-FFF2-40B4-BE49-F238E27FC236}">
                <a16:creationId xmlns:a16="http://schemas.microsoft.com/office/drawing/2014/main" id="{6FA3891F-A2DE-4083-8EA9-80027C2200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76" b="137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B70CAD5-C345-40CD-9C40-E38EE3338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4"/>
            <a:ext cx="10058400" cy="142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MyTEDx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B146428C-A2C6-425C-B5F7-D24ABF7A2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108201"/>
            <a:ext cx="10058400" cy="427922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Disegnare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servizio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‘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MyTEDx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Descrivere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servizio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Impostare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release plan (design as a service, cloud, mobile, serverless…)</a:t>
            </a: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Disegnare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architettura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aggiungere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una o due API)</a:t>
            </a: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Definire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macro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attività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Impostare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l’obiettivo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servizio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del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bisogno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cui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risponde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sono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utenti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 è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servizio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Quali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sono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punti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critici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Preparare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-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 o due board in Trello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-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Presentazione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ppt max 5 slide (scenario/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tecnologie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architettura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obiettivi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funzionali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utenti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criticità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058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Avenir Next LT Pro</vt:lpstr>
      <vt:lpstr>Avenir Next LT Pro Light</vt:lpstr>
      <vt:lpstr>Calibri</vt:lpstr>
      <vt:lpstr>RetrospectVTI</vt:lpstr>
      <vt:lpstr>MyTEDx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Nicola Pirotta</cp:lastModifiedBy>
  <cp:revision>2</cp:revision>
  <dcterms:created xsi:type="dcterms:W3CDTF">2020-05-14T15:04:34Z</dcterms:created>
  <dcterms:modified xsi:type="dcterms:W3CDTF">2020-05-14T15:06:56Z</dcterms:modified>
</cp:coreProperties>
</file>