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7D863-CFB1-4792-BB11-8F20F114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554187-A850-4806-A241-B4CDAE951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51B20-6F8E-4A9D-B5D3-FD271067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71FB7-67ED-45F4-85A4-22BDA365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6D0C5-C711-4136-9AA1-D148F5A8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21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F5B54-1BE7-497B-9866-93B5403D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50102-0A34-4E35-A39A-51051B25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73293-2472-43D2-9A69-2A262CFA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04B73-F26C-4751-A90C-AF54A93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947D1A-0533-4E0B-8DD4-E8F7E902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9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106BA0-148B-4100-BEAA-E5FFB6644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B27823-0E4E-4E28-9D86-83DC9CDD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DAE54-A6BA-45A9-9955-469A2483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E37AA7-1BF2-47B3-993D-C74CB8D6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E73AFB-AA91-4251-9F1C-130F75B2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4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883D7-E7C0-4265-A1C2-C040A50C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4A887-7B2F-41EE-9B9A-6FB7A6E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EE732-EB33-4A94-B813-A9E8E691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BDB9EC-9278-4202-B8FE-1FD762F9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293DD-CC2D-493E-A7CC-E69F8F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2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DE690-18DB-42DC-A250-604DD70D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33E1B-BC2F-4A5D-9CBB-1EF2F09F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37397-8C88-4F9B-B94E-F9AA622A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42143-ACFA-4B67-A817-70BD247D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E7F7B-DE2E-49BD-97C6-1E6D19CE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3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759CC-370B-492A-B256-28BE9E2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58904-0765-4D31-8CE0-473CE3A7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A10BB2-5044-47E3-8C70-CB01F21C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F65C1-F642-4FC8-B1D0-FD287563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96611-CE98-405C-8C20-C16CE83D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68A53-84EB-426E-85FE-BB476B7A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4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A5C71-8538-487C-AF9B-79FA1464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4EDFA-ED49-4658-9E47-8E68AC12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A89400-AD76-4F46-8D34-F7EFD1135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26B30E-6E3A-47D3-A349-76C7300E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CF5F1E-BB25-4F09-A27B-53E28FCFB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B64EF4-4295-497C-8909-515589E0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DD42F3-B089-4366-AB65-F2C01039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A0002C-C826-4735-8F07-5DD847B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68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10302-D24E-44DB-BC2C-90EE9C4E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FE04A-6D66-4AA1-9599-73DA6D7E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E7C2E4-4D1E-4AE7-B438-795D527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6BDBD6-D8E2-49A6-82F5-BC3E94C2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2501B1-2A60-482A-A1D4-3CD1C8A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9D0FE9-0C76-4BE0-9EC7-DD3C4BC4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1000A-46B4-4BDC-A307-33D6BB04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6E512-BA25-4895-B534-3D67A6CD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8C85D-67DA-404E-B9B8-731D2A9E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AB68C5-E0BC-4550-9705-435091456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6EA61F-6141-4EFF-9403-DB19665A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B0515-4CCA-4371-BE78-ACF9FB3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A4666-66F8-4AD4-97C1-2C417B7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36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028AA-E022-4A48-B50B-82665FB7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D53E3B-890B-4757-AE09-740F18A2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4E3084-438B-46D6-80DA-35CB17EA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0B2BAF-093F-4737-B61A-97EB6FCA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A9E98-55A0-45F6-9680-208AB4EB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69B60-9036-4F56-AB1D-33A5042A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4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9E3E3-F032-4DC0-82A6-2474705B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97CCE0-43D9-4DFC-B3FB-55D1CF31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AA221-B32E-4B4F-A83A-8BCBD3DBE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CB58-026D-4731-B5E0-509E6A745DF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A3F56-D265-45D9-9CFB-4B0F09360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63247-6FBF-4C2E-A7C5-FAAEE2084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0CDB-DA53-46AC-9A3A-0E34E72752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1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BF006-8A32-4BD3-AF4A-C71EC7A1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sz="9600"/>
              <a:t>Team H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B9DC9E-3DDC-4A87-83D2-97181ACC8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/>
              <a:t>Sprint #4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606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5C6C-4B57-4736-A35C-2A679664099D}"/>
              </a:ext>
            </a:extLst>
          </p:cNvPr>
          <p:cNvSpPr/>
          <p:nvPr/>
        </p:nvSpPr>
        <p:spPr>
          <a:xfrm rot="21112562">
            <a:off x="3005034" y="691820"/>
            <a:ext cx="6181932" cy="54743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Story #27 (not done)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As an administrative officer I want to build the timetable of classes so that I can check all constraints are satisfied.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BE225-173B-43BC-A52B-3829A95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sz="8000" dirty="0">
                <a:solidFill>
                  <a:schemeClr val="accent1"/>
                </a:solidFill>
              </a:rPr>
              <a:t>Stories</a:t>
            </a:r>
          </a:p>
        </p:txBody>
      </p:sp>
      <p:cxnSp>
        <p:nvCxnSpPr>
          <p:cNvPr id="41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2CD94-E4E8-43F8-BAC3-0E0D70DC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dirty="0"/>
              <a:t>6 out of 7 stories </a:t>
            </a:r>
            <a:r>
              <a:rPr lang="fr-FR" sz="5400" dirty="0" err="1"/>
              <a:t>commited</a:t>
            </a:r>
            <a:r>
              <a:rPr lang="fr-FR" sz="5400" dirty="0"/>
              <a:t> </a:t>
            </a:r>
            <a:r>
              <a:rPr lang="fr-FR" sz="5400" dirty="0" err="1"/>
              <a:t>were</a:t>
            </a:r>
            <a:r>
              <a:rPr lang="fr-FR" sz="5400" dirty="0"/>
              <a:t> </a:t>
            </a:r>
            <a:r>
              <a:rPr lang="fr-FR" sz="5400" dirty="0" err="1"/>
              <a:t>done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94215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5361CB-3948-4495-A178-F7A9A3D9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24" y="277303"/>
            <a:ext cx="9372751" cy="6209447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5C6C-4B57-4736-A35C-2A679664099D}"/>
              </a:ext>
            </a:extLst>
          </p:cNvPr>
          <p:cNvSpPr/>
          <p:nvPr/>
        </p:nvSpPr>
        <p:spPr>
          <a:xfrm rot="21112562">
            <a:off x="3005034" y="691820"/>
            <a:ext cx="6181932" cy="54743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Story #22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As a parent I want to see the final grades of the term.</a:t>
            </a:r>
            <a:endParaRPr lang="fr-F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5C6C-4B57-4736-A35C-2A679664099D}"/>
              </a:ext>
            </a:extLst>
          </p:cNvPr>
          <p:cNvSpPr/>
          <p:nvPr/>
        </p:nvSpPr>
        <p:spPr>
          <a:xfrm rot="21112562">
            <a:off x="3005034" y="691820"/>
            <a:ext cx="6181932" cy="54743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Story #23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As a parent I want to book a meeting with a teacher so that I can get feedback on my child’s behavior and performance.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5C6C-4B57-4736-A35C-2A679664099D}"/>
              </a:ext>
            </a:extLst>
          </p:cNvPr>
          <p:cNvSpPr/>
          <p:nvPr/>
        </p:nvSpPr>
        <p:spPr>
          <a:xfrm rot="21112562">
            <a:off x="3005034" y="691820"/>
            <a:ext cx="6181932" cy="54743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Story #24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As an administrative officer I want to manage the teachers master data.</a:t>
            </a:r>
            <a:endParaRPr lang="fr-F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5C6C-4B57-4736-A35C-2A679664099D}"/>
              </a:ext>
            </a:extLst>
          </p:cNvPr>
          <p:cNvSpPr/>
          <p:nvPr/>
        </p:nvSpPr>
        <p:spPr>
          <a:xfrm rot="21112562">
            <a:off x="3005034" y="691820"/>
            <a:ext cx="6181932" cy="54743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Story #25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As a parent I want to see the timetables of the class.</a:t>
            </a:r>
            <a:endParaRPr lang="fr-F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5C6C-4B57-4736-A35C-2A679664099D}"/>
              </a:ext>
            </a:extLst>
          </p:cNvPr>
          <p:cNvSpPr/>
          <p:nvPr/>
        </p:nvSpPr>
        <p:spPr>
          <a:xfrm rot="21112562">
            <a:off x="3005034" y="691820"/>
            <a:ext cx="6181932" cy="54743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Story #26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As a parent I want to know the daily lecture topics so that I am informed about the progress of the lectures.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5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5C6C-4B57-4736-A35C-2A679664099D}"/>
              </a:ext>
            </a:extLst>
          </p:cNvPr>
          <p:cNvSpPr/>
          <p:nvPr/>
        </p:nvSpPr>
        <p:spPr>
          <a:xfrm rot="21112562">
            <a:off x="3005034" y="691820"/>
            <a:ext cx="6181932" cy="54743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Story #28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As a teacher I want to check the timetables of the classes.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74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</Words>
  <Application>Microsoft Office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Team H</vt:lpstr>
      <vt:lpstr>Stories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</dc:title>
  <dc:creator>Emile Legendre</dc:creator>
  <cp:lastModifiedBy>Emile Legendre</cp:lastModifiedBy>
  <cp:revision>1</cp:revision>
  <dcterms:created xsi:type="dcterms:W3CDTF">2020-01-13T20:18:17Z</dcterms:created>
  <dcterms:modified xsi:type="dcterms:W3CDTF">2020-01-13T20:20:40Z</dcterms:modified>
</cp:coreProperties>
</file>