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–Giovanni Mela</a:t>
            </a:r>
          </a:p>
        </p:txBody>
      </p:sp>
      <p:sp>
        <p:nvSpPr>
          <p:cNvPr id="94" name="“Inserisci qui una citazione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“Inserisci qui una citazione”. 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olo Test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22" name="Corpo livello uno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olo Test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40" name="Corpo livello uno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Corpo livello uno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magin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magin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magin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am H 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Team H Demo</a:t>
            </a:r>
          </a:p>
        </p:txBody>
      </p:sp>
      <p:sp>
        <p:nvSpPr>
          <p:cNvPr id="120" name="Sprint #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Sprint #3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“As a teacher I want to provide a list time slots available for parent meetings so that I can speak with them.”"/>
          <p:cNvSpPr txBox="1"/>
          <p:nvPr>
            <p:ph type="body" idx="14"/>
          </p:nvPr>
        </p:nvSpPr>
        <p:spPr>
          <a:xfrm>
            <a:off x="1270000" y="2981009"/>
            <a:ext cx="10464800" cy="3181982"/>
          </a:xfrm>
          <a:prstGeom prst="rect">
            <a:avLst/>
          </a:prstGeom>
        </p:spPr>
        <p:txBody>
          <a:bodyPr/>
          <a:lstStyle>
            <a:lvl1pPr>
              <a:defRPr i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“As a teacher I want to provide a list time slots available for parent meetings so that I can speak with them.”</a:t>
            </a:r>
          </a:p>
        </p:txBody>
      </p:sp>
      <p:sp>
        <p:nvSpPr>
          <p:cNvPr id="147" name="Story 21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Story 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(Stories #7 and #11) Feature Request: add the possibility to upload files together with assignments.…"/>
          <p:cNvSpPr txBox="1"/>
          <p:nvPr>
            <p:ph type="body" idx="14"/>
          </p:nvPr>
        </p:nvSpPr>
        <p:spPr>
          <a:xfrm>
            <a:off x="1270000" y="3283967"/>
            <a:ext cx="10464800" cy="2576066"/>
          </a:xfrm>
          <a:prstGeom prst="rect">
            <a:avLst/>
          </a:prstGeom>
        </p:spPr>
        <p:txBody>
          <a:bodyPr/>
          <a:lstStyle/>
          <a:p>
            <a:pPr marL="694531" indent="-694531" algn="l">
              <a:buSzPct val="145000"/>
              <a:buChar char="•"/>
              <a:defRPr i="1"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(Stories #7 and #11) Feature Request: add the possibility to upload files together with assignments.</a:t>
            </a:r>
          </a:p>
          <a:p>
            <a:pPr marL="694531" indent="-694531" algn="l">
              <a:buSzPct val="145000"/>
              <a:buChar char="•"/>
              <a:defRPr i="1" sz="4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(Story #3 and #4) UI/UX improvement.</a:t>
            </a:r>
          </a:p>
        </p:txBody>
      </p:sp>
      <p:sp>
        <p:nvSpPr>
          <p:cNvPr id="150" name="Improvements"/>
          <p:cNvSpPr txBox="1"/>
          <p:nvPr/>
        </p:nvSpPr>
        <p:spPr>
          <a:xfrm>
            <a:off x="2095499" y="514962"/>
            <a:ext cx="88138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Improvements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ories"/>
          <p:cNvSpPr txBox="1"/>
          <p:nvPr/>
        </p:nvSpPr>
        <p:spPr>
          <a:xfrm>
            <a:off x="4305299" y="606397"/>
            <a:ext cx="43942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Stories</a:t>
            </a:r>
          </a:p>
        </p:txBody>
      </p:sp>
      <p:sp>
        <p:nvSpPr>
          <p:cNvPr id="123" name="Committed: 8…"/>
          <p:cNvSpPr txBox="1"/>
          <p:nvPr/>
        </p:nvSpPr>
        <p:spPr>
          <a:xfrm>
            <a:off x="1421410" y="3759393"/>
            <a:ext cx="6522658" cy="2234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4" indent="-333374" algn="l">
              <a:buSzPct val="145000"/>
              <a:buChar char="•"/>
              <a:defRPr sz="7000"/>
            </a:pPr>
            <a:r>
              <a:t> Committed: 8</a:t>
            </a:r>
          </a:p>
          <a:p>
            <a:pPr marL="333374" indent="-333374" algn="l">
              <a:buSzPct val="145000"/>
              <a:buChar char="•"/>
              <a:defRPr sz="7000"/>
            </a:pPr>
            <a:r>
              <a:t> Done: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“As an administrative officer I want to publish the timetable of classes so that teachers and parents can see them.”"/>
          <p:cNvSpPr txBox="1"/>
          <p:nvPr>
            <p:ph type="body" idx="14"/>
          </p:nvPr>
        </p:nvSpPr>
        <p:spPr>
          <a:xfrm>
            <a:off x="1270000" y="2981009"/>
            <a:ext cx="10464801" cy="3181982"/>
          </a:xfrm>
          <a:prstGeom prst="rect">
            <a:avLst/>
          </a:prstGeom>
        </p:spPr>
        <p:txBody>
          <a:bodyPr/>
          <a:lstStyle>
            <a:lvl1pPr>
              <a:defRPr i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“As an administrative officer I want to publish the timetable of classes so that teachers and parents can see them.”</a:t>
            </a:r>
          </a:p>
        </p:txBody>
      </p:sp>
      <p:sp>
        <p:nvSpPr>
          <p:cNvPr id="126" name="Story 14"/>
          <p:cNvSpPr txBox="1"/>
          <p:nvPr/>
        </p:nvSpPr>
        <p:spPr>
          <a:xfrm>
            <a:off x="3962400" y="514962"/>
            <a:ext cx="50800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Story 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“As a teacher I want to publish the support material so that students can access it.”"/>
          <p:cNvSpPr txBox="1"/>
          <p:nvPr>
            <p:ph type="body" idx="14"/>
          </p:nvPr>
        </p:nvSpPr>
        <p:spPr>
          <a:xfrm>
            <a:off x="1270000" y="3368359"/>
            <a:ext cx="10464800" cy="2407282"/>
          </a:xfrm>
          <a:prstGeom prst="rect">
            <a:avLst/>
          </a:prstGeom>
        </p:spPr>
        <p:txBody>
          <a:bodyPr/>
          <a:lstStyle>
            <a:lvl1pPr>
              <a:defRPr i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“As a teacher I want to publish the support material so that students can access it.”</a:t>
            </a:r>
          </a:p>
        </p:txBody>
      </p:sp>
      <p:sp>
        <p:nvSpPr>
          <p:cNvPr id="129" name="Story 15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Story 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“As a parent I want to download the support material so that my child can study it.”"/>
          <p:cNvSpPr txBox="1"/>
          <p:nvPr>
            <p:ph type="body" idx="14"/>
          </p:nvPr>
        </p:nvSpPr>
        <p:spPr>
          <a:xfrm>
            <a:off x="1270000" y="3368359"/>
            <a:ext cx="10464800" cy="2407282"/>
          </a:xfrm>
          <a:prstGeom prst="rect">
            <a:avLst/>
          </a:prstGeom>
        </p:spPr>
        <p:txBody>
          <a:bodyPr/>
          <a:lstStyle>
            <a:lvl1pPr>
              <a:defRPr i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“As a parent I want to download the support material so that my child can study it.”</a:t>
            </a:r>
          </a:p>
        </p:txBody>
      </p:sp>
      <p:sp>
        <p:nvSpPr>
          <p:cNvPr id="132" name="Story 16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Story 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“As a parent I want to read the official communications so that I can be informed on the school activities.”"/>
          <p:cNvSpPr txBox="1"/>
          <p:nvPr>
            <p:ph type="body" idx="14"/>
          </p:nvPr>
        </p:nvSpPr>
        <p:spPr>
          <a:xfrm>
            <a:off x="1270000" y="2981009"/>
            <a:ext cx="10464800" cy="3181982"/>
          </a:xfrm>
          <a:prstGeom prst="rect">
            <a:avLst/>
          </a:prstGeom>
        </p:spPr>
        <p:txBody>
          <a:bodyPr/>
          <a:lstStyle>
            <a:lvl1pPr>
              <a:defRPr i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“As a parent I want to read the official communications so that I can be informed on the school activities.”</a:t>
            </a:r>
          </a:p>
        </p:txBody>
      </p:sp>
      <p:sp>
        <p:nvSpPr>
          <p:cNvPr id="135" name="Story 17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Story 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“As a teacher I want to write a note to parents so that I can signal inappropriate behaviors.”"/>
          <p:cNvSpPr txBox="1"/>
          <p:nvPr>
            <p:ph type="body" idx="14"/>
          </p:nvPr>
        </p:nvSpPr>
        <p:spPr>
          <a:xfrm>
            <a:off x="1270000" y="3368359"/>
            <a:ext cx="10464800" cy="2407282"/>
          </a:xfrm>
          <a:prstGeom prst="rect">
            <a:avLst/>
          </a:prstGeom>
        </p:spPr>
        <p:txBody>
          <a:bodyPr/>
          <a:lstStyle>
            <a:lvl1pPr>
              <a:defRPr i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“As a teacher I want to write a note to parents so that I can signal inappropriate behaviors.”</a:t>
            </a:r>
          </a:p>
        </p:txBody>
      </p:sp>
      <p:sp>
        <p:nvSpPr>
          <p:cNvPr id="138" name="Story 18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Story 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“As a parent I want to access the notes to parents so that I can monitor my child's behavior.”"/>
          <p:cNvSpPr txBox="1"/>
          <p:nvPr>
            <p:ph type="body" idx="14"/>
          </p:nvPr>
        </p:nvSpPr>
        <p:spPr>
          <a:xfrm>
            <a:off x="1270000" y="3368359"/>
            <a:ext cx="10464800" cy="2407282"/>
          </a:xfrm>
          <a:prstGeom prst="rect">
            <a:avLst/>
          </a:prstGeom>
        </p:spPr>
        <p:txBody>
          <a:bodyPr/>
          <a:lstStyle>
            <a:lvl1pPr>
              <a:defRPr i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“As a parent I want to access the notes to parents so that I can monitor my child's behavior.”</a:t>
            </a:r>
          </a:p>
        </p:txBody>
      </p:sp>
      <p:sp>
        <p:nvSpPr>
          <p:cNvPr id="141" name="Story 19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Story 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“As a class coordinating teacher I want to publish the final grades of the term.”"/>
          <p:cNvSpPr txBox="1"/>
          <p:nvPr>
            <p:ph type="body" idx="14"/>
          </p:nvPr>
        </p:nvSpPr>
        <p:spPr>
          <a:xfrm>
            <a:off x="1270000" y="3368359"/>
            <a:ext cx="10464800" cy="2407282"/>
          </a:xfrm>
          <a:prstGeom prst="rect">
            <a:avLst/>
          </a:prstGeom>
        </p:spPr>
        <p:txBody>
          <a:bodyPr/>
          <a:lstStyle>
            <a:lvl1pPr>
              <a:defRPr i="1"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“As a class coordinating teacher I want to publish the final grades of the term.”</a:t>
            </a:r>
          </a:p>
        </p:txBody>
      </p:sp>
      <p:sp>
        <p:nvSpPr>
          <p:cNvPr id="144" name="Story 20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Story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