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2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อะไหล่มือถือ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พิษณุกร </a:t>
            </a:r>
            <a:r>
              <a:rPr lang="th-TH" dirty="0" err="1"/>
              <a:t>เข้</a:t>
            </a:r>
            <a:r>
              <a:rPr lang="th-TH" dirty="0"/>
              <a:t>พวง 65313495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623186"/>
              </p:ext>
            </p:extLst>
          </p:nvPr>
        </p:nvGraphicFramePr>
        <p:xfrm>
          <a:off x="838200" y="2330162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Display, board,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battery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createdAt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updatedAt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05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0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100,1000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4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651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838200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Blogs</a:t>
            </a:r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173F7EE-FC16-45C5-987C-0486467B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ฐานข้อมูล</a:t>
            </a:r>
            <a:endParaRPr lang="en-US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69AE62B5-920F-6869-D8C0-3BAB6EC98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71" y="2774421"/>
            <a:ext cx="5582429" cy="2838846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44C06C47-4D81-1D16-42F5-F65F2D3634BB}"/>
              </a:ext>
            </a:extLst>
          </p:cNvPr>
          <p:cNvSpPr txBox="1"/>
          <p:nvPr/>
        </p:nvSpPr>
        <p:spPr>
          <a:xfrm>
            <a:off x="2765705" y="2326773"/>
            <a:ext cx="13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Blogs</a:t>
            </a: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3BA9EB29-CD18-B585-4CD7-AFCE45188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027" y="2774421"/>
            <a:ext cx="5696745" cy="2943636"/>
          </a:xfrm>
          <a:prstGeom prst="rect">
            <a:avLst/>
          </a:prstGeom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B9AF5332-131F-1903-8A49-063A9A810E9C}"/>
              </a:ext>
            </a:extLst>
          </p:cNvPr>
          <p:cNvSpPr txBox="1"/>
          <p:nvPr/>
        </p:nvSpPr>
        <p:spPr>
          <a:xfrm>
            <a:off x="8472238" y="2326773"/>
            <a:ext cx="13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15399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62</Words>
  <Application>Microsoft Office PowerPoint</Application>
  <PresentationFormat>แบบจอกว้าง</PresentationFormat>
  <Paragraphs>45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อะไหล่มือถือ</vt:lpstr>
      <vt:lpstr>DataDictionary</vt:lpstr>
      <vt:lpstr>ฐานข้อมูล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Pisanukorn khepuang</cp:lastModifiedBy>
  <cp:revision>3</cp:revision>
  <dcterms:created xsi:type="dcterms:W3CDTF">2024-10-08T09:35:04Z</dcterms:created>
  <dcterms:modified xsi:type="dcterms:W3CDTF">2024-10-11T12:40:00Z</dcterms:modified>
</cp:coreProperties>
</file>