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0" t="-10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FA7-BE71-4D3A-AAEB-C36125B1B50F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35" y="-26100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9600" b="1" dirty="0"/>
              <a:t>Health Keeper</a:t>
            </a:r>
            <a:endParaRPr lang="zh-TW" altLang="en-US" sz="9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-169334" y="4119615"/>
            <a:ext cx="534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406262333 </a:t>
            </a:r>
            <a:r>
              <a:rPr lang="zh-TW" altLang="zh-TW" sz="2400" dirty="0"/>
              <a:t>吳佩臻</a:t>
            </a:r>
            <a:r>
              <a:rPr lang="en-US" altLang="zh-TW" sz="2400" dirty="0"/>
              <a:t>(</a:t>
            </a:r>
            <a:r>
              <a:rPr lang="zh-TW" altLang="zh-TW" sz="2400" dirty="0"/>
              <a:t>組長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lvl="1"/>
            <a:r>
              <a:rPr lang="en-US" altLang="zh-TW" sz="2400" dirty="0"/>
              <a:t>406262539 </a:t>
            </a:r>
            <a:r>
              <a:rPr lang="zh-TW" altLang="zh-TW" sz="2400" dirty="0"/>
              <a:t>歐育廷</a:t>
            </a:r>
          </a:p>
          <a:p>
            <a:pPr lvl="1"/>
            <a:r>
              <a:rPr lang="en-US" altLang="zh-TW" sz="2400" dirty="0"/>
              <a:t>406262151 </a:t>
            </a:r>
            <a:r>
              <a:rPr lang="zh-TW" altLang="zh-TW" sz="2400" dirty="0"/>
              <a:t>黃俊翰</a:t>
            </a:r>
          </a:p>
          <a:p>
            <a:pPr lvl="1"/>
            <a:r>
              <a:rPr lang="en-US" altLang="zh-TW" sz="2400" dirty="0"/>
              <a:t>406262137 </a:t>
            </a:r>
            <a:r>
              <a:rPr lang="zh-TW" altLang="zh-TW" sz="2400" dirty="0"/>
              <a:t>吳忠憲</a:t>
            </a:r>
          </a:p>
          <a:p>
            <a:pPr lvl="1"/>
            <a:r>
              <a:rPr lang="en-US" altLang="zh-TW" sz="2400" dirty="0"/>
              <a:t>406262357 </a:t>
            </a:r>
            <a:r>
              <a:rPr lang="zh-TW" altLang="zh-TW" sz="2400" dirty="0"/>
              <a:t>柯智鈞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4400" dirty="0"/>
              <a:t>精緻飲食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糖尿病患者的人數逐年增加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檢視一天以及長期的飲食習慣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0DA65-D68D-4FC2-822C-63172027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的目的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28B4C-6214-4930-9A5F-A92E3F14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4400" dirty="0"/>
              <a:t>了解到他們的飲食習慣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加以控制一天當中攝取的糖分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8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12C73-22E9-4CC1-8127-7BDD9FD1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8AED2-6C9D-4F28-8E6A-DCA107C8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記錄使用者每天的糖分攝取量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提醒使用者還有多少的剩餘量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記錄長期的飲食習慣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1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470AC-498E-4075-9915-E8E6C051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中期目標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37EE-ABED-4F38-A746-817D6976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867" y="207115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衡量使用者當時的健康狀態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推薦附近合適的店家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供使用者選擇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8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BBE36-AAAB-4D45-90E3-893A462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長期目標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F2733-E497-4FD1-BCCF-6D60A5EB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224507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讓高風險族群使用此</a:t>
            </a:r>
            <a:r>
              <a:rPr lang="en-US" altLang="zh-TW" dirty="0"/>
              <a:t>APP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觀察其飲食的狀態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推測其未來得病的機率</a:t>
            </a:r>
          </a:p>
        </p:txBody>
      </p:sp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110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佈景主題</vt:lpstr>
      <vt:lpstr>Health Keeper</vt:lpstr>
      <vt:lpstr>研究動機:</vt:lpstr>
      <vt:lpstr>APP的目的:</vt:lpstr>
      <vt:lpstr>短期目標:</vt:lpstr>
      <vt:lpstr>中期目標:</vt:lpstr>
      <vt:lpstr>長期目標: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忠憲 吳</cp:lastModifiedBy>
  <cp:revision>23</cp:revision>
  <dcterms:created xsi:type="dcterms:W3CDTF">2019-09-22T07:20:30Z</dcterms:created>
  <dcterms:modified xsi:type="dcterms:W3CDTF">2019-09-24T01:55:00Z</dcterms:modified>
</cp:coreProperties>
</file>