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aven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bold.fntdata"/><Relationship Id="rId10" Type="http://schemas.openxmlformats.org/officeDocument/2006/relationships/font" Target="fonts/MavenPr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aef3e1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aef3e1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aef3e1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aef3e1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aef3e1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baef3e1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aven Pro"/>
                <a:ea typeface="Maven Pro"/>
                <a:cs typeface="Maven Pro"/>
                <a:sym typeface="Maven Pro"/>
              </a:rPr>
              <a:t>ELEC 522 Project 2</a:t>
            </a:r>
            <a:endParaRPr sz="3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Aedan Cullen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75" y="304800"/>
            <a:ext cx="764665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5" y="224850"/>
            <a:ext cx="8458123" cy="50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175500" y="93900"/>
            <a:ext cx="35094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Processing element design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451" l="0" r="2647" t="5066"/>
          <a:stretch/>
        </p:blipFill>
        <p:spPr>
          <a:xfrm>
            <a:off x="1158275" y="0"/>
            <a:ext cx="68274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175500" y="93900"/>
            <a:ext cx="35094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Array organization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87400" y="105282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36650" y="105282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87400" y="216550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74675" y="105282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633838" y="216550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87400" y="327817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723900" y="105282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80275" y="216550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633850" y="327817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587400" y="439085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723900" y="216550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680300" y="3278175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33850" y="4390850"/>
            <a:ext cx="663000" cy="682500"/>
          </a:xfrm>
          <a:prstGeom prst="rect">
            <a:avLst/>
          </a:prstGeom>
          <a:solidFill>
            <a:srgbClr val="12C170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87400" y="1052825"/>
            <a:ext cx="663000" cy="682500"/>
          </a:xfrm>
          <a:prstGeom prst="rect">
            <a:avLst/>
          </a:prstGeom>
          <a:solidFill>
            <a:srgbClr val="C112BB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688000" y="863550"/>
            <a:ext cx="42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Pipelining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Each processing element performs multiply and accumulate in parallel each cycle.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Multipliers are pipelined with latency 2.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9 clock cycles are needed from the time the first elements are shifted in to the time the first complete column of the result is ready.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167250" y="863550"/>
            <a:ext cx="416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Resource utilization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16 </a:t>
            </a: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DSPs, </a:t>
            </a: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495</a:t>
            </a: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 LUTs, </a:t>
            </a: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832</a:t>
            </a: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 registers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Maximum clock frequency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~364 MHz </a:t>
            </a: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(2.75 ns clock period)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22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33262" t="0"/>
          <a:stretch/>
        </p:blipFill>
        <p:spPr>
          <a:xfrm>
            <a:off x="0" y="2"/>
            <a:ext cx="4572001" cy="630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