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6BE79-B9DB-494E-89ED-E74ED99EDC87}" v="337" dt="2022-09-25T17:53:13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思旭" userId="0b2a59f6a714c59c" providerId="LiveId" clId="{2416BE79-B9DB-494E-89ED-E74ED99EDC87}"/>
    <pc:docChg chg="undo custSel addSld delSld modSld modMainMaster">
      <pc:chgData name="李 思旭" userId="0b2a59f6a714c59c" providerId="LiveId" clId="{2416BE79-B9DB-494E-89ED-E74ED99EDC87}" dt="2022-09-25T17:53:13.638" v="2727" actId="13926"/>
      <pc:docMkLst>
        <pc:docMk/>
      </pc:docMkLst>
      <pc:sldChg chg="addSp delSp modSp new mod modClrScheme delAnim modAnim chgLayout">
        <pc:chgData name="李 思旭" userId="0b2a59f6a714c59c" providerId="LiveId" clId="{2416BE79-B9DB-494E-89ED-E74ED99EDC87}" dt="2022-09-25T17:37:51.279" v="2725"/>
        <pc:sldMkLst>
          <pc:docMk/>
          <pc:sldMk cId="445672440" sldId="256"/>
        </pc:sldMkLst>
        <pc:spChg chg="del">
          <ac:chgData name="李 思旭" userId="0b2a59f6a714c59c" providerId="LiveId" clId="{2416BE79-B9DB-494E-89ED-E74ED99EDC87}" dt="2022-09-23T20:29:40.690" v="1" actId="478"/>
          <ac:spMkLst>
            <pc:docMk/>
            <pc:sldMk cId="445672440" sldId="256"/>
            <ac:spMk id="2" creationId="{A95F0505-359B-96AA-1DF8-C743885C5550}"/>
          </ac:spMkLst>
        </pc:spChg>
        <pc:spChg chg="del">
          <ac:chgData name="李 思旭" userId="0b2a59f6a714c59c" providerId="LiveId" clId="{2416BE79-B9DB-494E-89ED-E74ED99EDC87}" dt="2022-09-23T20:29:40.690" v="1" actId="478"/>
          <ac:spMkLst>
            <pc:docMk/>
            <pc:sldMk cId="445672440" sldId="256"/>
            <ac:spMk id="3" creationId="{10BBDBA2-BC66-E3F7-101C-CFD322076761}"/>
          </ac:spMkLst>
        </pc:spChg>
        <pc:spChg chg="add mod">
          <ac:chgData name="李 思旭" userId="0b2a59f6a714c59c" providerId="LiveId" clId="{2416BE79-B9DB-494E-89ED-E74ED99EDC87}" dt="2022-09-25T15:22:53.035" v="1252" actId="1076"/>
          <ac:spMkLst>
            <pc:docMk/>
            <pc:sldMk cId="445672440" sldId="256"/>
            <ac:spMk id="4" creationId="{7E113FC6-D0D6-117E-59F9-93F1EDFB6B65}"/>
          </ac:spMkLst>
        </pc:spChg>
        <pc:spChg chg="add mod">
          <ac:chgData name="李 思旭" userId="0b2a59f6a714c59c" providerId="LiveId" clId="{2416BE79-B9DB-494E-89ED-E74ED99EDC87}" dt="2022-09-23T21:07:38.060" v="94" actId="20577"/>
          <ac:spMkLst>
            <pc:docMk/>
            <pc:sldMk cId="445672440" sldId="256"/>
            <ac:spMk id="6" creationId="{943AFA88-A3B4-5647-C1F8-638EE42CBAE9}"/>
          </ac:spMkLst>
        </pc:spChg>
        <pc:spChg chg="add del mod">
          <ac:chgData name="李 思旭" userId="0b2a59f6a714c59c" providerId="LiveId" clId="{2416BE79-B9DB-494E-89ED-E74ED99EDC87}" dt="2022-09-23T21:08:58.136" v="111" actId="478"/>
          <ac:spMkLst>
            <pc:docMk/>
            <pc:sldMk cId="445672440" sldId="256"/>
            <ac:spMk id="7" creationId="{49A1CDD3-D270-A872-4E64-0A64B85BDDD9}"/>
          </ac:spMkLst>
        </pc:spChg>
        <pc:spChg chg="add mod">
          <ac:chgData name="李 思旭" userId="0b2a59f6a714c59c" providerId="LiveId" clId="{2416BE79-B9DB-494E-89ED-E74ED99EDC87}" dt="2022-09-23T20:37:50.596" v="53" actId="1076"/>
          <ac:spMkLst>
            <pc:docMk/>
            <pc:sldMk cId="445672440" sldId="256"/>
            <ac:spMk id="8" creationId="{0843004B-0359-5BE6-EC82-BC063A17E711}"/>
          </ac:spMkLst>
        </pc:spChg>
        <pc:spChg chg="add mod ord">
          <ac:chgData name="李 思旭" userId="0b2a59f6a714c59c" providerId="LiveId" clId="{2416BE79-B9DB-494E-89ED-E74ED99EDC87}" dt="2022-09-23T20:38:33.468" v="63" actId="2085"/>
          <ac:spMkLst>
            <pc:docMk/>
            <pc:sldMk cId="445672440" sldId="256"/>
            <ac:spMk id="9" creationId="{200114BC-20F0-ECE7-492B-C78D7C3BA507}"/>
          </ac:spMkLst>
        </pc:spChg>
        <pc:spChg chg="add mod ord">
          <ac:chgData name="李 思旭" userId="0b2a59f6a714c59c" providerId="LiveId" clId="{2416BE79-B9DB-494E-89ED-E74ED99EDC87}" dt="2022-09-23T20:38:33.468" v="63" actId="2085"/>
          <ac:spMkLst>
            <pc:docMk/>
            <pc:sldMk cId="445672440" sldId="256"/>
            <ac:spMk id="10" creationId="{59D089F9-18B5-BAEB-C590-66D8EC42FA7A}"/>
          </ac:spMkLst>
        </pc:spChg>
        <pc:spChg chg="add mod">
          <ac:chgData name="李 思旭" userId="0b2a59f6a714c59c" providerId="LiveId" clId="{2416BE79-B9DB-494E-89ED-E74ED99EDC87}" dt="2022-09-25T15:27:09.209" v="1289" actId="1076"/>
          <ac:spMkLst>
            <pc:docMk/>
            <pc:sldMk cId="445672440" sldId="256"/>
            <ac:spMk id="16" creationId="{1596154C-6B42-5925-2670-392BAC1BA9F0}"/>
          </ac:spMkLst>
        </pc:spChg>
        <pc:spChg chg="add mod ord">
          <ac:chgData name="李 思旭" userId="0b2a59f6a714c59c" providerId="LiveId" clId="{2416BE79-B9DB-494E-89ED-E74ED99EDC87}" dt="2022-09-25T17:36:13.900" v="2710" actId="1076"/>
          <ac:spMkLst>
            <pc:docMk/>
            <pc:sldMk cId="445672440" sldId="256"/>
            <ac:spMk id="17" creationId="{B8EB7CC8-FE5B-9B29-FF57-4417F51CC36F}"/>
          </ac:spMkLst>
        </pc:spChg>
        <pc:spChg chg="add mod ord">
          <ac:chgData name="李 思旭" userId="0b2a59f6a714c59c" providerId="LiveId" clId="{2416BE79-B9DB-494E-89ED-E74ED99EDC87}" dt="2022-09-25T17:36:26.929" v="2711" actId="1076"/>
          <ac:spMkLst>
            <pc:docMk/>
            <pc:sldMk cId="445672440" sldId="256"/>
            <ac:spMk id="18" creationId="{496718F0-DA5B-BAD9-8D39-E67E7C73CA50}"/>
          </ac:spMkLst>
        </pc:spChg>
        <pc:spChg chg="add mod">
          <ac:chgData name="李 思旭" userId="0b2a59f6a714c59c" providerId="LiveId" clId="{2416BE79-B9DB-494E-89ED-E74ED99EDC87}" dt="2022-09-25T15:22:42.894" v="1250" actId="1076"/>
          <ac:spMkLst>
            <pc:docMk/>
            <pc:sldMk cId="445672440" sldId="256"/>
            <ac:spMk id="26" creationId="{D842488D-1C57-1539-E9AA-0A851B37A9D2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27" creationId="{3AAD06EE-5B3C-6DF0-8CE7-87446F5D74C5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28" creationId="{3AC8A79D-0276-25D4-B5BD-34D1E648364F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29" creationId="{70EEEB1B-981A-779A-EA1B-FD6CB8A416FF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30" creationId="{B320C9A5-34F0-4F5E-92F2-C9FC36AB9BC2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31" creationId="{C81FFF25-9C56-7ED0-79A6-0A8961C282D8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32" creationId="{AEC3D53D-F7F3-CE07-C772-0FB4FCDC2E19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33" creationId="{228A5892-1203-5CF4-45B1-C2E56B903239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34" creationId="{8D24CCF4-2DC4-8121-E8BD-66B54887FE15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35" creationId="{D7D1E73A-8F97-7472-8443-D20438763A51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36" creationId="{BFB543F6-2155-CD7B-BAD2-495FC7C31985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37" creationId="{F990F86F-F4D2-10E8-0E22-AE9A5AEEC87C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38" creationId="{1BCEA56B-EE63-FB11-161D-73666883C132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39" creationId="{E3B8E52D-10AC-8C6A-E89C-4320F0D3142D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40" creationId="{7000A02A-5C78-9324-8585-03465E0E78D2}"/>
          </ac:spMkLst>
        </pc:spChg>
        <pc:spChg chg="add del mod">
          <ac:chgData name="李 思旭" userId="0b2a59f6a714c59c" providerId="LiveId" clId="{2416BE79-B9DB-494E-89ED-E74ED99EDC87}" dt="2022-09-25T15:20:54.080" v="1199" actId="21"/>
          <ac:spMkLst>
            <pc:docMk/>
            <pc:sldMk cId="445672440" sldId="256"/>
            <ac:spMk id="41" creationId="{3E907281-EFC6-CCA3-5F10-9618F811B112}"/>
          </ac:spMkLst>
        </pc:spChg>
        <pc:spChg chg="add del mod">
          <ac:chgData name="李 思旭" userId="0b2a59f6a714c59c" providerId="LiveId" clId="{2416BE79-B9DB-494E-89ED-E74ED99EDC87}" dt="2022-09-25T15:20:10.953" v="1193" actId="478"/>
          <ac:spMkLst>
            <pc:docMk/>
            <pc:sldMk cId="445672440" sldId="256"/>
            <ac:spMk id="42" creationId="{EF656E83-F940-783A-F445-72DE14E11671}"/>
          </ac:spMkLst>
        </pc:spChg>
        <pc:spChg chg="add del mod">
          <ac:chgData name="李 思旭" userId="0b2a59f6a714c59c" providerId="LiveId" clId="{2416BE79-B9DB-494E-89ED-E74ED99EDC87}" dt="2022-09-25T15:20:10.953" v="1193" actId="478"/>
          <ac:spMkLst>
            <pc:docMk/>
            <pc:sldMk cId="445672440" sldId="256"/>
            <ac:spMk id="43" creationId="{FA378E20-C5AA-3949-8086-F6CCEBC119DC}"/>
          </ac:spMkLst>
        </pc:spChg>
        <pc:spChg chg="add del mod">
          <ac:chgData name="李 思旭" userId="0b2a59f6a714c59c" providerId="LiveId" clId="{2416BE79-B9DB-494E-89ED-E74ED99EDC87}" dt="2022-09-25T15:20:10.953" v="1193" actId="478"/>
          <ac:spMkLst>
            <pc:docMk/>
            <pc:sldMk cId="445672440" sldId="256"/>
            <ac:spMk id="44" creationId="{523BF057-198F-5D21-49C7-D90954942C48}"/>
          </ac:spMkLst>
        </pc:spChg>
        <pc:spChg chg="add mod">
          <ac:chgData name="李 思旭" userId="0b2a59f6a714c59c" providerId="LiveId" clId="{2416BE79-B9DB-494E-89ED-E74ED99EDC87}" dt="2022-09-25T15:22:41.234" v="1249" actId="1076"/>
          <ac:spMkLst>
            <pc:docMk/>
            <pc:sldMk cId="445672440" sldId="256"/>
            <ac:spMk id="45" creationId="{640AB95F-4563-5319-1A7C-C03F97814EC0}"/>
          </ac:spMkLst>
        </pc:spChg>
        <pc:spChg chg="add del mod">
          <ac:chgData name="李 思旭" userId="0b2a59f6a714c59c" providerId="LiveId" clId="{2416BE79-B9DB-494E-89ED-E74ED99EDC87}" dt="2022-09-25T15:26:38.233" v="1272" actId="478"/>
          <ac:spMkLst>
            <pc:docMk/>
            <pc:sldMk cId="445672440" sldId="256"/>
            <ac:spMk id="49" creationId="{C23AED3A-FA62-C2FD-F4F0-0839BD34493C}"/>
          </ac:spMkLst>
        </pc:spChg>
        <pc:spChg chg="add mod">
          <ac:chgData name="李 思旭" userId="0b2a59f6a714c59c" providerId="LiveId" clId="{2416BE79-B9DB-494E-89ED-E74ED99EDC87}" dt="2022-09-25T15:26:22.929" v="1268" actId="571"/>
          <ac:spMkLst>
            <pc:docMk/>
            <pc:sldMk cId="445672440" sldId="256"/>
            <ac:spMk id="51" creationId="{863A9F5E-E32F-02BD-36C8-D8FC8A2D9FA8}"/>
          </ac:spMkLst>
        </pc:spChg>
        <pc:picChg chg="add del mod">
          <ac:chgData name="李 思旭" userId="0b2a59f6a714c59c" providerId="LiveId" clId="{2416BE79-B9DB-494E-89ED-E74ED99EDC87}" dt="2022-09-25T17:33:18.665" v="2692" actId="478"/>
          <ac:picMkLst>
            <pc:docMk/>
            <pc:sldMk cId="445672440" sldId="256"/>
            <ac:picMk id="2" creationId="{30F14389-9E10-9C7C-F977-4070CAC5BAAC}"/>
          </ac:picMkLst>
        </pc:picChg>
        <pc:picChg chg="add mod">
          <ac:chgData name="李 思旭" userId="0b2a59f6a714c59c" providerId="LiveId" clId="{2416BE79-B9DB-494E-89ED-E74ED99EDC87}" dt="2022-09-25T15:22:53.035" v="1252" actId="1076"/>
          <ac:picMkLst>
            <pc:docMk/>
            <pc:sldMk cId="445672440" sldId="256"/>
            <ac:picMk id="3" creationId="{BCB55E27-1CC2-E395-D1DE-736CA6095A9D}"/>
          </ac:picMkLst>
        </pc:picChg>
        <pc:picChg chg="add del mod">
          <ac:chgData name="李 思旭" userId="0b2a59f6a714c59c" providerId="LiveId" clId="{2416BE79-B9DB-494E-89ED-E74ED99EDC87}" dt="2022-09-23T20:30:02.344" v="8" actId="478"/>
          <ac:picMkLst>
            <pc:docMk/>
            <pc:sldMk cId="445672440" sldId="256"/>
            <ac:picMk id="5" creationId="{BE4836C3-A69D-0567-FFE4-D16FE299E04A}"/>
          </ac:picMkLst>
        </pc:picChg>
        <pc:picChg chg="add mod ord">
          <ac:chgData name="李 思旭" userId="0b2a59f6a714c59c" providerId="LiveId" clId="{2416BE79-B9DB-494E-89ED-E74ED99EDC87}" dt="2022-09-25T17:35:01.213" v="2703" actId="14100"/>
          <ac:picMkLst>
            <pc:docMk/>
            <pc:sldMk cId="445672440" sldId="256"/>
            <ac:picMk id="5" creationId="{EB0197C7-B4FB-3680-6E42-9E5262D61DA0}"/>
          </ac:picMkLst>
        </pc:picChg>
        <pc:picChg chg="add del mod ord">
          <ac:chgData name="李 思旭" userId="0b2a59f6a714c59c" providerId="LiveId" clId="{2416BE79-B9DB-494E-89ED-E74ED99EDC87}" dt="2022-09-25T15:27:58.477" v="1298" actId="478"/>
          <ac:picMkLst>
            <pc:docMk/>
            <pc:sldMk cId="445672440" sldId="256"/>
            <ac:picMk id="7" creationId="{622BB12A-E581-B0BF-56A9-B6DA63D48F3F}"/>
          </ac:picMkLst>
        </pc:picChg>
        <pc:picChg chg="add mod">
          <ac:chgData name="李 思旭" userId="0b2a59f6a714c59c" providerId="LiveId" clId="{2416BE79-B9DB-494E-89ED-E74ED99EDC87}" dt="2022-09-25T17:37:42.598" v="2723" actId="1076"/>
          <ac:picMkLst>
            <pc:docMk/>
            <pc:sldMk cId="445672440" sldId="256"/>
            <ac:picMk id="7" creationId="{685E9244-32CD-1C55-A22C-4E92FE8B0832}"/>
          </ac:picMkLst>
        </pc:picChg>
        <pc:picChg chg="add mod ord">
          <ac:chgData name="李 思旭" userId="0b2a59f6a714c59c" providerId="LiveId" clId="{2416BE79-B9DB-494E-89ED-E74ED99EDC87}" dt="2022-09-25T15:32:19.504" v="1343" actId="1076"/>
          <ac:picMkLst>
            <pc:docMk/>
            <pc:sldMk cId="445672440" sldId="256"/>
            <ac:picMk id="12" creationId="{9D67C06D-2569-BA19-8EB3-9409B27F4FAA}"/>
          </ac:picMkLst>
        </pc:picChg>
        <pc:picChg chg="add mod">
          <ac:chgData name="李 思旭" userId="0b2a59f6a714c59c" providerId="LiveId" clId="{2416BE79-B9DB-494E-89ED-E74ED99EDC87}" dt="2022-09-25T15:27:09.209" v="1289" actId="1076"/>
          <ac:picMkLst>
            <pc:docMk/>
            <pc:sldMk cId="445672440" sldId="256"/>
            <ac:picMk id="13" creationId="{9D19EB6E-F864-8624-AFEB-C46362634615}"/>
          </ac:picMkLst>
        </pc:picChg>
        <pc:picChg chg="add del mod">
          <ac:chgData name="李 思旭" userId="0b2a59f6a714c59c" providerId="LiveId" clId="{2416BE79-B9DB-494E-89ED-E74ED99EDC87}" dt="2022-09-23T21:54:59.599" v="133" actId="478"/>
          <ac:picMkLst>
            <pc:docMk/>
            <pc:sldMk cId="445672440" sldId="256"/>
            <ac:picMk id="14" creationId="{0F5849B7-9DA5-6790-6566-BA7FB51BC0E1}"/>
          </ac:picMkLst>
        </pc:picChg>
        <pc:picChg chg="add mod ord">
          <ac:chgData name="李 思旭" userId="0b2a59f6a714c59c" providerId="LiveId" clId="{2416BE79-B9DB-494E-89ED-E74ED99EDC87}" dt="2022-09-25T17:36:13.900" v="2710" actId="1076"/>
          <ac:picMkLst>
            <pc:docMk/>
            <pc:sldMk cId="445672440" sldId="256"/>
            <ac:picMk id="15" creationId="{AFDEB91C-1777-9EA2-E98A-3B8DD2D9F998}"/>
          </ac:picMkLst>
        </pc:picChg>
        <pc:picChg chg="add del mod">
          <ac:chgData name="李 思旭" userId="0b2a59f6a714c59c" providerId="LiveId" clId="{2416BE79-B9DB-494E-89ED-E74ED99EDC87}" dt="2022-09-23T21:59:33.347" v="139" actId="478"/>
          <ac:picMkLst>
            <pc:docMk/>
            <pc:sldMk cId="445672440" sldId="256"/>
            <ac:picMk id="16" creationId="{92C88462-623D-EA55-0329-8C27312AC084}"/>
          </ac:picMkLst>
        </pc:picChg>
        <pc:picChg chg="add del mod">
          <ac:chgData name="李 思旭" userId="0b2a59f6a714c59c" providerId="LiveId" clId="{2416BE79-B9DB-494E-89ED-E74ED99EDC87}" dt="2022-09-23T22:01:12.612" v="143" actId="478"/>
          <ac:picMkLst>
            <pc:docMk/>
            <pc:sldMk cId="445672440" sldId="256"/>
            <ac:picMk id="18" creationId="{DB21FEC8-49A4-5484-DE69-AE5A54A4D2F0}"/>
          </ac:picMkLst>
        </pc:picChg>
        <pc:picChg chg="add del mod modCrop">
          <ac:chgData name="李 思旭" userId="0b2a59f6a714c59c" providerId="LiveId" clId="{2416BE79-B9DB-494E-89ED-E74ED99EDC87}" dt="2022-09-25T14:58:20.274" v="174" actId="478"/>
          <ac:picMkLst>
            <pc:docMk/>
            <pc:sldMk cId="445672440" sldId="256"/>
            <ac:picMk id="20" creationId="{062E1E53-EF66-6BD3-9990-551B5ED70CE6}"/>
          </ac:picMkLst>
        </pc:picChg>
        <pc:picChg chg="add mod ord">
          <ac:chgData name="李 思旭" userId="0b2a59f6a714c59c" providerId="LiveId" clId="{2416BE79-B9DB-494E-89ED-E74ED99EDC87}" dt="2022-09-25T17:36:26.929" v="2711" actId="1076"/>
          <ac:picMkLst>
            <pc:docMk/>
            <pc:sldMk cId="445672440" sldId="256"/>
            <ac:picMk id="47" creationId="{43FACC66-E210-50FA-D3DB-EBA82ACAA723}"/>
          </ac:picMkLst>
        </pc:picChg>
        <pc:picChg chg="add del mod">
          <ac:chgData name="李 思旭" userId="0b2a59f6a714c59c" providerId="LiveId" clId="{2416BE79-B9DB-494E-89ED-E74ED99EDC87}" dt="2022-09-25T15:26:38.233" v="1272" actId="478"/>
          <ac:picMkLst>
            <pc:docMk/>
            <pc:sldMk cId="445672440" sldId="256"/>
            <ac:picMk id="48" creationId="{79951758-EF70-CC3E-1D6E-0905BAEAE92D}"/>
          </ac:picMkLst>
        </pc:picChg>
        <pc:picChg chg="add mod">
          <ac:chgData name="李 思旭" userId="0b2a59f6a714c59c" providerId="LiveId" clId="{2416BE79-B9DB-494E-89ED-E74ED99EDC87}" dt="2022-09-25T15:26:22.929" v="1268" actId="571"/>
          <ac:picMkLst>
            <pc:docMk/>
            <pc:sldMk cId="445672440" sldId="256"/>
            <ac:picMk id="50" creationId="{9314082A-02B7-BD5C-73C8-FD0DDFA786CB}"/>
          </ac:picMkLst>
        </pc:picChg>
        <pc:picChg chg="add mod">
          <ac:chgData name="李 思旭" userId="0b2a59f6a714c59c" providerId="LiveId" clId="{2416BE79-B9DB-494E-89ED-E74ED99EDC87}" dt="2022-09-25T15:32:15.781" v="1341" actId="14100"/>
          <ac:picMkLst>
            <pc:docMk/>
            <pc:sldMk cId="445672440" sldId="256"/>
            <ac:picMk id="53" creationId="{7E643D27-BF22-AE3D-9A58-8C5A8CA2A608}"/>
          </ac:picMkLst>
        </pc:picChg>
        <pc:picChg chg="add mod">
          <ac:chgData name="李 思旭" userId="0b2a59f6a714c59c" providerId="LiveId" clId="{2416BE79-B9DB-494E-89ED-E74ED99EDC87}" dt="2022-09-25T15:32:17.560" v="1342" actId="1076"/>
          <ac:picMkLst>
            <pc:docMk/>
            <pc:sldMk cId="445672440" sldId="256"/>
            <ac:picMk id="55" creationId="{22F57379-FC0E-E03A-E636-9F1C0ED00211}"/>
          </ac:picMkLst>
        </pc:picChg>
        <pc:cxnChg chg="add del mod">
          <ac:chgData name="李 思旭" userId="0b2a59f6a714c59c" providerId="LiveId" clId="{2416BE79-B9DB-494E-89ED-E74ED99EDC87}" dt="2022-09-25T15:21:59.290" v="1234" actId="478"/>
          <ac:cxnSpMkLst>
            <pc:docMk/>
            <pc:sldMk cId="445672440" sldId="256"/>
            <ac:cxnSpMk id="21" creationId="{629A0F8C-4F11-BE20-E382-D7300A8C9DDE}"/>
          </ac:cxnSpMkLst>
        </pc:cxnChg>
        <pc:cxnChg chg="add del mod">
          <ac:chgData name="李 思旭" userId="0b2a59f6a714c59c" providerId="LiveId" clId="{2416BE79-B9DB-494E-89ED-E74ED99EDC87}" dt="2022-09-25T15:22:00.742" v="1235" actId="478"/>
          <ac:cxnSpMkLst>
            <pc:docMk/>
            <pc:sldMk cId="445672440" sldId="256"/>
            <ac:cxnSpMk id="22" creationId="{C2A3FBBD-7369-E62E-14DB-571C4B9C02BB}"/>
          </ac:cxnSpMkLst>
        </pc:cxnChg>
      </pc:sldChg>
      <pc:sldChg chg="new del">
        <pc:chgData name="李 思旭" userId="0b2a59f6a714c59c" providerId="LiveId" clId="{2416BE79-B9DB-494E-89ED-E74ED99EDC87}" dt="2022-09-23T21:08:06.714" v="106" actId="47"/>
        <pc:sldMkLst>
          <pc:docMk/>
          <pc:sldMk cId="549775343" sldId="257"/>
        </pc:sldMkLst>
      </pc:sldChg>
      <pc:sldChg chg="new del">
        <pc:chgData name="李 思旭" userId="0b2a59f6a714c59c" providerId="LiveId" clId="{2416BE79-B9DB-494E-89ED-E74ED99EDC87}" dt="2022-09-23T21:08:06.714" v="106" actId="47"/>
        <pc:sldMkLst>
          <pc:docMk/>
          <pc:sldMk cId="2760957920" sldId="258"/>
        </pc:sldMkLst>
      </pc:sldChg>
      <pc:sldChg chg="new del">
        <pc:chgData name="李 思旭" userId="0b2a59f6a714c59c" providerId="LiveId" clId="{2416BE79-B9DB-494E-89ED-E74ED99EDC87}" dt="2022-09-23T21:08:06.714" v="106" actId="47"/>
        <pc:sldMkLst>
          <pc:docMk/>
          <pc:sldMk cId="2423466414" sldId="259"/>
        </pc:sldMkLst>
      </pc:sldChg>
      <pc:sldChg chg="delSp new del mod">
        <pc:chgData name="李 思旭" userId="0b2a59f6a714c59c" providerId="LiveId" clId="{2416BE79-B9DB-494E-89ED-E74ED99EDC87}" dt="2022-09-23T21:08:06.714" v="106" actId="47"/>
        <pc:sldMkLst>
          <pc:docMk/>
          <pc:sldMk cId="4075964570" sldId="260"/>
        </pc:sldMkLst>
        <pc:spChg chg="del">
          <ac:chgData name="李 思旭" userId="0b2a59f6a714c59c" providerId="LiveId" clId="{2416BE79-B9DB-494E-89ED-E74ED99EDC87}" dt="2022-09-23T20:39:05.059" v="68" actId="478"/>
          <ac:spMkLst>
            <pc:docMk/>
            <pc:sldMk cId="4075964570" sldId="260"/>
            <ac:spMk id="2" creationId="{F912DE82-83A2-BC8D-D7A7-6578ED3577A4}"/>
          </ac:spMkLst>
        </pc:spChg>
        <pc:spChg chg="del">
          <ac:chgData name="李 思旭" userId="0b2a59f6a714c59c" providerId="LiveId" clId="{2416BE79-B9DB-494E-89ED-E74ED99EDC87}" dt="2022-09-23T20:39:05.059" v="68" actId="478"/>
          <ac:spMkLst>
            <pc:docMk/>
            <pc:sldMk cId="4075964570" sldId="260"/>
            <ac:spMk id="3" creationId="{EEB40E59-5133-0C87-8A8C-5547B013F381}"/>
          </ac:spMkLst>
        </pc:spChg>
      </pc:sldChg>
      <pc:sldChg chg="addSp delSp modSp add mod addAnim delAnim modAnim">
        <pc:chgData name="李 思旭" userId="0b2a59f6a714c59c" providerId="LiveId" clId="{2416BE79-B9DB-494E-89ED-E74ED99EDC87}" dt="2022-09-25T15:56:07.596" v="2338"/>
        <pc:sldMkLst>
          <pc:docMk/>
          <pc:sldMk cId="2152177347" sldId="261"/>
        </pc:sldMkLst>
        <pc:spChg chg="add mod">
          <ac:chgData name="李 思旭" userId="0b2a59f6a714c59c" providerId="LiveId" clId="{2416BE79-B9DB-494E-89ED-E74ED99EDC87}" dt="2022-09-25T15:34:49.622" v="1525" actId="20577"/>
          <ac:spMkLst>
            <pc:docMk/>
            <pc:sldMk cId="2152177347" sldId="261"/>
            <ac:spMk id="2" creationId="{ABBEB744-E15E-BBC2-C602-07B5A780EA1B}"/>
          </ac:spMkLst>
        </pc:spChg>
        <pc:spChg chg="mod">
          <ac:chgData name="李 思旭" userId="0b2a59f6a714c59c" providerId="LiveId" clId="{2416BE79-B9DB-494E-89ED-E74ED99EDC87}" dt="2022-09-23T21:08:14.071" v="108" actId="5793"/>
          <ac:spMkLst>
            <pc:docMk/>
            <pc:sldMk cId="2152177347" sldId="261"/>
            <ac:spMk id="6" creationId="{943AFA88-A3B4-5647-C1F8-638EE42CBAE9}"/>
          </ac:spMkLst>
        </pc:spChg>
        <pc:spChg chg="del">
          <ac:chgData name="李 思旭" userId="0b2a59f6a714c59c" providerId="LiveId" clId="{2416BE79-B9DB-494E-89ED-E74ED99EDC87}" dt="2022-09-23T21:11:52.727" v="121" actId="478"/>
          <ac:spMkLst>
            <pc:docMk/>
            <pc:sldMk cId="2152177347" sldId="261"/>
            <ac:spMk id="7" creationId="{49A1CDD3-D270-A872-4E64-0A64B85BDDD9}"/>
          </ac:spMkLst>
        </pc:spChg>
        <pc:spChg chg="add mod">
          <ac:chgData name="李 思旭" userId="0b2a59f6a714c59c" providerId="LiveId" clId="{2416BE79-B9DB-494E-89ED-E74ED99EDC87}" dt="2022-09-25T15:38:37.837" v="1657" actId="1076"/>
          <ac:spMkLst>
            <pc:docMk/>
            <pc:sldMk cId="2152177347" sldId="261"/>
            <ac:spMk id="12" creationId="{479438C3-E6DC-BC85-932F-8EF7BFFB5E3D}"/>
          </ac:spMkLst>
        </pc:spChg>
        <pc:spChg chg="add mod">
          <ac:chgData name="李 思旭" userId="0b2a59f6a714c59c" providerId="LiveId" clId="{2416BE79-B9DB-494E-89ED-E74ED99EDC87}" dt="2022-09-25T15:39:19.726" v="1672" actId="208"/>
          <ac:spMkLst>
            <pc:docMk/>
            <pc:sldMk cId="2152177347" sldId="261"/>
            <ac:spMk id="20" creationId="{12ACFFE8-3C68-CD87-7DE1-1BABF9ED8A68}"/>
          </ac:spMkLst>
        </pc:spChg>
        <pc:picChg chg="add del mod">
          <ac:chgData name="李 思旭" userId="0b2a59f6a714c59c" providerId="LiveId" clId="{2416BE79-B9DB-494E-89ED-E74ED99EDC87}" dt="2022-09-25T15:55:52.383" v="2331" actId="478"/>
          <ac:picMkLst>
            <pc:docMk/>
            <pc:sldMk cId="2152177347" sldId="261"/>
            <ac:picMk id="3" creationId="{FEA49E28-0181-170F-C790-8B899DFE25D2}"/>
          </ac:picMkLst>
        </pc:picChg>
        <pc:picChg chg="add del mod">
          <ac:chgData name="李 思旭" userId="0b2a59f6a714c59c" providerId="LiveId" clId="{2416BE79-B9DB-494E-89ED-E74ED99EDC87}" dt="2022-09-25T15:36:38.387" v="1534" actId="478"/>
          <ac:picMkLst>
            <pc:docMk/>
            <pc:sldMk cId="2152177347" sldId="261"/>
            <ac:picMk id="5" creationId="{A1785F52-A814-F6E9-3EF0-F705B61ECCF3}"/>
          </ac:picMkLst>
        </pc:picChg>
        <pc:picChg chg="add mod">
          <ac:chgData name="李 思旭" userId="0b2a59f6a714c59c" providerId="LiveId" clId="{2416BE79-B9DB-494E-89ED-E74ED99EDC87}" dt="2022-09-25T15:37:02.491" v="1544" actId="1076"/>
          <ac:picMkLst>
            <pc:docMk/>
            <pc:sldMk cId="2152177347" sldId="261"/>
            <ac:picMk id="11" creationId="{277E224D-4472-5549-6FC6-E6EFB7487AA7}"/>
          </ac:picMkLst>
        </pc:picChg>
        <pc:picChg chg="add mod">
          <ac:chgData name="李 思旭" userId="0b2a59f6a714c59c" providerId="LiveId" clId="{2416BE79-B9DB-494E-89ED-E74ED99EDC87}" dt="2022-09-25T15:56:00.705" v="2336" actId="1076"/>
          <ac:picMkLst>
            <pc:docMk/>
            <pc:sldMk cId="2152177347" sldId="261"/>
            <ac:picMk id="27" creationId="{721A0AE1-5B22-7BAD-AD6B-05BB4B20F506}"/>
          </ac:picMkLst>
        </pc:picChg>
        <pc:cxnChg chg="add mod">
          <ac:chgData name="李 思旭" userId="0b2a59f6a714c59c" providerId="LiveId" clId="{2416BE79-B9DB-494E-89ED-E74ED99EDC87}" dt="2022-09-25T15:39:19.726" v="1672" actId="208"/>
          <ac:cxnSpMkLst>
            <pc:docMk/>
            <pc:sldMk cId="2152177347" sldId="261"/>
            <ac:cxnSpMk id="14" creationId="{C910A2C3-94FB-FE79-C36E-B9A55F255C39}"/>
          </ac:cxnSpMkLst>
        </pc:cxnChg>
        <pc:cxnChg chg="add mod">
          <ac:chgData name="李 思旭" userId="0b2a59f6a714c59c" providerId="LiveId" clId="{2416BE79-B9DB-494E-89ED-E74ED99EDC87}" dt="2022-09-25T15:39:19.726" v="1672" actId="208"/>
          <ac:cxnSpMkLst>
            <pc:docMk/>
            <pc:sldMk cId="2152177347" sldId="261"/>
            <ac:cxnSpMk id="15" creationId="{634D2143-41D6-0E87-3B27-F9FBF5F2A572}"/>
          </ac:cxnSpMkLst>
        </pc:cxnChg>
        <pc:cxnChg chg="add mod">
          <ac:chgData name="李 思旭" userId="0b2a59f6a714c59c" providerId="LiveId" clId="{2416BE79-B9DB-494E-89ED-E74ED99EDC87}" dt="2022-09-25T15:39:27.544" v="1673" actId="14100"/>
          <ac:cxnSpMkLst>
            <pc:docMk/>
            <pc:sldMk cId="2152177347" sldId="261"/>
            <ac:cxnSpMk id="18" creationId="{8F7EB7AE-8427-CECD-1999-A1377AD4C3ED}"/>
          </ac:cxnSpMkLst>
        </pc:cxnChg>
        <pc:cxnChg chg="add mod">
          <ac:chgData name="李 思旭" userId="0b2a59f6a714c59c" providerId="LiveId" clId="{2416BE79-B9DB-494E-89ED-E74ED99EDC87}" dt="2022-09-25T15:39:50.647" v="1679" actId="1582"/>
          <ac:cxnSpMkLst>
            <pc:docMk/>
            <pc:sldMk cId="2152177347" sldId="261"/>
            <ac:cxnSpMk id="23" creationId="{2EC696E3-F0A2-13F8-0F0D-02865EAF6A92}"/>
          </ac:cxnSpMkLst>
        </pc:cxnChg>
        <pc:cxnChg chg="add mod">
          <ac:chgData name="李 思旭" userId="0b2a59f6a714c59c" providerId="LiveId" clId="{2416BE79-B9DB-494E-89ED-E74ED99EDC87}" dt="2022-09-25T15:39:50.647" v="1679" actId="1582"/>
          <ac:cxnSpMkLst>
            <pc:docMk/>
            <pc:sldMk cId="2152177347" sldId="261"/>
            <ac:cxnSpMk id="24" creationId="{D09F5CEF-79D0-AEFD-F953-7E0171D2DFF9}"/>
          </ac:cxnSpMkLst>
        </pc:cxnChg>
      </pc:sldChg>
      <pc:sldChg chg="addSp delSp modSp add mod modAnim">
        <pc:chgData name="李 思旭" userId="0b2a59f6a714c59c" providerId="LiveId" clId="{2416BE79-B9DB-494E-89ED-E74ED99EDC87}" dt="2022-09-25T17:53:13.638" v="2727" actId="13926"/>
        <pc:sldMkLst>
          <pc:docMk/>
          <pc:sldMk cId="2493031103" sldId="262"/>
        </pc:sldMkLst>
        <pc:spChg chg="add mod">
          <ac:chgData name="李 思旭" userId="0b2a59f6a714c59c" providerId="LiveId" clId="{2416BE79-B9DB-494E-89ED-E74ED99EDC87}" dt="2022-09-25T16:05:30.395" v="2643" actId="208"/>
          <ac:spMkLst>
            <pc:docMk/>
            <pc:sldMk cId="2493031103" sldId="262"/>
            <ac:spMk id="2" creationId="{142F700A-AB4B-52C4-FDFA-1AA409AEE695}"/>
          </ac:spMkLst>
        </pc:spChg>
        <pc:spChg chg="add mod">
          <ac:chgData name="李 思旭" userId="0b2a59f6a714c59c" providerId="LiveId" clId="{2416BE79-B9DB-494E-89ED-E74ED99EDC87}" dt="2022-09-25T16:05:49.598" v="2647" actId="207"/>
          <ac:spMkLst>
            <pc:docMk/>
            <pc:sldMk cId="2493031103" sldId="262"/>
            <ac:spMk id="3" creationId="{45B6A098-61B1-5023-6065-FA9703C5CE50}"/>
          </ac:spMkLst>
        </pc:spChg>
        <pc:spChg chg="add mod">
          <ac:chgData name="李 思旭" userId="0b2a59f6a714c59c" providerId="LiveId" clId="{2416BE79-B9DB-494E-89ED-E74ED99EDC87}" dt="2022-09-25T16:05:49.598" v="2647" actId="207"/>
          <ac:spMkLst>
            <pc:docMk/>
            <pc:sldMk cId="2493031103" sldId="262"/>
            <ac:spMk id="4" creationId="{C4CC6B76-29ED-99CE-DA45-8C0913D30F80}"/>
          </ac:spMkLst>
        </pc:spChg>
        <pc:spChg chg="add mod">
          <ac:chgData name="李 思旭" userId="0b2a59f6a714c59c" providerId="LiveId" clId="{2416BE79-B9DB-494E-89ED-E74ED99EDC87}" dt="2022-09-25T16:05:30.395" v="2643" actId="208"/>
          <ac:spMkLst>
            <pc:docMk/>
            <pc:sldMk cId="2493031103" sldId="262"/>
            <ac:spMk id="5" creationId="{1E752A7E-973C-C07E-11F4-5E3C5E005DA0}"/>
          </ac:spMkLst>
        </pc:spChg>
        <pc:spChg chg="mod">
          <ac:chgData name="李 思旭" userId="0b2a59f6a714c59c" providerId="LiveId" clId="{2416BE79-B9DB-494E-89ED-E74ED99EDC87}" dt="2022-09-23T21:08:16.247" v="110" actId="5793"/>
          <ac:spMkLst>
            <pc:docMk/>
            <pc:sldMk cId="2493031103" sldId="262"/>
            <ac:spMk id="6" creationId="{943AFA88-A3B4-5647-C1F8-638EE42CBAE9}"/>
          </ac:spMkLst>
        </pc:spChg>
        <pc:spChg chg="del">
          <ac:chgData name="李 思旭" userId="0b2a59f6a714c59c" providerId="LiveId" clId="{2416BE79-B9DB-494E-89ED-E74ED99EDC87}" dt="2022-09-25T15:20:35.730" v="1195" actId="478"/>
          <ac:spMkLst>
            <pc:docMk/>
            <pc:sldMk cId="2493031103" sldId="262"/>
            <ac:spMk id="7" creationId="{49A1CDD3-D270-A872-4E64-0A64B85BDDD9}"/>
          </ac:spMkLst>
        </pc:spChg>
        <pc:spChg chg="add mod">
          <ac:chgData name="李 思旭" userId="0b2a59f6a714c59c" providerId="LiveId" clId="{2416BE79-B9DB-494E-89ED-E74ED99EDC87}" dt="2022-09-25T16:05:49.598" v="2647" actId="207"/>
          <ac:spMkLst>
            <pc:docMk/>
            <pc:sldMk cId="2493031103" sldId="262"/>
            <ac:spMk id="11" creationId="{4C5FC590-CF95-6057-3943-88DF4E310739}"/>
          </ac:spMkLst>
        </pc:spChg>
        <pc:spChg chg="add mod">
          <ac:chgData name="李 思旭" userId="0b2a59f6a714c59c" providerId="LiveId" clId="{2416BE79-B9DB-494E-89ED-E74ED99EDC87}" dt="2022-09-25T16:05:49.598" v="2647" actId="207"/>
          <ac:spMkLst>
            <pc:docMk/>
            <pc:sldMk cId="2493031103" sldId="262"/>
            <ac:spMk id="12" creationId="{82138F23-831A-B7B0-34E4-4CD031EB349B}"/>
          </ac:spMkLst>
        </pc:spChg>
        <pc:spChg chg="add mod">
          <ac:chgData name="李 思旭" userId="0b2a59f6a714c59c" providerId="LiveId" clId="{2416BE79-B9DB-494E-89ED-E74ED99EDC87}" dt="2022-09-25T16:05:30.395" v="2643" actId="208"/>
          <ac:spMkLst>
            <pc:docMk/>
            <pc:sldMk cId="2493031103" sldId="262"/>
            <ac:spMk id="13" creationId="{B9A5077F-F675-1291-89BE-DAE8965A05A2}"/>
          </ac:spMkLst>
        </pc:spChg>
        <pc:spChg chg="add mod">
          <ac:chgData name="李 思旭" userId="0b2a59f6a714c59c" providerId="LiveId" clId="{2416BE79-B9DB-494E-89ED-E74ED99EDC87}" dt="2022-09-25T16:05:49.598" v="2647" actId="207"/>
          <ac:spMkLst>
            <pc:docMk/>
            <pc:sldMk cId="2493031103" sldId="262"/>
            <ac:spMk id="14" creationId="{136A948E-A115-A088-E76D-6F1132F3D432}"/>
          </ac:spMkLst>
        </pc:spChg>
        <pc:spChg chg="add mod">
          <ac:chgData name="李 思旭" userId="0b2a59f6a714c59c" providerId="LiveId" clId="{2416BE79-B9DB-494E-89ED-E74ED99EDC87}" dt="2022-09-25T16:05:49.598" v="2647" actId="207"/>
          <ac:spMkLst>
            <pc:docMk/>
            <pc:sldMk cId="2493031103" sldId="262"/>
            <ac:spMk id="15" creationId="{4E9FDF42-0982-DC14-BDE3-9F8CD6B409D4}"/>
          </ac:spMkLst>
        </pc:spChg>
        <pc:spChg chg="add mod">
          <ac:chgData name="李 思旭" userId="0b2a59f6a714c59c" providerId="LiveId" clId="{2416BE79-B9DB-494E-89ED-E74ED99EDC87}" dt="2022-09-25T16:05:30.395" v="2643" actId="208"/>
          <ac:spMkLst>
            <pc:docMk/>
            <pc:sldMk cId="2493031103" sldId="262"/>
            <ac:spMk id="16" creationId="{277DE69E-CFA5-177E-C13C-581157C6FB43}"/>
          </ac:spMkLst>
        </pc:spChg>
        <pc:spChg chg="add mod">
          <ac:chgData name="李 思旭" userId="0b2a59f6a714c59c" providerId="LiveId" clId="{2416BE79-B9DB-494E-89ED-E74ED99EDC87}" dt="2022-09-25T16:05:49.598" v="2647" actId="207"/>
          <ac:spMkLst>
            <pc:docMk/>
            <pc:sldMk cId="2493031103" sldId="262"/>
            <ac:spMk id="17" creationId="{D92B7662-0897-A6F1-F3D2-D419A8597ABD}"/>
          </ac:spMkLst>
        </pc:spChg>
        <pc:spChg chg="add mod">
          <ac:chgData name="李 思旭" userId="0b2a59f6a714c59c" providerId="LiveId" clId="{2416BE79-B9DB-494E-89ED-E74ED99EDC87}" dt="2022-09-25T16:05:40.493" v="2645" actId="208"/>
          <ac:spMkLst>
            <pc:docMk/>
            <pc:sldMk cId="2493031103" sldId="262"/>
            <ac:spMk id="18" creationId="{F04878CF-7A96-858B-F78E-F877841E2551}"/>
          </ac:spMkLst>
        </pc:spChg>
        <pc:spChg chg="add mod">
          <ac:chgData name="李 思旭" userId="0b2a59f6a714c59c" providerId="LiveId" clId="{2416BE79-B9DB-494E-89ED-E74ED99EDC87}" dt="2022-09-25T16:05:30.395" v="2643" actId="208"/>
          <ac:spMkLst>
            <pc:docMk/>
            <pc:sldMk cId="2493031103" sldId="262"/>
            <ac:spMk id="19" creationId="{6359B1D8-B29E-2287-7759-0C3809849D76}"/>
          </ac:spMkLst>
        </pc:spChg>
        <pc:spChg chg="add mod">
          <ac:chgData name="李 思旭" userId="0b2a59f6a714c59c" providerId="LiveId" clId="{2416BE79-B9DB-494E-89ED-E74ED99EDC87}" dt="2022-09-25T16:05:40.493" v="2645" actId="208"/>
          <ac:spMkLst>
            <pc:docMk/>
            <pc:sldMk cId="2493031103" sldId="262"/>
            <ac:spMk id="20" creationId="{1FC655E4-4394-E9D8-5818-86BEF33DA6B5}"/>
          </ac:spMkLst>
        </pc:spChg>
        <pc:spChg chg="add mod">
          <ac:chgData name="李 思旭" userId="0b2a59f6a714c59c" providerId="LiveId" clId="{2416BE79-B9DB-494E-89ED-E74ED99EDC87}" dt="2022-09-25T16:05:40.493" v="2645" actId="208"/>
          <ac:spMkLst>
            <pc:docMk/>
            <pc:sldMk cId="2493031103" sldId="262"/>
            <ac:spMk id="21" creationId="{3C83689A-434F-D779-87AD-3FFAAAA7D6DD}"/>
          </ac:spMkLst>
        </pc:spChg>
        <pc:spChg chg="add mod">
          <ac:chgData name="李 思旭" userId="0b2a59f6a714c59c" providerId="LiveId" clId="{2416BE79-B9DB-494E-89ED-E74ED99EDC87}" dt="2022-09-25T16:10:55.046" v="2668" actId="207"/>
          <ac:spMkLst>
            <pc:docMk/>
            <pc:sldMk cId="2493031103" sldId="262"/>
            <ac:spMk id="22" creationId="{3DC5CF74-04DE-E4E4-71FF-20D8FCB145D3}"/>
          </ac:spMkLst>
        </pc:spChg>
        <pc:spChg chg="add mod">
          <ac:chgData name="李 思旭" userId="0b2a59f6a714c59c" providerId="LiveId" clId="{2416BE79-B9DB-494E-89ED-E74ED99EDC87}" dt="2022-09-25T16:04:31.287" v="2624" actId="1076"/>
          <ac:spMkLst>
            <pc:docMk/>
            <pc:sldMk cId="2493031103" sldId="262"/>
            <ac:spMk id="23" creationId="{B0EA181E-5CB2-35EE-2F38-F7F6F41AD6EB}"/>
          </ac:spMkLst>
        </pc:spChg>
        <pc:spChg chg="add mod">
          <ac:chgData name="李 思旭" userId="0b2a59f6a714c59c" providerId="LiveId" clId="{2416BE79-B9DB-494E-89ED-E74ED99EDC87}" dt="2022-09-25T15:51:36.308" v="2065" actId="20577"/>
          <ac:spMkLst>
            <pc:docMk/>
            <pc:sldMk cId="2493031103" sldId="262"/>
            <ac:spMk id="24" creationId="{E40B790C-32A9-9B3A-BF7B-15763D837FF1}"/>
          </ac:spMkLst>
        </pc:spChg>
        <pc:spChg chg="add mod">
          <ac:chgData name="李 思旭" userId="0b2a59f6a714c59c" providerId="LiveId" clId="{2416BE79-B9DB-494E-89ED-E74ED99EDC87}" dt="2022-09-25T17:53:13.638" v="2727" actId="13926"/>
          <ac:spMkLst>
            <pc:docMk/>
            <pc:sldMk cId="2493031103" sldId="262"/>
            <ac:spMk id="29" creationId="{25F562E6-F633-5514-4E89-C6C07B0B1444}"/>
          </ac:spMkLst>
        </pc:spChg>
        <pc:spChg chg="add mod">
          <ac:chgData name="李 思旭" userId="0b2a59f6a714c59c" providerId="LiveId" clId="{2416BE79-B9DB-494E-89ED-E74ED99EDC87}" dt="2022-09-25T16:05:19.998" v="2641" actId="571"/>
          <ac:spMkLst>
            <pc:docMk/>
            <pc:sldMk cId="2493031103" sldId="262"/>
            <ac:spMk id="30" creationId="{76E189C9-D54F-D881-43CD-5C56966EDE7C}"/>
          </ac:spMkLst>
        </pc:spChg>
        <pc:spChg chg="add mod">
          <ac:chgData name="李 思旭" userId="0b2a59f6a714c59c" providerId="LiveId" clId="{2416BE79-B9DB-494E-89ED-E74ED99EDC87}" dt="2022-09-25T16:05:19.998" v="2641" actId="571"/>
          <ac:spMkLst>
            <pc:docMk/>
            <pc:sldMk cId="2493031103" sldId="262"/>
            <ac:spMk id="31" creationId="{DE2D7FD4-3A75-FB4F-468F-CEDE662E06D3}"/>
          </ac:spMkLst>
        </pc:spChg>
        <pc:spChg chg="add mod">
          <ac:chgData name="李 思旭" userId="0b2a59f6a714c59c" providerId="LiveId" clId="{2416BE79-B9DB-494E-89ED-E74ED99EDC87}" dt="2022-09-25T16:05:19.998" v="2641" actId="571"/>
          <ac:spMkLst>
            <pc:docMk/>
            <pc:sldMk cId="2493031103" sldId="262"/>
            <ac:spMk id="32" creationId="{45E9A8E6-F256-CACE-DFB1-127D86B11BAD}"/>
          </ac:spMkLst>
        </pc:spChg>
        <pc:spChg chg="add mod">
          <ac:chgData name="李 思旭" userId="0b2a59f6a714c59c" providerId="LiveId" clId="{2416BE79-B9DB-494E-89ED-E74ED99EDC87}" dt="2022-09-25T16:05:19.998" v="2641" actId="571"/>
          <ac:spMkLst>
            <pc:docMk/>
            <pc:sldMk cId="2493031103" sldId="262"/>
            <ac:spMk id="33" creationId="{615A9B00-9B5B-C602-698B-362341F4E291}"/>
          </ac:spMkLst>
        </pc:spChg>
        <pc:spChg chg="add mod">
          <ac:chgData name="李 思旭" userId="0b2a59f6a714c59c" providerId="LiveId" clId="{2416BE79-B9DB-494E-89ED-E74ED99EDC87}" dt="2022-09-25T16:05:19.998" v="2641" actId="571"/>
          <ac:spMkLst>
            <pc:docMk/>
            <pc:sldMk cId="2493031103" sldId="262"/>
            <ac:spMk id="34" creationId="{E51BB5DD-47E0-4933-DA2E-908544BB5CAE}"/>
          </ac:spMkLst>
        </pc:spChg>
        <pc:picChg chg="add mod modCrop">
          <ac:chgData name="李 思旭" userId="0b2a59f6a714c59c" providerId="LiveId" clId="{2416BE79-B9DB-494E-89ED-E74ED99EDC87}" dt="2022-09-25T15:51:39.552" v="2066" actId="1076"/>
          <ac:picMkLst>
            <pc:docMk/>
            <pc:sldMk cId="2493031103" sldId="262"/>
            <ac:picMk id="26" creationId="{AB5C3ECB-9FBF-5527-4AFE-8FD23D91B879}"/>
          </ac:picMkLst>
        </pc:picChg>
        <pc:picChg chg="add mod">
          <ac:chgData name="李 思旭" userId="0b2a59f6a714c59c" providerId="LiveId" clId="{2416BE79-B9DB-494E-89ED-E74ED99EDC87}" dt="2022-09-25T15:51:39.552" v="2066" actId="1076"/>
          <ac:picMkLst>
            <pc:docMk/>
            <pc:sldMk cId="2493031103" sldId="262"/>
            <ac:picMk id="28" creationId="{A0C480F2-22E5-7145-FD81-F8F1D9BDFC93}"/>
          </ac:picMkLst>
        </pc:picChg>
      </pc:sldChg>
      <pc:sldMasterChg chg="modSp">
        <pc:chgData name="李 思旭" userId="0b2a59f6a714c59c" providerId="LiveId" clId="{2416BE79-B9DB-494E-89ED-E74ED99EDC87}" dt="2022-09-23T20:36:31.328" v="11" actId="113"/>
        <pc:sldMasterMkLst>
          <pc:docMk/>
          <pc:sldMasterMk cId="3860014795" sldId="2147483648"/>
        </pc:sldMasterMkLst>
        <pc:spChg chg="mod">
          <ac:chgData name="李 思旭" userId="0b2a59f6a714c59c" providerId="LiveId" clId="{2416BE79-B9DB-494E-89ED-E74ED99EDC87}" dt="2022-09-23T20:36:31.328" v="11" actId="113"/>
          <ac:spMkLst>
            <pc:docMk/>
            <pc:sldMasterMk cId="3860014795" sldId="2147483648"/>
            <ac:spMk id="2" creationId="{47DB4817-7444-97C8-D38C-6AA8405C0FC0}"/>
          </ac:spMkLst>
        </pc:spChg>
        <pc:spChg chg="mod">
          <ac:chgData name="李 思旭" userId="0b2a59f6a714c59c" providerId="LiveId" clId="{2416BE79-B9DB-494E-89ED-E74ED99EDC87}" dt="2022-09-23T20:36:31.328" v="11" actId="113"/>
          <ac:spMkLst>
            <pc:docMk/>
            <pc:sldMasterMk cId="3860014795" sldId="2147483648"/>
            <ac:spMk id="3" creationId="{3820FC9D-1326-3F9A-8DA9-E5DC12A1AFE4}"/>
          </ac:spMkLst>
        </pc:spChg>
        <pc:spChg chg="mod">
          <ac:chgData name="李 思旭" userId="0b2a59f6a714c59c" providerId="LiveId" clId="{2416BE79-B9DB-494E-89ED-E74ED99EDC87}" dt="2022-09-23T20:36:31.328" v="11" actId="113"/>
          <ac:spMkLst>
            <pc:docMk/>
            <pc:sldMasterMk cId="3860014795" sldId="2147483648"/>
            <ac:spMk id="4" creationId="{CCC30564-1EC6-4DDD-2E39-C70CA0B63EC0}"/>
          </ac:spMkLst>
        </pc:spChg>
        <pc:spChg chg="mod">
          <ac:chgData name="李 思旭" userId="0b2a59f6a714c59c" providerId="LiveId" clId="{2416BE79-B9DB-494E-89ED-E74ED99EDC87}" dt="2022-09-23T20:36:31.328" v="11" actId="113"/>
          <ac:spMkLst>
            <pc:docMk/>
            <pc:sldMasterMk cId="3860014795" sldId="2147483648"/>
            <ac:spMk id="5" creationId="{1D1A1209-9284-1377-EB62-761066419CF4}"/>
          </ac:spMkLst>
        </pc:spChg>
        <pc:spChg chg="mod">
          <ac:chgData name="李 思旭" userId="0b2a59f6a714c59c" providerId="LiveId" clId="{2416BE79-B9DB-494E-89ED-E74ED99EDC87}" dt="2022-09-23T20:36:31.328" v="11" actId="113"/>
          <ac:spMkLst>
            <pc:docMk/>
            <pc:sldMasterMk cId="3860014795" sldId="2147483648"/>
            <ac:spMk id="6" creationId="{609EDC79-C961-F575-ECE3-5A473D114FF5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6C67C-4936-AEDC-7624-EBE794CB4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04747-35A0-181E-F4E9-9948AA4FD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25644-9529-FDFA-9ED4-78734D5F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9E89-BA0E-4940-BC34-F4729D95AF1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01618-6733-5D6E-9B3A-AAF11969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75247-DF93-B798-6F65-64B3FC43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83C-BC06-4D78-B5B3-2006BACB2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2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1464F-C1D8-A72A-2B4A-A1785D4A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E0BBF3-F9BD-3039-0EE3-5D8BE82F4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61FB8-1613-12A1-CD71-A39D0C76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9E89-BA0E-4940-BC34-F4729D95AF1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D4DB0-36DE-D7E4-CB4A-1049558B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FA45F-E9D8-7E29-6CAA-04D45EE7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83C-BC06-4D78-B5B3-2006BACB2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4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E39185-08E3-D3D8-E817-7F783A1F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A70D3-C16D-4A42-594E-3A4B103C4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DEFEB-7720-1A03-B458-C964A3E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9E89-BA0E-4940-BC34-F4729D95AF1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5C64F-1C88-24F7-60A1-C186629D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2BB1C-23B0-512A-A605-C10BE289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83C-BC06-4D78-B5B3-2006BACB2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FB6AC-4F69-2460-B4DA-551D3E4D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A40A3-7A5C-D4A6-F934-9257ACAEC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6DADC-AD2C-84F3-499E-CE757EC0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9E89-BA0E-4940-BC34-F4729D95AF1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17718-ACBB-812F-95E3-52A7AD58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38E22-C29D-B615-ADE7-76DE066A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83C-BC06-4D78-B5B3-2006BACB2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8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389D3-3A98-41E4-542D-6804E007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DD1E1-134B-6B72-DD55-EDCED9B3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E9574-696A-26D6-219C-816E4C71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9E89-BA0E-4940-BC34-F4729D95AF1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EE391-920C-67B7-4492-781703E2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1D7F4-45C8-64AC-CD2A-70C30767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83C-BC06-4D78-B5B3-2006BACB2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9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EB9E4-3CF8-4DAB-F839-AB575D81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7F6C9-F1B9-B0CC-946A-62183D0C8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1979D-DE86-09DE-E0EF-E3C6E663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17800-9DB3-672F-15AE-DB88786B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9E89-BA0E-4940-BC34-F4729D95AF1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A62F4-0ACE-00C4-DDDC-276C5DB1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9D7325-2F7F-616A-188D-0C85CEC1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83C-BC06-4D78-B5B3-2006BACB2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8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01E6-3B65-654B-D0E0-9246F46A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17A35-25AA-6C7E-1EF0-55B9B88A5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CBF3B-BBAF-7BBB-7830-D190B0F3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14E012-61C6-2440-9D75-46C68B344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829D32-122B-E2FE-7127-C5D8A36F9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7BC3DD-6662-67EB-08A9-542ED1D4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9E89-BA0E-4940-BC34-F4729D95AF1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E526FF-E2B8-97D0-EC20-6AA3F427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F057E-2CF1-4764-866B-BDE724B3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83C-BC06-4D78-B5B3-2006BACB2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7E590-BD13-1AED-3089-C84296BE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1F0800-BE45-7C16-70D6-CB00E62E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9E89-BA0E-4940-BC34-F4729D95AF1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6F72DD-876C-EF0A-9EE2-21B6B01F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26EF4D-FD5D-4FBE-2E24-C58FD9FA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83C-BC06-4D78-B5B3-2006BACB2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7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E80B6C-7D25-0CB5-1195-5B55180F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9E89-BA0E-4940-BC34-F4729D95AF1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F59BA-8A39-226F-68FC-B1E0427B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FB33C1-6707-3124-54CA-041E2AC6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83C-BC06-4D78-B5B3-2006BACB2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1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E01F2-EF60-1106-6CCD-9A65A8F5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9F36E-3F1C-73BF-1219-CC70E8B95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06606-87AB-D469-0875-485660B72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7A28E-44DE-081D-1E07-4CB82644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9E89-BA0E-4940-BC34-F4729D95AF1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D7D522-8613-5CE0-04A4-B98542AA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97C47-A2D9-8B4D-F767-529BC287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83C-BC06-4D78-B5B3-2006BACB2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7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A559B-D002-D340-67C1-2452D7F8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FF7361-BE80-89AE-788A-90609135B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EE4B1-8748-9D14-E3D9-3D9210F2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18DFD-C6FB-0D43-21C7-B1FDAFC7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9E89-BA0E-4940-BC34-F4729D95AF1F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B50C9-723C-62A7-7CCB-DF025C28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481BC-69B0-4255-27B9-BBCFA0A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83C-BC06-4D78-B5B3-2006BACB2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3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DB4817-7444-97C8-D38C-6AA8405C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0FC9D-1326-3F9A-8DA9-E5DC12A1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30564-1EC6-4DDD-2E39-C70CA0B63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5929E89-BA0E-4940-BC34-F4729D95AF1F}" type="datetimeFigureOut">
              <a:rPr lang="zh-CN" altLang="en-US" smtClean="0"/>
              <a:pPr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A1209-9284-1377-EB62-761066419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EDC79-C961-F575-ECE3-5A473D114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BE4C83C-BC06-4D78-B5B3-2006BACB2E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1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B0197C7-B4FB-3680-6E42-9E5262D61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4" y="925286"/>
            <a:ext cx="5108455" cy="374468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00114BC-20F0-ECE7-492B-C78D7C3BA507}"/>
              </a:ext>
            </a:extLst>
          </p:cNvPr>
          <p:cNvSpPr/>
          <p:nvPr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D089F9-18B5-BAEB-C590-66D8EC42FA7A}"/>
              </a:ext>
            </a:extLst>
          </p:cNvPr>
          <p:cNvSpPr/>
          <p:nvPr/>
        </p:nvSpPr>
        <p:spPr>
          <a:xfrm>
            <a:off x="10911840" y="0"/>
            <a:ext cx="1275080" cy="441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43AFA88-A3B4-5647-C1F8-638EE42C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06760" cy="44196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Project 2 Systolic Array for Matrix Multiplication – PE Array </a:t>
            </a:r>
            <a:endParaRPr lang="zh-CN" altLang="en-US" sz="3600" dirty="0"/>
          </a:p>
        </p:txBody>
      </p:sp>
      <p:sp>
        <p:nvSpPr>
          <p:cNvPr id="8" name="标题 5">
            <a:extLst>
              <a:ext uri="{FF2B5EF4-FFF2-40B4-BE49-F238E27FC236}">
                <a16:creationId xmlns:a16="http://schemas.microsoft.com/office/drawing/2014/main" id="{0843004B-0359-5BE6-EC82-BC063A17E711}"/>
              </a:ext>
            </a:extLst>
          </p:cNvPr>
          <p:cNvSpPr txBox="1">
            <a:spLocks/>
          </p:cNvSpPr>
          <p:nvPr/>
        </p:nvSpPr>
        <p:spPr>
          <a:xfrm>
            <a:off x="10876280" y="0"/>
            <a:ext cx="1315720" cy="503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r"/>
            <a:r>
              <a:rPr lang="en-US" altLang="zh-CN" sz="3600" dirty="0"/>
              <a:t>Sixu Li</a:t>
            </a:r>
            <a:endParaRPr lang="zh-CN" altLang="en-US" sz="3600" dirty="0"/>
          </a:p>
        </p:txBody>
      </p:sp>
      <p:pic>
        <p:nvPicPr>
          <p:cNvPr id="3" name="图片 2" descr="图表&#10;&#10;低可信度描述已自动生成">
            <a:extLst>
              <a:ext uri="{FF2B5EF4-FFF2-40B4-BE49-F238E27FC236}">
                <a16:creationId xmlns:a16="http://schemas.microsoft.com/office/drawing/2014/main" id="{BCB55E27-1CC2-E395-D1DE-736CA6095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7" y="610321"/>
            <a:ext cx="5094523" cy="42719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113FC6-D0D6-117E-59F9-93F1EDFB6B65}"/>
              </a:ext>
            </a:extLst>
          </p:cNvPr>
          <p:cNvSpPr txBox="1"/>
          <p:nvPr/>
        </p:nvSpPr>
        <p:spPr>
          <a:xfrm>
            <a:off x="526089" y="838088"/>
            <a:ext cx="1584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Stage 1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Systolic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 descr="图片包含 形状&#10;&#10;描述已自动生成">
            <a:extLst>
              <a:ext uri="{FF2B5EF4-FFF2-40B4-BE49-F238E27FC236}">
                <a16:creationId xmlns:a16="http://schemas.microsoft.com/office/drawing/2014/main" id="{9D19EB6E-F864-8624-AFEB-C46362634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7" y="613144"/>
            <a:ext cx="5093003" cy="427066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596154C-6B42-5925-2670-392BAC1BA9F0}"/>
              </a:ext>
            </a:extLst>
          </p:cNvPr>
          <p:cNvSpPr txBox="1"/>
          <p:nvPr/>
        </p:nvSpPr>
        <p:spPr>
          <a:xfrm>
            <a:off x="620069" y="840010"/>
            <a:ext cx="165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Stage 1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</a:p>
        </p:txBody>
      </p:sp>
      <p:pic>
        <p:nvPicPr>
          <p:cNvPr id="15" name="图片 14" descr="图片包含 形状&#10;&#10;描述已自动生成">
            <a:extLst>
              <a:ext uri="{FF2B5EF4-FFF2-40B4-BE49-F238E27FC236}">
                <a16:creationId xmlns:a16="http://schemas.microsoft.com/office/drawing/2014/main" id="{AFDEB91C-1777-9EA2-E98A-3B8DD2D9F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6" y="612370"/>
            <a:ext cx="5093003" cy="427066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8EB7CC8-FE5B-9B29-FF57-4417F51CC36F}"/>
              </a:ext>
            </a:extLst>
          </p:cNvPr>
          <p:cNvSpPr txBox="1"/>
          <p:nvPr/>
        </p:nvSpPr>
        <p:spPr>
          <a:xfrm>
            <a:off x="619740" y="977734"/>
            <a:ext cx="1385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Stage 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842488D-1C57-1539-E9AA-0A851B37A9D2}"/>
              </a:ext>
            </a:extLst>
          </p:cNvPr>
          <p:cNvSpPr txBox="1"/>
          <p:nvPr/>
        </p:nvSpPr>
        <p:spPr>
          <a:xfrm>
            <a:off x="487959" y="5050619"/>
            <a:ext cx="58051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Matrix – Matrix Multiplication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Vanilla Systolic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Matrix – Vector Multiplication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Subset of MMM, waste idle components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40AB95F-4563-5319-1A7C-C03F97814EC0}"/>
              </a:ext>
            </a:extLst>
          </p:cNvPr>
          <p:cNvSpPr txBox="1"/>
          <p:nvPr/>
        </p:nvSpPr>
        <p:spPr>
          <a:xfrm>
            <a:off x="6783897" y="4118789"/>
            <a:ext cx="526898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Constrains: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&lt;=200 top module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Compute I/O: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64-bit input port A, 64-bit input port B, </a:t>
            </a:r>
            <a:b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64-bit output port S. All 16x4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Control I/O: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Clear Accumulation, Input Enable, </a:t>
            </a:r>
            <a:b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Put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Accum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Carry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Accum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图片 46" descr="图片包含 图示&#10;&#10;描述已自动生成">
            <a:extLst>
              <a:ext uri="{FF2B5EF4-FFF2-40B4-BE49-F238E27FC236}">
                <a16:creationId xmlns:a16="http://schemas.microsoft.com/office/drawing/2014/main" id="{43FACC66-E210-50FA-D3DB-EBA82ACAA7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63" y="613044"/>
            <a:ext cx="5091737" cy="42696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96718F0-DA5B-BAD9-8D39-E67E7C73CA50}"/>
              </a:ext>
            </a:extLst>
          </p:cNvPr>
          <p:cNvSpPr txBox="1"/>
          <p:nvPr/>
        </p:nvSpPr>
        <p:spPr>
          <a:xfrm>
            <a:off x="820701" y="1083715"/>
            <a:ext cx="1385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Stage 3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7E643D27-BF22-AE3D-9A58-8C5A8CA2A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7610" y="724197"/>
            <a:ext cx="3850816" cy="3116805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22F57379-FC0E-E03A-E636-9F1C0ED00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971" y="752769"/>
            <a:ext cx="3830094" cy="31168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67C06D-2569-BA19-8EB3-9409B27F4F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971" y="436701"/>
            <a:ext cx="3882823" cy="3691795"/>
          </a:xfrm>
          <a:prstGeom prst="rect">
            <a:avLst/>
          </a:prstGeom>
          <a:ln w="19050"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5E9244-32CD-1C55-A22C-4E92FE8B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44" y="752769"/>
            <a:ext cx="5699572" cy="417799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4567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4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00114BC-20F0-ECE7-492B-C78D7C3BA507}"/>
              </a:ext>
            </a:extLst>
          </p:cNvPr>
          <p:cNvSpPr/>
          <p:nvPr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D089F9-18B5-BAEB-C590-66D8EC42FA7A}"/>
              </a:ext>
            </a:extLst>
          </p:cNvPr>
          <p:cNvSpPr/>
          <p:nvPr/>
        </p:nvSpPr>
        <p:spPr>
          <a:xfrm>
            <a:off x="10911840" y="0"/>
            <a:ext cx="1275080" cy="441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43AFA88-A3B4-5647-C1F8-638EE42C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06760" cy="44196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Project 2 Systolic Array for Matrix Multiplication – PE  </a:t>
            </a:r>
            <a:endParaRPr lang="zh-CN" altLang="en-US" sz="3600" dirty="0"/>
          </a:p>
        </p:txBody>
      </p:sp>
      <p:sp>
        <p:nvSpPr>
          <p:cNvPr id="8" name="标题 5">
            <a:extLst>
              <a:ext uri="{FF2B5EF4-FFF2-40B4-BE49-F238E27FC236}">
                <a16:creationId xmlns:a16="http://schemas.microsoft.com/office/drawing/2014/main" id="{0843004B-0359-5BE6-EC82-BC063A17E711}"/>
              </a:ext>
            </a:extLst>
          </p:cNvPr>
          <p:cNvSpPr txBox="1">
            <a:spLocks/>
          </p:cNvSpPr>
          <p:nvPr/>
        </p:nvSpPr>
        <p:spPr>
          <a:xfrm>
            <a:off x="10876280" y="0"/>
            <a:ext cx="1315720" cy="503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r"/>
            <a:r>
              <a:rPr lang="en-US" altLang="zh-CN" sz="3600" dirty="0"/>
              <a:t>Sixu Li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BEB744-E15E-BBC2-C602-07B5A780EA1B}"/>
              </a:ext>
            </a:extLst>
          </p:cNvPr>
          <p:cNvSpPr txBox="1"/>
          <p:nvPr/>
        </p:nvSpPr>
        <p:spPr>
          <a:xfrm>
            <a:off x="487959" y="5050619"/>
            <a:ext cx="58051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Accumulation w/ clear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Register Accumulation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Pass Accumulation Result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7E224D-4472-5549-6FC6-E6EFB748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503555"/>
            <a:ext cx="6661150" cy="47360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9438C3-E6DC-BC85-932F-8EF7BFFB5E3D}"/>
              </a:ext>
            </a:extLst>
          </p:cNvPr>
          <p:cNvSpPr txBox="1"/>
          <p:nvPr/>
        </p:nvSpPr>
        <p:spPr>
          <a:xfrm>
            <a:off x="6389004" y="5050619"/>
            <a:ext cx="52689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Used Building Blocks: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Multiplier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Adder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DFF with Enable / Reset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Mux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10A2C3-94FB-FE79-C36E-B9A55F255C39}"/>
              </a:ext>
            </a:extLst>
          </p:cNvPr>
          <p:cNvCxnSpPr/>
          <p:nvPr/>
        </p:nvCxnSpPr>
        <p:spPr>
          <a:xfrm>
            <a:off x="2914650" y="5607050"/>
            <a:ext cx="3905683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34D2143-41D6-0E87-3B27-F9FBF5F2A572}"/>
              </a:ext>
            </a:extLst>
          </p:cNvPr>
          <p:cNvCxnSpPr>
            <a:cxnSpLocks/>
          </p:cNvCxnSpPr>
          <p:nvPr/>
        </p:nvCxnSpPr>
        <p:spPr>
          <a:xfrm>
            <a:off x="3804083" y="5897004"/>
            <a:ext cx="301625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F7EB7AE-8427-CECD-1999-A1377AD4C3ED}"/>
              </a:ext>
            </a:extLst>
          </p:cNvPr>
          <p:cNvCxnSpPr>
            <a:cxnSpLocks/>
          </p:cNvCxnSpPr>
          <p:nvPr/>
        </p:nvCxnSpPr>
        <p:spPr>
          <a:xfrm>
            <a:off x="5003800" y="6381750"/>
            <a:ext cx="143510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12ACFFE8-3C68-CD87-7DE1-1BABF9ED8A68}"/>
              </a:ext>
            </a:extLst>
          </p:cNvPr>
          <p:cNvSpPr/>
          <p:nvPr/>
        </p:nvSpPr>
        <p:spPr>
          <a:xfrm>
            <a:off x="4764991" y="6186958"/>
            <a:ext cx="108092" cy="406086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C696E3-F0A2-13F8-0F0D-02865EAF6A92}"/>
              </a:ext>
            </a:extLst>
          </p:cNvPr>
          <p:cNvCxnSpPr/>
          <p:nvPr/>
        </p:nvCxnSpPr>
        <p:spPr>
          <a:xfrm flipV="1">
            <a:off x="6445250" y="6235700"/>
            <a:ext cx="444500" cy="1543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9F5CEF-79D0-AEFD-F953-7E0171D2DFF9}"/>
              </a:ext>
            </a:extLst>
          </p:cNvPr>
          <p:cNvCxnSpPr>
            <a:cxnSpLocks/>
          </p:cNvCxnSpPr>
          <p:nvPr/>
        </p:nvCxnSpPr>
        <p:spPr>
          <a:xfrm>
            <a:off x="6445250" y="6390001"/>
            <a:ext cx="444500" cy="1524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721A0AE1-5B22-7BAD-AD6B-05BB4B20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881586"/>
            <a:ext cx="4556173" cy="39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25F562E6-F633-5514-4E89-C6C07B0B1444}"/>
              </a:ext>
            </a:extLst>
          </p:cNvPr>
          <p:cNvSpPr txBox="1"/>
          <p:nvPr/>
        </p:nvSpPr>
        <p:spPr>
          <a:xfrm>
            <a:off x="3857718" y="3645051"/>
            <a:ext cx="836773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Future Work: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Matrix – Vector Multiplication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Option 1: Subset of MMM, waste idle components 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(This work)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Pros: Simple; Cons: Power Waste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Option 2:Vector/Broadcast  Systolic Array + Adder Tree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Pros: Best in Latency; Cons: Worse Timing, Complex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Option 3: Subset of MMM, gate idle components 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(Future Work)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Pros: Energy Saving; Cons: More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Built in FSM control based on instruction instead of direct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More I/O, Timing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0114BC-20F0-ECE7-492B-C78D7C3BA507}"/>
              </a:ext>
            </a:extLst>
          </p:cNvPr>
          <p:cNvSpPr/>
          <p:nvPr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D089F9-18B5-BAEB-C590-66D8EC42FA7A}"/>
              </a:ext>
            </a:extLst>
          </p:cNvPr>
          <p:cNvSpPr/>
          <p:nvPr/>
        </p:nvSpPr>
        <p:spPr>
          <a:xfrm>
            <a:off x="10911840" y="0"/>
            <a:ext cx="1275080" cy="441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43AFA88-A3B4-5647-C1F8-638EE42C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06760" cy="44196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Project 2 Systolic Array for Matrix Multiplication – Evaluation  </a:t>
            </a:r>
            <a:endParaRPr lang="zh-CN" altLang="en-US" sz="3600" dirty="0"/>
          </a:p>
        </p:txBody>
      </p:sp>
      <p:sp>
        <p:nvSpPr>
          <p:cNvPr id="8" name="标题 5">
            <a:extLst>
              <a:ext uri="{FF2B5EF4-FFF2-40B4-BE49-F238E27FC236}">
                <a16:creationId xmlns:a16="http://schemas.microsoft.com/office/drawing/2014/main" id="{0843004B-0359-5BE6-EC82-BC063A17E711}"/>
              </a:ext>
            </a:extLst>
          </p:cNvPr>
          <p:cNvSpPr txBox="1">
            <a:spLocks/>
          </p:cNvSpPr>
          <p:nvPr/>
        </p:nvSpPr>
        <p:spPr>
          <a:xfrm>
            <a:off x="10876280" y="0"/>
            <a:ext cx="1315720" cy="503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r"/>
            <a:r>
              <a:rPr lang="en-US" altLang="zh-CN" sz="3600" dirty="0"/>
              <a:t>Sixu Li</a:t>
            </a:r>
            <a:endParaRPr lang="zh-CN" altLang="en-US" sz="3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2F700A-AB4B-52C4-FDFA-1AA409AEE695}"/>
              </a:ext>
            </a:extLst>
          </p:cNvPr>
          <p:cNvSpPr/>
          <p:nvPr/>
        </p:nvSpPr>
        <p:spPr>
          <a:xfrm>
            <a:off x="4238878" y="3427764"/>
            <a:ext cx="809530" cy="22650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B6A098-61B1-5023-6065-FA9703C5CE50}"/>
              </a:ext>
            </a:extLst>
          </p:cNvPr>
          <p:cNvSpPr/>
          <p:nvPr/>
        </p:nvSpPr>
        <p:spPr>
          <a:xfrm>
            <a:off x="5048408" y="3427764"/>
            <a:ext cx="218122" cy="226502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CC6B76-29ED-99CE-DA45-8C0913D30F80}"/>
              </a:ext>
            </a:extLst>
          </p:cNvPr>
          <p:cNvSpPr/>
          <p:nvPr/>
        </p:nvSpPr>
        <p:spPr>
          <a:xfrm>
            <a:off x="5266530" y="3427764"/>
            <a:ext cx="557868" cy="226502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752A7E-973C-C07E-11F4-5E3C5E005DA0}"/>
              </a:ext>
            </a:extLst>
          </p:cNvPr>
          <p:cNvSpPr/>
          <p:nvPr/>
        </p:nvSpPr>
        <p:spPr>
          <a:xfrm>
            <a:off x="5824398" y="3427764"/>
            <a:ext cx="809530" cy="22650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5FC590-CF95-6057-3943-88DF4E310739}"/>
              </a:ext>
            </a:extLst>
          </p:cNvPr>
          <p:cNvSpPr/>
          <p:nvPr/>
        </p:nvSpPr>
        <p:spPr>
          <a:xfrm>
            <a:off x="6633928" y="3427764"/>
            <a:ext cx="218122" cy="226502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138F23-831A-B7B0-34E4-4CD031EB349B}"/>
              </a:ext>
            </a:extLst>
          </p:cNvPr>
          <p:cNvSpPr/>
          <p:nvPr/>
        </p:nvSpPr>
        <p:spPr>
          <a:xfrm>
            <a:off x="6852050" y="3427764"/>
            <a:ext cx="557868" cy="226502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A5077F-F675-1291-89BE-DAE8965A05A2}"/>
              </a:ext>
            </a:extLst>
          </p:cNvPr>
          <p:cNvSpPr/>
          <p:nvPr/>
        </p:nvSpPr>
        <p:spPr>
          <a:xfrm>
            <a:off x="8546631" y="3201262"/>
            <a:ext cx="809530" cy="22650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6A948E-A115-A088-E76D-6F1132F3D432}"/>
              </a:ext>
            </a:extLst>
          </p:cNvPr>
          <p:cNvSpPr/>
          <p:nvPr/>
        </p:nvSpPr>
        <p:spPr>
          <a:xfrm>
            <a:off x="9356161" y="3201262"/>
            <a:ext cx="218122" cy="226502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9FDF42-0982-DC14-BDE3-9F8CD6B409D4}"/>
              </a:ext>
            </a:extLst>
          </p:cNvPr>
          <p:cNvSpPr/>
          <p:nvPr/>
        </p:nvSpPr>
        <p:spPr>
          <a:xfrm>
            <a:off x="9574283" y="3201262"/>
            <a:ext cx="557868" cy="226502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7DE69E-CFA5-177E-C13C-581157C6FB43}"/>
              </a:ext>
            </a:extLst>
          </p:cNvPr>
          <p:cNvSpPr/>
          <p:nvPr/>
        </p:nvSpPr>
        <p:spPr>
          <a:xfrm>
            <a:off x="9356161" y="3473904"/>
            <a:ext cx="809530" cy="22650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2B7662-0897-A6F1-F3D2-D419A8597ABD}"/>
              </a:ext>
            </a:extLst>
          </p:cNvPr>
          <p:cNvSpPr/>
          <p:nvPr/>
        </p:nvSpPr>
        <p:spPr>
          <a:xfrm>
            <a:off x="10165691" y="3473904"/>
            <a:ext cx="218122" cy="226502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4878CF-7A96-858B-F78E-F877841E2551}"/>
              </a:ext>
            </a:extLst>
          </p:cNvPr>
          <p:cNvSpPr/>
          <p:nvPr/>
        </p:nvSpPr>
        <p:spPr>
          <a:xfrm>
            <a:off x="10383813" y="3473904"/>
            <a:ext cx="557868" cy="226502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59B1D8-B29E-2287-7759-0C3809849D76}"/>
              </a:ext>
            </a:extLst>
          </p:cNvPr>
          <p:cNvSpPr/>
          <p:nvPr/>
        </p:nvSpPr>
        <p:spPr>
          <a:xfrm>
            <a:off x="10165691" y="3757646"/>
            <a:ext cx="809530" cy="22650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C655E4-4394-E9D8-5818-86BEF33DA6B5}"/>
              </a:ext>
            </a:extLst>
          </p:cNvPr>
          <p:cNvSpPr/>
          <p:nvPr/>
        </p:nvSpPr>
        <p:spPr>
          <a:xfrm>
            <a:off x="10975221" y="3757646"/>
            <a:ext cx="218122" cy="226502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C83689A-434F-D779-87AD-3FFAAAA7D6DD}"/>
              </a:ext>
            </a:extLst>
          </p:cNvPr>
          <p:cNvSpPr/>
          <p:nvPr/>
        </p:nvSpPr>
        <p:spPr>
          <a:xfrm>
            <a:off x="11193343" y="3757646"/>
            <a:ext cx="557868" cy="226502"/>
          </a:xfrm>
          <a:prstGeom prst="rect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C5CF74-04DE-E4E4-71FF-20D8FCB145D3}"/>
                  </a:ext>
                </a:extLst>
              </p:cNvPr>
              <p:cNvSpPr txBox="1"/>
              <p:nvPr/>
            </p:nvSpPr>
            <p:spPr>
              <a:xfrm>
                <a:off x="3857719" y="501193"/>
                <a:ext cx="836773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Scalability Analysis: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work can be directly </a:t>
                </a:r>
                <a:r>
                  <a:rPr lang="en-US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concated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be a SA cluster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Latency Analysis: assuming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matrix multiplication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≥4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Fill Array: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+ 4 − 1 = 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+ 3 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Wait propagation: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Wait Computation: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Put Accumulation: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Pass Accumulation: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endParaRPr lang="en-US" altLang="zh-CN" sz="20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Total Delay is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4+3+3+2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w/ pipeline, Total Delay is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+8) ∗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+3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(batch size =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C5CF74-04DE-E4E4-71FF-20D8FCB14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719" y="501193"/>
                <a:ext cx="8367737" cy="2677656"/>
              </a:xfrm>
              <a:prstGeom prst="rect">
                <a:avLst/>
              </a:prstGeom>
              <a:blipFill>
                <a:blip r:embed="rId2"/>
                <a:stretch>
                  <a:fillRect l="-1020" t="-1822" r="-292" b="-3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箭头: 右 22">
            <a:extLst>
              <a:ext uri="{FF2B5EF4-FFF2-40B4-BE49-F238E27FC236}">
                <a16:creationId xmlns:a16="http://schemas.microsoft.com/office/drawing/2014/main" id="{B0EA181E-5CB2-35EE-2F38-F7F6F41AD6EB}"/>
              </a:ext>
            </a:extLst>
          </p:cNvPr>
          <p:cNvSpPr/>
          <p:nvPr/>
        </p:nvSpPr>
        <p:spPr>
          <a:xfrm>
            <a:off x="7636641" y="3396136"/>
            <a:ext cx="647700" cy="258130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0B790C-32A9-9B3A-BF7B-15763D837FF1}"/>
              </a:ext>
            </a:extLst>
          </p:cNvPr>
          <p:cNvSpPr txBox="1"/>
          <p:nvPr/>
        </p:nvSpPr>
        <p:spPr>
          <a:xfrm>
            <a:off x="1" y="499200"/>
            <a:ext cx="41592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Area: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LUT: 209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FF: 1664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DSP: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Timing: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50MHz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Worst slack 12.20ns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Test 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Eval Matrix: Relative Error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B5C3ECB-9FBF-5527-4AFE-8FD23D91B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04"/>
          <a:stretch/>
        </p:blipFill>
        <p:spPr>
          <a:xfrm>
            <a:off x="184001" y="3700406"/>
            <a:ext cx="2421662" cy="4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E0A23-B8E0-4C83-9801-37A1383CD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68" y="4165046"/>
            <a:ext cx="3124698" cy="2577875"/>
          </a:xfrm>
          <a:prstGeom prst="rect">
            <a:avLst/>
          </a:prstGeom>
        </p:spPr>
      </p:pic>
      <p:pic>
        <p:nvPicPr>
          <p:cNvPr id="28" name="图片 20">
            <a:extLst>
              <a:ext uri="{FF2B5EF4-FFF2-40B4-BE49-F238E27FC236}">
                <a16:creationId xmlns:a16="http://schemas.microsoft.com/office/drawing/2014/main" id="{496F5C1F-3006-4FBA-999D-6DDBC50C1E1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38" y="3838350"/>
            <a:ext cx="3452823" cy="2904571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181A28-2DBC-4CB4-ADBE-A8DF0A632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760" y="3746546"/>
            <a:ext cx="5612894" cy="30826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8ADCEE-0D21-412A-930D-C95DCE200528}"/>
              </a:ext>
            </a:extLst>
          </p:cNvPr>
          <p:cNvPicPr/>
          <p:nvPr/>
        </p:nvPicPr>
        <p:blipFill rotWithShape="1">
          <a:blip r:embed="rId7"/>
          <a:srcRect l="93352" t="6354" r="236" b="91245"/>
          <a:stretch/>
        </p:blipFill>
        <p:spPr>
          <a:xfrm>
            <a:off x="1600617" y="2432006"/>
            <a:ext cx="1183910" cy="1997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1D773E5-44AC-4ECD-BD49-1B743A006AA3}"/>
              </a:ext>
            </a:extLst>
          </p:cNvPr>
          <p:cNvPicPr/>
          <p:nvPr/>
        </p:nvPicPr>
        <p:blipFill rotWithShape="1">
          <a:blip r:embed="rId7"/>
          <a:srcRect l="551" t="8846" r="83465" b="66582"/>
          <a:stretch/>
        </p:blipFill>
        <p:spPr>
          <a:xfrm>
            <a:off x="2871182" y="2214001"/>
            <a:ext cx="933969" cy="74691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E0B06F4-D2EC-4696-8E09-27B2052370DA}"/>
              </a:ext>
            </a:extLst>
          </p:cNvPr>
          <p:cNvPicPr/>
          <p:nvPr/>
        </p:nvPicPr>
        <p:blipFill rotWithShape="1">
          <a:blip r:embed="rId8"/>
          <a:srcRect t="50556"/>
          <a:stretch/>
        </p:blipFill>
        <p:spPr>
          <a:xfrm>
            <a:off x="1039744" y="550509"/>
            <a:ext cx="2904564" cy="3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3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 animBg="1"/>
      <p:bldP spid="3" grpId="0" animBg="1"/>
      <p:bldP spid="4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364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Cambria Math</vt:lpstr>
      <vt:lpstr>Office 主题​​</vt:lpstr>
      <vt:lpstr>Project 2 Systolic Array for Matrix Multiplication – PE Array </vt:lpstr>
      <vt:lpstr>Project 2 Systolic Array for Matrix Multiplication – PE  </vt:lpstr>
      <vt:lpstr>Project 2 Systolic Array for Matrix Multiplication – Evaluation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Systolic Array for Matrix Multiplication – PE Array </dc:title>
  <dc:creator>李 思旭</dc:creator>
  <cp:lastModifiedBy>Sixu Li</cp:lastModifiedBy>
  <cp:revision>6</cp:revision>
  <dcterms:created xsi:type="dcterms:W3CDTF">2022-09-23T20:29:31Z</dcterms:created>
  <dcterms:modified xsi:type="dcterms:W3CDTF">2022-09-26T01:14:06Z</dcterms:modified>
</cp:coreProperties>
</file>