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7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DF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17A69-AE90-4E10-84D8-ED99DCB0C470}" v="268" dt="2022-09-25T17:58:09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思旭" userId="0b2a59f6a714c59c" providerId="LiveId" clId="{72217A69-AE90-4E10-84D8-ED99DCB0C470}"/>
    <pc:docChg chg="undo custSel addSld modSld">
      <pc:chgData name="李 思旭" userId="0b2a59f6a714c59c" providerId="LiveId" clId="{72217A69-AE90-4E10-84D8-ED99DCB0C470}" dt="2022-09-25T17:58:14.048" v="1726" actId="167"/>
      <pc:docMkLst>
        <pc:docMk/>
      </pc:docMkLst>
      <pc:sldChg chg="addSp delSp modSp new mod">
        <pc:chgData name="李 思旭" userId="0b2a59f6a714c59c" providerId="LiveId" clId="{72217A69-AE90-4E10-84D8-ED99DCB0C470}" dt="2022-09-23T20:45:29.703" v="90" actId="14100"/>
        <pc:sldMkLst>
          <pc:docMk/>
          <pc:sldMk cId="3521204688" sldId="256"/>
        </pc:sldMkLst>
        <pc:spChg chg="del">
          <ac:chgData name="李 思旭" userId="0b2a59f6a714c59c" providerId="LiveId" clId="{72217A69-AE90-4E10-84D8-ED99DCB0C470}" dt="2022-09-23T20:42:13.886" v="1" actId="478"/>
          <ac:spMkLst>
            <pc:docMk/>
            <pc:sldMk cId="3521204688" sldId="256"/>
            <ac:spMk id="2" creationId="{AF997367-91E7-9B8A-FB12-05C285AE1ED0}"/>
          </ac:spMkLst>
        </pc:spChg>
        <pc:spChg chg="del">
          <ac:chgData name="李 思旭" userId="0b2a59f6a714c59c" providerId="LiveId" clId="{72217A69-AE90-4E10-84D8-ED99DCB0C470}" dt="2022-09-23T20:42:13.886" v="1" actId="478"/>
          <ac:spMkLst>
            <pc:docMk/>
            <pc:sldMk cId="3521204688" sldId="256"/>
            <ac:spMk id="3" creationId="{0F7651A4-3496-8C69-CCFF-B3FD5790075B}"/>
          </ac:spMkLst>
        </pc:spChg>
        <pc:spChg chg="add mod">
          <ac:chgData name="李 思旭" userId="0b2a59f6a714c59c" providerId="LiveId" clId="{72217A69-AE90-4E10-84D8-ED99DCB0C470}" dt="2022-09-23T20:45:22.870" v="87" actId="1076"/>
          <ac:spMkLst>
            <pc:docMk/>
            <pc:sldMk cId="3521204688" sldId="256"/>
            <ac:spMk id="4" creationId="{0F043AE6-4AE3-43D7-A776-1E1599E4C8F2}"/>
          </ac:spMkLst>
        </pc:spChg>
        <pc:spChg chg="add mod">
          <ac:chgData name="李 思旭" userId="0b2a59f6a714c59c" providerId="LiveId" clId="{72217A69-AE90-4E10-84D8-ED99DCB0C470}" dt="2022-09-23T20:43:43.425" v="51" actId="1076"/>
          <ac:spMkLst>
            <pc:docMk/>
            <pc:sldMk cId="3521204688" sldId="256"/>
            <ac:spMk id="5" creationId="{A45E10C0-CB8C-1D84-85E3-2FF40260A691}"/>
          </ac:spMkLst>
        </pc:spChg>
        <pc:spChg chg="add mod">
          <ac:chgData name="李 思旭" userId="0b2a59f6a714c59c" providerId="LiveId" clId="{72217A69-AE90-4E10-84D8-ED99DCB0C470}" dt="2022-09-23T20:45:24.866" v="88" actId="1076"/>
          <ac:spMkLst>
            <pc:docMk/>
            <pc:sldMk cId="3521204688" sldId="256"/>
            <ac:spMk id="6" creationId="{2D74C7E8-6250-316E-87EA-D866C3E9D3CE}"/>
          </ac:spMkLst>
        </pc:spChg>
        <pc:spChg chg="add mod">
          <ac:chgData name="李 思旭" userId="0b2a59f6a714c59c" providerId="LiveId" clId="{72217A69-AE90-4E10-84D8-ED99DCB0C470}" dt="2022-09-23T20:45:11.829" v="84" actId="1076"/>
          <ac:spMkLst>
            <pc:docMk/>
            <pc:sldMk cId="3521204688" sldId="256"/>
            <ac:spMk id="7" creationId="{26B2C488-3327-C8D2-886C-9B444879D0AD}"/>
          </ac:spMkLst>
        </pc:spChg>
        <pc:cxnChg chg="add mod">
          <ac:chgData name="李 思旭" userId="0b2a59f6a714c59c" providerId="LiveId" clId="{72217A69-AE90-4E10-84D8-ED99DCB0C470}" dt="2022-09-23T20:45:29.703" v="90" actId="14100"/>
          <ac:cxnSpMkLst>
            <pc:docMk/>
            <pc:sldMk cId="3521204688" sldId="256"/>
            <ac:cxnSpMk id="9" creationId="{2D533B61-FC31-B1B6-D2F7-4CCF529F443F}"/>
          </ac:cxnSpMkLst>
        </pc:cxnChg>
        <pc:cxnChg chg="add mod">
          <ac:chgData name="李 思旭" userId="0b2a59f6a714c59c" providerId="LiveId" clId="{72217A69-AE90-4E10-84D8-ED99DCB0C470}" dt="2022-09-23T20:45:26.741" v="89" actId="14100"/>
          <ac:cxnSpMkLst>
            <pc:docMk/>
            <pc:sldMk cId="3521204688" sldId="256"/>
            <ac:cxnSpMk id="11" creationId="{F1A85EA5-42B0-FC04-B5AF-0E940AE2CEB2}"/>
          </ac:cxnSpMkLst>
        </pc:cxnChg>
        <pc:cxnChg chg="add mod">
          <ac:chgData name="李 思旭" userId="0b2a59f6a714c59c" providerId="LiveId" clId="{72217A69-AE90-4E10-84D8-ED99DCB0C470}" dt="2022-09-23T20:45:03.331" v="80" actId="14100"/>
          <ac:cxnSpMkLst>
            <pc:docMk/>
            <pc:sldMk cId="3521204688" sldId="256"/>
            <ac:cxnSpMk id="15" creationId="{759A6317-7B6C-9620-1FC6-8B073656EDE3}"/>
          </ac:cxnSpMkLst>
        </pc:cxnChg>
        <pc:cxnChg chg="add mod">
          <ac:chgData name="李 思旭" userId="0b2a59f6a714c59c" providerId="LiveId" clId="{72217A69-AE90-4E10-84D8-ED99DCB0C470}" dt="2022-09-23T20:45:08.979" v="83" actId="14100"/>
          <ac:cxnSpMkLst>
            <pc:docMk/>
            <pc:sldMk cId="3521204688" sldId="256"/>
            <ac:cxnSpMk id="19" creationId="{12980A97-53F5-A5FE-28C0-BFDA69FE4DF5}"/>
          </ac:cxnSpMkLst>
        </pc:cxnChg>
      </pc:sldChg>
      <pc:sldChg chg="addSp delSp modSp add mod">
        <pc:chgData name="李 思旭" userId="0b2a59f6a714c59c" providerId="LiveId" clId="{72217A69-AE90-4E10-84D8-ED99DCB0C470}" dt="2022-09-23T20:59:27.599" v="424" actId="208"/>
        <pc:sldMkLst>
          <pc:docMk/>
          <pc:sldMk cId="933966748" sldId="257"/>
        </pc:sldMkLst>
        <pc:spChg chg="add del">
          <ac:chgData name="李 思旭" userId="0b2a59f6a714c59c" providerId="LiveId" clId="{72217A69-AE90-4E10-84D8-ED99DCB0C470}" dt="2022-09-23T20:46:26.705" v="108" actId="478"/>
          <ac:spMkLst>
            <pc:docMk/>
            <pc:sldMk cId="933966748" sldId="257"/>
            <ac:spMk id="2" creationId="{69ABF3E6-C424-48D8-E53A-5F365FF5792C}"/>
          </ac:spMkLst>
        </pc:spChg>
        <pc:spChg chg="add mod">
          <ac:chgData name="李 思旭" userId="0b2a59f6a714c59c" providerId="LiveId" clId="{72217A69-AE90-4E10-84D8-ED99DCB0C470}" dt="2022-09-23T20:56:27.233" v="318" actId="20577"/>
          <ac:spMkLst>
            <pc:docMk/>
            <pc:sldMk cId="933966748" sldId="257"/>
            <ac:spMk id="3" creationId="{4BAA4FF9-8DB7-9DAA-F8E5-397309291AFB}"/>
          </ac:spMkLst>
        </pc:spChg>
        <pc:spChg chg="mod">
          <ac:chgData name="李 思旭" userId="0b2a59f6a714c59c" providerId="LiveId" clId="{72217A69-AE90-4E10-84D8-ED99DCB0C470}" dt="2022-09-23T20:48:06.683" v="151" actId="404"/>
          <ac:spMkLst>
            <pc:docMk/>
            <pc:sldMk cId="933966748" sldId="257"/>
            <ac:spMk id="4" creationId="{0F043AE6-4AE3-43D7-A776-1E1599E4C8F2}"/>
          </ac:spMkLst>
        </pc:spChg>
        <pc:spChg chg="mod">
          <ac:chgData name="李 思旭" userId="0b2a59f6a714c59c" providerId="LiveId" clId="{72217A69-AE90-4E10-84D8-ED99DCB0C470}" dt="2022-09-23T20:48:10.216" v="152" actId="20577"/>
          <ac:spMkLst>
            <pc:docMk/>
            <pc:sldMk cId="933966748" sldId="257"/>
            <ac:spMk id="6" creationId="{2D74C7E8-6250-316E-87EA-D866C3E9D3CE}"/>
          </ac:spMkLst>
        </pc:spChg>
        <pc:spChg chg="del">
          <ac:chgData name="李 思旭" userId="0b2a59f6a714c59c" providerId="LiveId" clId="{72217A69-AE90-4E10-84D8-ED99DCB0C470}" dt="2022-09-23T20:45:37.333" v="92" actId="478"/>
          <ac:spMkLst>
            <pc:docMk/>
            <pc:sldMk cId="933966748" sldId="257"/>
            <ac:spMk id="7" creationId="{26B2C488-3327-C8D2-886C-9B444879D0AD}"/>
          </ac:spMkLst>
        </pc:spChg>
        <pc:spChg chg="add mod">
          <ac:chgData name="李 思旭" userId="0b2a59f6a714c59c" providerId="LiveId" clId="{72217A69-AE90-4E10-84D8-ED99DCB0C470}" dt="2022-09-23T20:56:24.233" v="315" actId="20577"/>
          <ac:spMkLst>
            <pc:docMk/>
            <pc:sldMk cId="933966748" sldId="257"/>
            <ac:spMk id="8" creationId="{AFE85F9C-3EC1-EF2B-71C6-ACFB0C6EAB98}"/>
          </ac:spMkLst>
        </pc:spChg>
        <pc:spChg chg="add mod">
          <ac:chgData name="李 思旭" userId="0b2a59f6a714c59c" providerId="LiveId" clId="{72217A69-AE90-4E10-84D8-ED99DCB0C470}" dt="2022-09-23T20:48:02.869" v="149" actId="404"/>
          <ac:spMkLst>
            <pc:docMk/>
            <pc:sldMk cId="933966748" sldId="257"/>
            <ac:spMk id="25" creationId="{219354CE-872F-F1A6-F18B-0DEA3C684DC9}"/>
          </ac:spMkLst>
        </pc:spChg>
        <pc:spChg chg="add mod">
          <ac:chgData name="李 思旭" userId="0b2a59f6a714c59c" providerId="LiveId" clId="{72217A69-AE90-4E10-84D8-ED99DCB0C470}" dt="2022-09-23T20:48:33.912" v="159" actId="1076"/>
          <ac:spMkLst>
            <pc:docMk/>
            <pc:sldMk cId="933966748" sldId="257"/>
            <ac:spMk id="30" creationId="{318B76D2-C506-3FC2-C301-D6BA51406EB6}"/>
          </ac:spMkLst>
        </pc:spChg>
        <pc:spChg chg="add mod">
          <ac:chgData name="李 思旭" userId="0b2a59f6a714c59c" providerId="LiveId" clId="{72217A69-AE90-4E10-84D8-ED99DCB0C470}" dt="2022-09-23T20:49:00.896" v="167" actId="1076"/>
          <ac:spMkLst>
            <pc:docMk/>
            <pc:sldMk cId="933966748" sldId="257"/>
            <ac:spMk id="35" creationId="{CB1777EB-620E-4332-DCB8-D92132214C46}"/>
          </ac:spMkLst>
        </pc:spChg>
        <pc:spChg chg="add mod">
          <ac:chgData name="李 思旭" userId="0b2a59f6a714c59c" providerId="LiveId" clId="{72217A69-AE90-4E10-84D8-ED99DCB0C470}" dt="2022-09-23T20:50:03.687" v="180" actId="108"/>
          <ac:spMkLst>
            <pc:docMk/>
            <pc:sldMk cId="933966748" sldId="257"/>
            <ac:spMk id="43" creationId="{99D21D90-02FA-0D3C-26C3-5F5706B81FFB}"/>
          </ac:spMkLst>
        </pc:spChg>
        <pc:spChg chg="add mod">
          <ac:chgData name="李 思旭" userId="0b2a59f6a714c59c" providerId="LiveId" clId="{72217A69-AE90-4E10-84D8-ED99DCB0C470}" dt="2022-09-23T20:56:30.182" v="321" actId="20577"/>
          <ac:spMkLst>
            <pc:docMk/>
            <pc:sldMk cId="933966748" sldId="257"/>
            <ac:spMk id="46" creationId="{78638F16-DF43-9CBF-64EF-03C929E04EE0}"/>
          </ac:spMkLst>
        </pc:spChg>
        <pc:spChg chg="add mod">
          <ac:chgData name="李 思旭" userId="0b2a59f6a714c59c" providerId="LiveId" clId="{72217A69-AE90-4E10-84D8-ED99DCB0C470}" dt="2022-09-23T20:52:28.155" v="212" actId="2085"/>
          <ac:spMkLst>
            <pc:docMk/>
            <pc:sldMk cId="933966748" sldId="257"/>
            <ac:spMk id="53" creationId="{E561DF26-A8F8-E6CD-C62D-ED14B1EB1F6A}"/>
          </ac:spMkLst>
        </pc:spChg>
        <pc:spChg chg="add mod">
          <ac:chgData name="李 思旭" userId="0b2a59f6a714c59c" providerId="LiveId" clId="{72217A69-AE90-4E10-84D8-ED99DCB0C470}" dt="2022-09-23T20:54:45.324" v="278" actId="1582"/>
          <ac:spMkLst>
            <pc:docMk/>
            <pc:sldMk cId="933966748" sldId="257"/>
            <ac:spMk id="66" creationId="{60DF985D-4715-A8BA-0397-AB9E57C1854A}"/>
          </ac:spMkLst>
        </pc:spChg>
        <pc:spChg chg="add mod">
          <ac:chgData name="李 思旭" userId="0b2a59f6a714c59c" providerId="LiveId" clId="{72217A69-AE90-4E10-84D8-ED99DCB0C470}" dt="2022-09-23T20:54:45.324" v="278" actId="1582"/>
          <ac:spMkLst>
            <pc:docMk/>
            <pc:sldMk cId="933966748" sldId="257"/>
            <ac:spMk id="73" creationId="{45BBFFD0-0462-BB5D-5DF2-2EB5DCE71BD3}"/>
          </ac:spMkLst>
        </pc:spChg>
        <pc:spChg chg="add mod">
          <ac:chgData name="李 思旭" userId="0b2a59f6a714c59c" providerId="LiveId" clId="{72217A69-AE90-4E10-84D8-ED99DCB0C470}" dt="2022-09-23T20:55:38.202" v="290" actId="1076"/>
          <ac:spMkLst>
            <pc:docMk/>
            <pc:sldMk cId="933966748" sldId="257"/>
            <ac:spMk id="77" creationId="{5C82B781-1D8F-3BBA-D86B-5C5EBD83AB62}"/>
          </ac:spMkLst>
        </pc:spChg>
        <pc:spChg chg="add mod">
          <ac:chgData name="李 思旭" userId="0b2a59f6a714c59c" providerId="LiveId" clId="{72217A69-AE90-4E10-84D8-ED99DCB0C470}" dt="2022-09-23T20:58:32.183" v="414" actId="1076"/>
          <ac:spMkLst>
            <pc:docMk/>
            <pc:sldMk cId="933966748" sldId="257"/>
            <ac:spMk id="87" creationId="{468C4EB6-DC7E-6340-0B57-421DDF20B568}"/>
          </ac:spMkLst>
        </pc:spChg>
        <pc:spChg chg="add mod">
          <ac:chgData name="李 思旭" userId="0b2a59f6a714c59c" providerId="LiveId" clId="{72217A69-AE90-4E10-84D8-ED99DCB0C470}" dt="2022-09-23T20:56:20.949" v="312" actId="20577"/>
          <ac:spMkLst>
            <pc:docMk/>
            <pc:sldMk cId="933966748" sldId="257"/>
            <ac:spMk id="88" creationId="{BD871443-A292-E339-E2EB-C9BBF0E479D5}"/>
          </ac:spMkLst>
        </pc:spChg>
        <pc:spChg chg="add mod">
          <ac:chgData name="李 思旭" userId="0b2a59f6a714c59c" providerId="LiveId" clId="{72217A69-AE90-4E10-84D8-ED99DCB0C470}" dt="2022-09-23T20:56:18.369" v="308" actId="20577"/>
          <ac:spMkLst>
            <pc:docMk/>
            <pc:sldMk cId="933966748" sldId="257"/>
            <ac:spMk id="89" creationId="{8A383402-686E-C74D-A6A6-12BE1AF07754}"/>
          </ac:spMkLst>
        </pc:spChg>
        <pc:spChg chg="add mod">
          <ac:chgData name="李 思旭" userId="0b2a59f6a714c59c" providerId="LiveId" clId="{72217A69-AE90-4E10-84D8-ED99DCB0C470}" dt="2022-09-23T20:56:14.753" v="304" actId="20577"/>
          <ac:spMkLst>
            <pc:docMk/>
            <pc:sldMk cId="933966748" sldId="257"/>
            <ac:spMk id="90" creationId="{7C6D637C-CDDE-F6BF-2DA6-F87965072964}"/>
          </ac:spMkLst>
        </pc:spChg>
        <pc:spChg chg="add mod">
          <ac:chgData name="李 思旭" userId="0b2a59f6a714c59c" providerId="LiveId" clId="{72217A69-AE90-4E10-84D8-ED99DCB0C470}" dt="2022-09-23T20:58:20.477" v="409" actId="1076"/>
          <ac:spMkLst>
            <pc:docMk/>
            <pc:sldMk cId="933966748" sldId="257"/>
            <ac:spMk id="93" creationId="{BD9599D9-66EB-3BF9-241A-9E9AEF27E35D}"/>
          </ac:spMkLst>
        </pc:spChg>
        <pc:spChg chg="add mod">
          <ac:chgData name="李 思旭" userId="0b2a59f6a714c59c" providerId="LiveId" clId="{72217A69-AE90-4E10-84D8-ED99DCB0C470}" dt="2022-09-23T20:58:34.029" v="415" actId="1076"/>
          <ac:spMkLst>
            <pc:docMk/>
            <pc:sldMk cId="933966748" sldId="257"/>
            <ac:spMk id="94" creationId="{3280DD3F-8C1F-A600-E7D0-612AFF9DC161}"/>
          </ac:spMkLst>
        </pc:spChg>
        <pc:spChg chg="add mod">
          <ac:chgData name="李 思旭" userId="0b2a59f6a714c59c" providerId="LiveId" clId="{72217A69-AE90-4E10-84D8-ED99DCB0C470}" dt="2022-09-23T20:58:20.477" v="409" actId="1076"/>
          <ac:spMkLst>
            <pc:docMk/>
            <pc:sldMk cId="933966748" sldId="257"/>
            <ac:spMk id="95" creationId="{06A71C83-3CE0-FF1E-A429-1B46FA4C05C0}"/>
          </ac:spMkLst>
        </pc:spChg>
        <pc:spChg chg="add mod">
          <ac:chgData name="李 思旭" userId="0b2a59f6a714c59c" providerId="LiveId" clId="{72217A69-AE90-4E10-84D8-ED99DCB0C470}" dt="2022-09-23T20:58:42.197" v="419" actId="1076"/>
          <ac:spMkLst>
            <pc:docMk/>
            <pc:sldMk cId="933966748" sldId="257"/>
            <ac:spMk id="96" creationId="{438D33EE-9B5C-876D-F3AD-5C8AEF66E32A}"/>
          </ac:spMkLst>
        </pc:spChg>
        <pc:spChg chg="add mod">
          <ac:chgData name="李 思旭" userId="0b2a59f6a714c59c" providerId="LiveId" clId="{72217A69-AE90-4E10-84D8-ED99DCB0C470}" dt="2022-09-23T20:58:20.477" v="409" actId="1076"/>
          <ac:spMkLst>
            <pc:docMk/>
            <pc:sldMk cId="933966748" sldId="257"/>
            <ac:spMk id="97" creationId="{87B55A56-374F-4483-2B91-D60EB6DDE87A}"/>
          </ac:spMkLst>
        </pc:spChg>
        <pc:cxnChg chg="mod">
          <ac:chgData name="李 思旭" userId="0b2a59f6a714c59c" providerId="LiveId" clId="{72217A69-AE90-4E10-84D8-ED99DCB0C470}" dt="2022-09-23T20:53:12.320" v="219" actId="208"/>
          <ac:cxnSpMkLst>
            <pc:docMk/>
            <pc:sldMk cId="933966748" sldId="257"/>
            <ac:cxnSpMk id="9" creationId="{2D533B61-FC31-B1B6-D2F7-4CCF529F443F}"/>
          </ac:cxnSpMkLst>
        </pc:cxnChg>
        <pc:cxnChg chg="mod">
          <ac:chgData name="李 思旭" userId="0b2a59f6a714c59c" providerId="LiveId" clId="{72217A69-AE90-4E10-84D8-ED99DCB0C470}" dt="2022-09-23T20:53:12.320" v="219" actId="208"/>
          <ac:cxnSpMkLst>
            <pc:docMk/>
            <pc:sldMk cId="933966748" sldId="257"/>
            <ac:cxnSpMk id="11" creationId="{F1A85EA5-42B0-FC04-B5AF-0E940AE2CEB2}"/>
          </ac:cxnSpMkLst>
        </pc:cxnChg>
        <pc:cxnChg chg="add del mod">
          <ac:chgData name="李 思旭" userId="0b2a59f6a714c59c" providerId="LiveId" clId="{72217A69-AE90-4E10-84D8-ED99DCB0C470}" dt="2022-09-23T20:46:52.563" v="123" actId="478"/>
          <ac:cxnSpMkLst>
            <pc:docMk/>
            <pc:sldMk cId="933966748" sldId="257"/>
            <ac:cxnSpMk id="12" creationId="{F3499EF3-9B0A-8016-19DC-AE45128D1592}"/>
          </ac:cxnSpMkLst>
        </pc:cxnChg>
        <pc:cxnChg chg="add mod">
          <ac:chgData name="李 思旭" userId="0b2a59f6a714c59c" providerId="LiveId" clId="{72217A69-AE90-4E10-84D8-ED99DCB0C470}" dt="2022-09-23T20:59:14.165" v="422" actId="208"/>
          <ac:cxnSpMkLst>
            <pc:docMk/>
            <pc:sldMk cId="933966748" sldId="257"/>
            <ac:cxnSpMk id="14" creationId="{86BF364E-71BA-057F-F3C4-84B47D214962}"/>
          </ac:cxnSpMkLst>
        </pc:cxnChg>
        <pc:cxnChg chg="del mod">
          <ac:chgData name="李 思旭" userId="0b2a59f6a714c59c" providerId="LiveId" clId="{72217A69-AE90-4E10-84D8-ED99DCB0C470}" dt="2022-09-23T20:45:39.262" v="94" actId="478"/>
          <ac:cxnSpMkLst>
            <pc:docMk/>
            <pc:sldMk cId="933966748" sldId="257"/>
            <ac:cxnSpMk id="15" creationId="{759A6317-7B6C-9620-1FC6-8B073656EDE3}"/>
          </ac:cxnSpMkLst>
        </pc:cxnChg>
        <pc:cxnChg chg="add mod">
          <ac:chgData name="李 思旭" userId="0b2a59f6a714c59c" providerId="LiveId" clId="{72217A69-AE90-4E10-84D8-ED99DCB0C470}" dt="2022-09-23T20:59:14.165" v="422" actId="208"/>
          <ac:cxnSpMkLst>
            <pc:docMk/>
            <pc:sldMk cId="933966748" sldId="257"/>
            <ac:cxnSpMk id="17" creationId="{31D6F2E6-5D5B-9DE4-51A0-CEEEC81360A3}"/>
          </ac:cxnSpMkLst>
        </pc:cxnChg>
        <pc:cxnChg chg="del mod">
          <ac:chgData name="李 思旭" userId="0b2a59f6a714c59c" providerId="LiveId" clId="{72217A69-AE90-4E10-84D8-ED99DCB0C470}" dt="2022-09-23T20:45:37.952" v="93" actId="478"/>
          <ac:cxnSpMkLst>
            <pc:docMk/>
            <pc:sldMk cId="933966748" sldId="257"/>
            <ac:cxnSpMk id="19" creationId="{12980A97-53F5-A5FE-28C0-BFDA69FE4DF5}"/>
          </ac:cxnSpMkLst>
        </pc:cxnChg>
        <pc:cxnChg chg="add mod">
          <ac:chgData name="李 思旭" userId="0b2a59f6a714c59c" providerId="LiveId" clId="{72217A69-AE90-4E10-84D8-ED99DCB0C470}" dt="2022-09-23T20:53:01.155" v="218" actId="208"/>
          <ac:cxnSpMkLst>
            <pc:docMk/>
            <pc:sldMk cId="933966748" sldId="257"/>
            <ac:cxnSpMk id="21" creationId="{4E2D5ED4-4C4C-3633-938A-32C98B76F613}"/>
          </ac:cxnSpMkLst>
        </pc:cxnChg>
        <pc:cxnChg chg="add mod">
          <ac:chgData name="李 思旭" userId="0b2a59f6a714c59c" providerId="LiveId" clId="{72217A69-AE90-4E10-84D8-ED99DCB0C470}" dt="2022-09-23T20:53:01.155" v="218" actId="208"/>
          <ac:cxnSpMkLst>
            <pc:docMk/>
            <pc:sldMk cId="933966748" sldId="257"/>
            <ac:cxnSpMk id="23" creationId="{3090C971-806E-ABEC-04D1-44E670403681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26" creationId="{3031A6CC-4AAA-A77C-893D-A48793DC1084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31" creationId="{DA642CC5-C260-99DC-4546-E21C37C080C5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37" creationId="{B01B2447-245E-F35D-863D-F8A252A88171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38" creationId="{8074F765-EA81-1D0C-F3F1-8C8327A4CC9A}"/>
          </ac:cxnSpMkLst>
        </pc:cxnChg>
        <pc:cxnChg chg="add del mod">
          <ac:chgData name="李 思旭" userId="0b2a59f6a714c59c" providerId="LiveId" clId="{72217A69-AE90-4E10-84D8-ED99DCB0C470}" dt="2022-09-23T20:49:58.195" v="179" actId="478"/>
          <ac:cxnSpMkLst>
            <pc:docMk/>
            <pc:sldMk cId="933966748" sldId="257"/>
            <ac:cxnSpMk id="45" creationId="{26C4E46F-FCF5-BAA2-77E7-2FF3E969021A}"/>
          </ac:cxnSpMkLst>
        </pc:cxnChg>
        <pc:cxnChg chg="add mod">
          <ac:chgData name="李 思旭" userId="0b2a59f6a714c59c" providerId="LiveId" clId="{72217A69-AE90-4E10-84D8-ED99DCB0C470}" dt="2022-09-23T20:59:14.165" v="422" actId="208"/>
          <ac:cxnSpMkLst>
            <pc:docMk/>
            <pc:sldMk cId="933966748" sldId="257"/>
            <ac:cxnSpMk id="49" creationId="{81D0733C-18F0-A6C3-E3FA-B8CF20331EF0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54" creationId="{911AAFDD-547C-8105-3F73-4AE02B0A8035}"/>
          </ac:cxnSpMkLst>
        </pc:cxnChg>
        <pc:cxnChg chg="add mod">
          <ac:chgData name="李 思旭" userId="0b2a59f6a714c59c" providerId="LiveId" clId="{72217A69-AE90-4E10-84D8-ED99DCB0C470}" dt="2022-09-23T20:53:16.221" v="220" actId="208"/>
          <ac:cxnSpMkLst>
            <pc:docMk/>
            <pc:sldMk cId="933966748" sldId="257"/>
            <ac:cxnSpMk id="61" creationId="{A9297299-5E36-E72D-AA03-174D4C630707}"/>
          </ac:cxnSpMkLst>
        </pc:cxnChg>
        <pc:cxnChg chg="add mod">
          <ac:chgData name="李 思旭" userId="0b2a59f6a714c59c" providerId="LiveId" clId="{72217A69-AE90-4E10-84D8-ED99DCB0C470}" dt="2022-09-23T20:54:07.575" v="249" actId="208"/>
          <ac:cxnSpMkLst>
            <pc:docMk/>
            <pc:sldMk cId="933966748" sldId="257"/>
            <ac:cxnSpMk id="67" creationId="{802FB9C5-23FB-97A8-BBE0-2C126A4E4625}"/>
          </ac:cxnSpMkLst>
        </pc:cxnChg>
        <pc:cxnChg chg="add mod">
          <ac:chgData name="李 思旭" userId="0b2a59f6a714c59c" providerId="LiveId" clId="{72217A69-AE90-4E10-84D8-ED99DCB0C470}" dt="2022-09-23T20:54:35.490" v="276" actId="14100"/>
          <ac:cxnSpMkLst>
            <pc:docMk/>
            <pc:sldMk cId="933966748" sldId="257"/>
            <ac:cxnSpMk id="74" creationId="{096D0DBD-7C15-5D3A-6E3E-09E76F74586C}"/>
          </ac:cxnSpMkLst>
        </pc:cxnChg>
        <pc:cxnChg chg="add mod">
          <ac:chgData name="李 思旭" userId="0b2a59f6a714c59c" providerId="LiveId" clId="{72217A69-AE90-4E10-84D8-ED99DCB0C470}" dt="2022-09-23T20:55:38.202" v="290" actId="1076"/>
          <ac:cxnSpMkLst>
            <pc:docMk/>
            <pc:sldMk cId="933966748" sldId="257"/>
            <ac:cxnSpMk id="78" creationId="{7710D67E-8264-A730-53EB-F903D4A867BF}"/>
          </ac:cxnSpMkLst>
        </pc:cxnChg>
        <pc:cxnChg chg="add mod">
          <ac:chgData name="李 思旭" userId="0b2a59f6a714c59c" providerId="LiveId" clId="{72217A69-AE90-4E10-84D8-ED99DCB0C470}" dt="2022-09-23T20:55:38.202" v="290" actId="1076"/>
          <ac:cxnSpMkLst>
            <pc:docMk/>
            <pc:sldMk cId="933966748" sldId="257"/>
            <ac:cxnSpMk id="82" creationId="{1FCF24CC-321E-0B5E-CBE9-32771C8EF455}"/>
          </ac:cxnSpMkLst>
        </pc:cxnChg>
        <pc:cxnChg chg="add mod">
          <ac:chgData name="李 思旭" userId="0b2a59f6a714c59c" providerId="LiveId" clId="{72217A69-AE90-4E10-84D8-ED99DCB0C470}" dt="2022-09-23T20:58:29.732" v="413" actId="14100"/>
          <ac:cxnSpMkLst>
            <pc:docMk/>
            <pc:sldMk cId="933966748" sldId="257"/>
            <ac:cxnSpMk id="91" creationId="{D5C5B2A2-4BB6-AD20-E91A-4CBBD0EB4DE8}"/>
          </ac:cxnSpMkLst>
        </pc:cxnChg>
        <pc:cxnChg chg="add mod">
          <ac:chgData name="李 思旭" userId="0b2a59f6a714c59c" providerId="LiveId" clId="{72217A69-AE90-4E10-84D8-ED99DCB0C470}" dt="2022-09-23T20:58:34.029" v="415" actId="1076"/>
          <ac:cxnSpMkLst>
            <pc:docMk/>
            <pc:sldMk cId="933966748" sldId="257"/>
            <ac:cxnSpMk id="98" creationId="{1E3EDD87-2547-ACB2-B69A-E198F5FCD688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103" creationId="{30F657FC-D833-411B-6F8D-CA6A05BF2032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107" creationId="{8B14A819-DFD7-5630-D61D-5C108B429F31}"/>
          </ac:cxnSpMkLst>
        </pc:cxnChg>
        <pc:cxnChg chg="add mod">
          <ac:chgData name="李 思旭" userId="0b2a59f6a714c59c" providerId="LiveId" clId="{72217A69-AE90-4E10-84D8-ED99DCB0C470}" dt="2022-09-23T20:59:27.599" v="424" actId="208"/>
          <ac:cxnSpMkLst>
            <pc:docMk/>
            <pc:sldMk cId="933966748" sldId="257"/>
            <ac:cxnSpMk id="108" creationId="{E8490FF7-4D1A-4476-8F57-58CC6B805FA3}"/>
          </ac:cxnSpMkLst>
        </pc:cxnChg>
      </pc:sldChg>
      <pc:sldChg chg="addSp delSp modSp add mod">
        <pc:chgData name="李 思旭" userId="0b2a59f6a714c59c" providerId="LiveId" clId="{72217A69-AE90-4E10-84D8-ED99DCB0C470}" dt="2022-09-25T15:55:38.596" v="1467" actId="404"/>
        <pc:sldMkLst>
          <pc:docMk/>
          <pc:sldMk cId="3859606039" sldId="258"/>
        </pc:sldMkLst>
        <pc:spChg chg="add del mod ord">
          <ac:chgData name="李 思旭" userId="0b2a59f6a714c59c" providerId="LiveId" clId="{72217A69-AE90-4E10-84D8-ED99DCB0C470}" dt="2022-09-23T21:00:27.605" v="438" actId="478"/>
          <ac:spMkLst>
            <pc:docMk/>
            <pc:sldMk cId="3859606039" sldId="258"/>
            <ac:spMk id="2" creationId="{5BA80E95-F735-5A82-45E8-F2D409685626}"/>
          </ac:spMkLst>
        </pc:spChg>
        <pc:spChg chg="add del mod">
          <ac:chgData name="李 思旭" userId="0b2a59f6a714c59c" providerId="LiveId" clId="{72217A69-AE90-4E10-84D8-ED99DCB0C470}" dt="2022-09-23T21:00:26.533" v="437" actId="478"/>
          <ac:spMkLst>
            <pc:docMk/>
            <pc:sldMk cId="3859606039" sldId="258"/>
            <ac:spMk id="7" creationId="{F04B462A-747A-9C0E-733F-A87F59D8499B}"/>
          </ac:spMkLst>
        </pc:spChg>
        <pc:spChg chg="mod ord">
          <ac:chgData name="李 思旭" userId="0b2a59f6a714c59c" providerId="LiveId" clId="{72217A69-AE90-4E10-84D8-ED99DCB0C470}" dt="2022-09-25T15:55:38.596" v="1467" actId="404"/>
          <ac:spMkLst>
            <pc:docMk/>
            <pc:sldMk cId="3859606039" sldId="258"/>
            <ac:spMk id="43" creationId="{99D21D90-02FA-0D3C-26C3-5F5706B81FFB}"/>
          </ac:spMkLst>
        </pc:spChg>
      </pc:sldChg>
      <pc:sldChg chg="addSp delSp modSp new mod">
        <pc:chgData name="李 思旭" userId="0b2a59f6a714c59c" providerId="LiveId" clId="{72217A69-AE90-4E10-84D8-ED99DCB0C470}" dt="2022-09-25T14:53:35.405" v="1459" actId="167"/>
        <pc:sldMkLst>
          <pc:docMk/>
          <pc:sldMk cId="1917808152" sldId="259"/>
        </pc:sldMkLst>
        <pc:spChg chg="del">
          <ac:chgData name="李 思旭" userId="0b2a59f6a714c59c" providerId="LiveId" clId="{72217A69-AE90-4E10-84D8-ED99DCB0C470}" dt="2022-09-23T21:15:47.314" v="440" actId="478"/>
          <ac:spMkLst>
            <pc:docMk/>
            <pc:sldMk cId="1917808152" sldId="259"/>
            <ac:spMk id="2" creationId="{5E10B51B-5FD7-4072-99D1-FA9B8CACE263}"/>
          </ac:spMkLst>
        </pc:spChg>
        <pc:spChg chg="add mod ord">
          <ac:chgData name="李 思旭" userId="0b2a59f6a714c59c" providerId="LiveId" clId="{72217A69-AE90-4E10-84D8-ED99DCB0C470}" dt="2022-09-25T14:53:35.405" v="1459" actId="167"/>
          <ac:spMkLst>
            <pc:docMk/>
            <pc:sldMk cId="1917808152" sldId="259"/>
            <ac:spMk id="2" creationId="{7C0F5DA6-D22E-A1B5-76E0-CF756A4483F9}"/>
          </ac:spMkLst>
        </pc:spChg>
        <pc:spChg chg="del">
          <ac:chgData name="李 思旭" userId="0b2a59f6a714c59c" providerId="LiveId" clId="{72217A69-AE90-4E10-84D8-ED99DCB0C470}" dt="2022-09-23T21:15:47.314" v="440" actId="478"/>
          <ac:spMkLst>
            <pc:docMk/>
            <pc:sldMk cId="1917808152" sldId="259"/>
            <ac:spMk id="3" creationId="{03DD6CF8-75A3-48C5-853A-18BE9AEAD99F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4" creationId="{7A15DD08-2B66-88F9-C359-74B762AF6A48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5" creationId="{DDE6BCB0-DA7E-F831-BF25-3A7E12FB455C}"/>
          </ac:spMkLst>
        </pc:spChg>
        <pc:spChg chg="add del mod">
          <ac:chgData name="李 思旭" userId="0b2a59f6a714c59c" providerId="LiveId" clId="{72217A69-AE90-4E10-84D8-ED99DCB0C470}" dt="2022-09-23T21:16:07.481" v="450" actId="478"/>
          <ac:spMkLst>
            <pc:docMk/>
            <pc:sldMk cId="1917808152" sldId="259"/>
            <ac:spMk id="6" creationId="{3D3D10F5-980F-B9C2-DF5D-2F2DD65F83D6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7" creationId="{4C9D6ACA-764A-F0CB-149E-4FF8861F4762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8" creationId="{F9FBD9D7-11E0-ECCB-88FB-F12128A3EBF5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9" creationId="{F55AFBA0-1DD0-55FC-E9DF-4E65A15F9730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0" creationId="{9D40DFE7-E2E4-22AB-ACAE-44E7060B8856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1" creationId="{5F80C261-7D4A-EBA4-87CF-0F1166ECFCD6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2" creationId="{987F25D9-2FDD-4D09-78FB-A30490755919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3" creationId="{B4EBBBB3-632E-9491-29AC-BA56F3D6D404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4" creationId="{E4FDDE90-047B-83A3-8CAC-765B96A1B926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5" creationId="{27743615-92C2-9F45-9F67-1284C8FA905E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6" creationId="{6F42B270-3293-4707-4CD0-F1AECF6C233C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7" creationId="{96C2428D-AB9A-9B93-814E-90ABB5B408CC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8" creationId="{D6105852-4A9D-5C8D-3275-5E03D15E1C3C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19" creationId="{CC6D1828-1B21-238B-462A-51D90757350C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20" creationId="{64243045-1FAB-CA13-6D8B-683A0C077A6A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21" creationId="{69A1A99F-F708-4E57-1745-BCF5A5BA454A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22" creationId="{68F6B62C-BC33-0CF5-F0EC-038C1645FAD0}"/>
          </ac:spMkLst>
        </pc:spChg>
        <pc:spChg chg="add mod">
          <ac:chgData name="李 思旭" userId="0b2a59f6a714c59c" providerId="LiveId" clId="{72217A69-AE90-4E10-84D8-ED99DCB0C470}" dt="2022-09-25T14:48:29.683" v="1212" actId="1038"/>
          <ac:spMkLst>
            <pc:docMk/>
            <pc:sldMk cId="1917808152" sldId="259"/>
            <ac:spMk id="23" creationId="{C6346A10-467D-E20F-46C7-74BEC00311A1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24" creationId="{5AB0FA00-D558-1C20-8F73-32885772BC8A}"/>
          </ac:spMkLst>
        </pc:spChg>
        <pc:spChg chg="add mod">
          <ac:chgData name="李 思旭" userId="0b2a59f6a714c59c" providerId="LiveId" clId="{72217A69-AE90-4E10-84D8-ED99DCB0C470}" dt="2022-09-23T21:25:58.432" v="536" actId="1076"/>
          <ac:spMkLst>
            <pc:docMk/>
            <pc:sldMk cId="1917808152" sldId="259"/>
            <ac:spMk id="25" creationId="{1C701166-BD56-837F-E2BC-910571F71F7A}"/>
          </ac:spMkLst>
        </pc:spChg>
        <pc:spChg chg="add mod">
          <ac:chgData name="李 思旭" userId="0b2a59f6a714c59c" providerId="LiveId" clId="{72217A69-AE90-4E10-84D8-ED99DCB0C470}" dt="2022-09-25T14:48:29.683" v="1212" actId="1038"/>
          <ac:spMkLst>
            <pc:docMk/>
            <pc:sldMk cId="1917808152" sldId="259"/>
            <ac:spMk id="26" creationId="{A98C786C-7F5B-201C-6322-637264502D8F}"/>
          </ac:spMkLst>
        </pc:spChg>
        <pc:spChg chg="add mod">
          <ac:chgData name="李 思旭" userId="0b2a59f6a714c59c" providerId="LiveId" clId="{72217A69-AE90-4E10-84D8-ED99DCB0C470}" dt="2022-09-25T14:48:29.683" v="1212" actId="1038"/>
          <ac:spMkLst>
            <pc:docMk/>
            <pc:sldMk cId="1917808152" sldId="259"/>
            <ac:spMk id="27" creationId="{0FF9E293-AC9A-9879-82F5-FEC1CF84E74A}"/>
          </ac:spMkLst>
        </pc:spChg>
        <pc:spChg chg="add del mod">
          <ac:chgData name="李 思旭" userId="0b2a59f6a714c59c" providerId="LiveId" clId="{72217A69-AE90-4E10-84D8-ED99DCB0C470}" dt="2022-09-23T21:17:49.094" v="489" actId="478"/>
          <ac:spMkLst>
            <pc:docMk/>
            <pc:sldMk cId="1917808152" sldId="259"/>
            <ac:spMk id="28" creationId="{6948D57F-2245-7404-3F74-1BA355DE71A4}"/>
          </ac:spMkLst>
        </pc:spChg>
        <pc:spChg chg="add mod">
          <ac:chgData name="李 思旭" userId="0b2a59f6a714c59c" providerId="LiveId" clId="{72217A69-AE90-4E10-84D8-ED99DCB0C470}" dt="2022-09-25T14:48:34.658" v="1231" actId="1038"/>
          <ac:spMkLst>
            <pc:docMk/>
            <pc:sldMk cId="1917808152" sldId="259"/>
            <ac:spMk id="29" creationId="{C92066AC-C5C8-5FFC-F3F3-6384E9D96445}"/>
          </ac:spMkLst>
        </pc:spChg>
        <pc:spChg chg="add mod">
          <ac:chgData name="李 思旭" userId="0b2a59f6a714c59c" providerId="LiveId" clId="{72217A69-AE90-4E10-84D8-ED99DCB0C470}" dt="2022-09-25T14:48:34.658" v="1231" actId="1038"/>
          <ac:spMkLst>
            <pc:docMk/>
            <pc:sldMk cId="1917808152" sldId="259"/>
            <ac:spMk id="30" creationId="{78F22D0F-5AD9-9AF8-05C3-3D7433808D5D}"/>
          </ac:spMkLst>
        </pc:spChg>
        <pc:spChg chg="add mod">
          <ac:chgData name="李 思旭" userId="0b2a59f6a714c59c" providerId="LiveId" clId="{72217A69-AE90-4E10-84D8-ED99DCB0C470}" dt="2022-09-25T14:49:03.266" v="1309" actId="1076"/>
          <ac:spMkLst>
            <pc:docMk/>
            <pc:sldMk cId="1917808152" sldId="259"/>
            <ac:spMk id="31" creationId="{8922C3E6-EC02-6CA7-1C4E-07FBBFFA1B23}"/>
          </ac:spMkLst>
        </pc:spChg>
        <pc:spChg chg="add mod">
          <ac:chgData name="李 思旭" userId="0b2a59f6a714c59c" providerId="LiveId" clId="{72217A69-AE90-4E10-84D8-ED99DCB0C470}" dt="2022-09-25T14:48:29.683" v="1212" actId="1038"/>
          <ac:spMkLst>
            <pc:docMk/>
            <pc:sldMk cId="1917808152" sldId="259"/>
            <ac:spMk id="32" creationId="{32B2B75C-F5EB-63B8-AD74-D7DC52C663C3}"/>
          </ac:spMkLst>
        </pc:spChg>
        <pc:spChg chg="add mod">
          <ac:chgData name="李 思旭" userId="0b2a59f6a714c59c" providerId="LiveId" clId="{72217A69-AE90-4E10-84D8-ED99DCB0C470}" dt="2022-09-25T14:48:34.658" v="1231" actId="1038"/>
          <ac:spMkLst>
            <pc:docMk/>
            <pc:sldMk cId="1917808152" sldId="259"/>
            <ac:spMk id="33" creationId="{CBE98BE5-41C3-B4A8-6EB4-C631AC52B274}"/>
          </ac:spMkLst>
        </pc:spChg>
        <pc:spChg chg="add mod">
          <ac:chgData name="李 思旭" userId="0b2a59f6a714c59c" providerId="LiveId" clId="{72217A69-AE90-4E10-84D8-ED99DCB0C470}" dt="2022-09-25T14:48:41.182" v="1255" actId="1037"/>
          <ac:spMkLst>
            <pc:docMk/>
            <pc:sldMk cId="1917808152" sldId="259"/>
            <ac:spMk id="34" creationId="{50237FD1-D6DD-FE41-F7CC-B2F4CFB49BA0}"/>
          </ac:spMkLst>
        </pc:spChg>
        <pc:spChg chg="add mod">
          <ac:chgData name="李 思旭" userId="0b2a59f6a714c59c" providerId="LiveId" clId="{72217A69-AE90-4E10-84D8-ED99DCB0C470}" dt="2022-09-25T14:48:34.658" v="1231" actId="1038"/>
          <ac:spMkLst>
            <pc:docMk/>
            <pc:sldMk cId="1917808152" sldId="259"/>
            <ac:spMk id="35" creationId="{7C50045E-17EF-BA40-2B4F-0106DBA8712B}"/>
          </ac:spMkLst>
        </pc:spChg>
        <pc:spChg chg="add mod">
          <ac:chgData name="李 思旭" userId="0b2a59f6a714c59c" providerId="LiveId" clId="{72217A69-AE90-4E10-84D8-ED99DCB0C470}" dt="2022-09-25T14:48:55.263" v="1307" actId="1076"/>
          <ac:spMkLst>
            <pc:docMk/>
            <pc:sldMk cId="1917808152" sldId="259"/>
            <ac:spMk id="36" creationId="{5F6DCAA9-F499-4B70-5916-9631A06EE685}"/>
          </ac:spMkLst>
        </pc:spChg>
        <pc:spChg chg="add mod">
          <ac:chgData name="李 思旭" userId="0b2a59f6a714c59c" providerId="LiveId" clId="{72217A69-AE90-4E10-84D8-ED99DCB0C470}" dt="2022-09-25T14:48:46.358" v="1281" actId="1038"/>
          <ac:spMkLst>
            <pc:docMk/>
            <pc:sldMk cId="1917808152" sldId="259"/>
            <ac:spMk id="37" creationId="{6D1D32C7-ACAB-62E6-A2D5-D7EFF481348B}"/>
          </ac:spMkLst>
        </pc:spChg>
        <pc:spChg chg="add mod">
          <ac:chgData name="李 思旭" userId="0b2a59f6a714c59c" providerId="LiveId" clId="{72217A69-AE90-4E10-84D8-ED99DCB0C470}" dt="2022-09-25T14:48:59.304" v="1308" actId="1076"/>
          <ac:spMkLst>
            <pc:docMk/>
            <pc:sldMk cId="1917808152" sldId="259"/>
            <ac:spMk id="38" creationId="{2800CCCB-0543-A27E-2379-D24144E01DD4}"/>
          </ac:spMkLst>
        </pc:spChg>
        <pc:spChg chg="add mod">
          <ac:chgData name="李 思旭" userId="0b2a59f6a714c59c" providerId="LiveId" clId="{72217A69-AE90-4E10-84D8-ED99DCB0C470}" dt="2022-09-25T14:49:43.348" v="1353" actId="14100"/>
          <ac:spMkLst>
            <pc:docMk/>
            <pc:sldMk cId="1917808152" sldId="259"/>
            <ac:spMk id="39" creationId="{0650E2DD-D3E4-9331-27E6-AD300B886F19}"/>
          </ac:spMkLst>
        </pc:spChg>
        <pc:spChg chg="add mod">
          <ac:chgData name="李 思旭" userId="0b2a59f6a714c59c" providerId="LiveId" clId="{72217A69-AE90-4E10-84D8-ED99DCB0C470}" dt="2022-09-25T14:49:35.989" v="1351" actId="1076"/>
          <ac:spMkLst>
            <pc:docMk/>
            <pc:sldMk cId="1917808152" sldId="259"/>
            <ac:spMk id="40" creationId="{2CA90FDF-D586-8CAD-F09A-06DC79959506}"/>
          </ac:spMkLst>
        </pc:spChg>
        <pc:spChg chg="add mod">
          <ac:chgData name="李 思旭" userId="0b2a59f6a714c59c" providerId="LiveId" clId="{72217A69-AE90-4E10-84D8-ED99DCB0C470}" dt="2022-09-25T14:48:46.358" v="1281" actId="1038"/>
          <ac:spMkLst>
            <pc:docMk/>
            <pc:sldMk cId="1917808152" sldId="259"/>
            <ac:spMk id="41" creationId="{83AECB96-F319-CD01-F085-ADEBCAA99302}"/>
          </ac:spMkLst>
        </pc:spChg>
        <pc:spChg chg="add mod">
          <ac:chgData name="李 思旭" userId="0b2a59f6a714c59c" providerId="LiveId" clId="{72217A69-AE90-4E10-84D8-ED99DCB0C470}" dt="2022-09-25T14:48:52.958" v="1306" actId="1038"/>
          <ac:spMkLst>
            <pc:docMk/>
            <pc:sldMk cId="1917808152" sldId="259"/>
            <ac:spMk id="42" creationId="{7457EB97-9FD2-BCB5-1FBB-4DEFC7B741A5}"/>
          </ac:spMkLst>
        </pc:spChg>
        <pc:spChg chg="add mod">
          <ac:chgData name="李 思旭" userId="0b2a59f6a714c59c" providerId="LiveId" clId="{72217A69-AE90-4E10-84D8-ED99DCB0C470}" dt="2022-09-25T14:49:21.916" v="1332" actId="1037"/>
          <ac:spMkLst>
            <pc:docMk/>
            <pc:sldMk cId="1917808152" sldId="259"/>
            <ac:spMk id="43" creationId="{4ECCD606-99D6-0221-9B52-6E65353773C8}"/>
          </ac:spMkLst>
        </pc:spChg>
        <pc:spChg chg="add mod">
          <ac:chgData name="李 思旭" userId="0b2a59f6a714c59c" providerId="LiveId" clId="{72217A69-AE90-4E10-84D8-ED99DCB0C470}" dt="2022-09-25T14:48:46.358" v="1281" actId="1038"/>
          <ac:spMkLst>
            <pc:docMk/>
            <pc:sldMk cId="1917808152" sldId="259"/>
            <ac:spMk id="44" creationId="{8292C018-7866-5DDD-284A-644E18E98E32}"/>
          </ac:spMkLst>
        </pc:spChg>
        <pc:spChg chg="add mod">
          <ac:chgData name="李 思旭" userId="0b2a59f6a714c59c" providerId="LiveId" clId="{72217A69-AE90-4E10-84D8-ED99DCB0C470}" dt="2022-09-25T14:48:52.958" v="1306" actId="1038"/>
          <ac:spMkLst>
            <pc:docMk/>
            <pc:sldMk cId="1917808152" sldId="259"/>
            <ac:spMk id="45" creationId="{7AE42836-C85F-CF49-3163-D81091143645}"/>
          </ac:spMkLst>
        </pc:spChg>
        <pc:spChg chg="add mod">
          <ac:chgData name="李 思旭" userId="0b2a59f6a714c59c" providerId="LiveId" clId="{72217A69-AE90-4E10-84D8-ED99DCB0C470}" dt="2022-09-25T14:49:21.916" v="1332" actId="1037"/>
          <ac:spMkLst>
            <pc:docMk/>
            <pc:sldMk cId="1917808152" sldId="259"/>
            <ac:spMk id="46" creationId="{16DE7721-9A63-E5EA-AD08-E902A2CCEC34}"/>
          </ac:spMkLst>
        </pc:spChg>
        <pc:spChg chg="add mod">
          <ac:chgData name="李 思旭" userId="0b2a59f6a714c59c" providerId="LiveId" clId="{72217A69-AE90-4E10-84D8-ED99DCB0C470}" dt="2022-09-25T14:48:52.958" v="1306" actId="1038"/>
          <ac:spMkLst>
            <pc:docMk/>
            <pc:sldMk cId="1917808152" sldId="259"/>
            <ac:spMk id="47" creationId="{E860A78D-C3AB-046D-EB8B-60556B53474C}"/>
          </ac:spMkLst>
        </pc:spChg>
        <pc:spChg chg="add mod">
          <ac:chgData name="李 思旭" userId="0b2a59f6a714c59c" providerId="LiveId" clId="{72217A69-AE90-4E10-84D8-ED99DCB0C470}" dt="2022-09-25T14:49:21.916" v="1332" actId="1037"/>
          <ac:spMkLst>
            <pc:docMk/>
            <pc:sldMk cId="1917808152" sldId="259"/>
            <ac:spMk id="48" creationId="{E8F102F3-0588-4BC8-2F17-A3EA047E678C}"/>
          </ac:spMkLst>
        </pc:spChg>
        <pc:spChg chg="add mod">
          <ac:chgData name="李 思旭" userId="0b2a59f6a714c59c" providerId="LiveId" clId="{72217A69-AE90-4E10-84D8-ED99DCB0C470}" dt="2022-09-25T14:49:27.541" v="1349" actId="1038"/>
          <ac:spMkLst>
            <pc:docMk/>
            <pc:sldMk cId="1917808152" sldId="259"/>
            <ac:spMk id="49" creationId="{6AE24865-8DB7-6C16-F146-33EC0F9A53C0}"/>
          </ac:spMkLst>
        </pc:spChg>
        <pc:spChg chg="add mod">
          <ac:chgData name="李 思旭" userId="0b2a59f6a714c59c" providerId="LiveId" clId="{72217A69-AE90-4E10-84D8-ED99DCB0C470}" dt="2022-09-25T14:49:27.541" v="1349" actId="1038"/>
          <ac:spMkLst>
            <pc:docMk/>
            <pc:sldMk cId="1917808152" sldId="259"/>
            <ac:spMk id="50" creationId="{5C2FDA53-607B-E81C-A228-15E77BE8F2AC}"/>
          </ac:spMkLst>
        </pc:spChg>
        <pc:spChg chg="add mod">
          <ac:chgData name="李 思旭" userId="0b2a59f6a714c59c" providerId="LiveId" clId="{72217A69-AE90-4E10-84D8-ED99DCB0C470}" dt="2022-09-25T14:49:21.916" v="1332" actId="1037"/>
          <ac:spMkLst>
            <pc:docMk/>
            <pc:sldMk cId="1917808152" sldId="259"/>
            <ac:spMk id="51" creationId="{147641EA-4ABA-3EAC-F0DD-EC8A1259D290}"/>
          </ac:spMkLst>
        </pc:spChg>
        <pc:spChg chg="add del mod">
          <ac:chgData name="李 思旭" userId="0b2a59f6a714c59c" providerId="LiveId" clId="{72217A69-AE90-4E10-84D8-ED99DCB0C470}" dt="2022-09-23T21:25:46.192" v="533" actId="478"/>
          <ac:spMkLst>
            <pc:docMk/>
            <pc:sldMk cId="1917808152" sldId="259"/>
            <ac:spMk id="52" creationId="{E001EA33-F596-7062-5A8F-95C1460CD256}"/>
          </ac:spMkLst>
        </pc:spChg>
        <pc:spChg chg="add mod">
          <ac:chgData name="李 思旭" userId="0b2a59f6a714c59c" providerId="LiveId" clId="{72217A69-AE90-4E10-84D8-ED99DCB0C470}" dt="2022-09-25T14:49:31.113" v="1350" actId="1076"/>
          <ac:spMkLst>
            <pc:docMk/>
            <pc:sldMk cId="1917808152" sldId="259"/>
            <ac:spMk id="53" creationId="{3E328054-1A4E-6BB4-A5C9-6F429E5B59E7}"/>
          </ac:spMkLst>
        </pc:spChg>
        <pc:spChg chg="add mod">
          <ac:chgData name="李 思旭" userId="0b2a59f6a714c59c" providerId="LiveId" clId="{72217A69-AE90-4E10-84D8-ED99DCB0C470}" dt="2022-09-25T14:49:27.541" v="1349" actId="1038"/>
          <ac:spMkLst>
            <pc:docMk/>
            <pc:sldMk cId="1917808152" sldId="259"/>
            <ac:spMk id="54" creationId="{F904B9E4-1652-D718-C3FB-052E8A290DEF}"/>
          </ac:spMkLst>
        </pc:spChg>
        <pc:spChg chg="add del mod">
          <ac:chgData name="李 思旭" userId="0b2a59f6a714c59c" providerId="LiveId" clId="{72217A69-AE90-4E10-84D8-ED99DCB0C470}" dt="2022-09-23T21:26:34.514" v="543" actId="478"/>
          <ac:spMkLst>
            <pc:docMk/>
            <pc:sldMk cId="1917808152" sldId="259"/>
            <ac:spMk id="55" creationId="{0C0A8AEE-50DE-67D2-AF48-5AC1906F2F34}"/>
          </ac:spMkLst>
        </pc:spChg>
        <pc:spChg chg="add del mod">
          <ac:chgData name="李 思旭" userId="0b2a59f6a714c59c" providerId="LiveId" clId="{72217A69-AE90-4E10-84D8-ED99DCB0C470}" dt="2022-09-23T21:26:34.514" v="543" actId="478"/>
          <ac:spMkLst>
            <pc:docMk/>
            <pc:sldMk cId="1917808152" sldId="259"/>
            <ac:spMk id="56" creationId="{B3957FED-0247-0774-14FC-E58A8D593C73}"/>
          </ac:spMkLst>
        </pc:spChg>
        <pc:spChg chg="add del mod">
          <ac:chgData name="李 思旭" userId="0b2a59f6a714c59c" providerId="LiveId" clId="{72217A69-AE90-4E10-84D8-ED99DCB0C470}" dt="2022-09-23T21:26:34.514" v="543" actId="478"/>
          <ac:spMkLst>
            <pc:docMk/>
            <pc:sldMk cId="1917808152" sldId="259"/>
            <ac:spMk id="57" creationId="{558987EA-A914-0E8F-2FE6-B65C36167120}"/>
          </ac:spMkLst>
        </pc:spChg>
        <pc:spChg chg="add del mod">
          <ac:chgData name="李 思旭" userId="0b2a59f6a714c59c" providerId="LiveId" clId="{72217A69-AE90-4E10-84D8-ED99DCB0C470}" dt="2022-09-23T21:26:33.113" v="542" actId="478"/>
          <ac:spMkLst>
            <pc:docMk/>
            <pc:sldMk cId="1917808152" sldId="259"/>
            <ac:spMk id="58" creationId="{8D95EEB2-9E98-0ADC-73A6-F1DA70A34D51}"/>
          </ac:spMkLst>
        </pc:spChg>
        <pc:spChg chg="add mod">
          <ac:chgData name="李 思旭" userId="0b2a59f6a714c59c" providerId="LiveId" clId="{72217A69-AE90-4E10-84D8-ED99DCB0C470}" dt="2022-09-23T21:26:39.624" v="545" actId="1076"/>
          <ac:spMkLst>
            <pc:docMk/>
            <pc:sldMk cId="1917808152" sldId="259"/>
            <ac:spMk id="59" creationId="{D5079123-A204-CA04-2C49-A912C516BCBA}"/>
          </ac:spMkLst>
        </pc:spChg>
        <pc:spChg chg="add mod">
          <ac:chgData name="李 思旭" userId="0b2a59f6a714c59c" providerId="LiveId" clId="{72217A69-AE90-4E10-84D8-ED99DCB0C470}" dt="2022-09-23T21:26:43.855" v="547" actId="1076"/>
          <ac:spMkLst>
            <pc:docMk/>
            <pc:sldMk cId="1917808152" sldId="259"/>
            <ac:spMk id="60" creationId="{17E8B5B3-0228-1F91-870C-B99B4E164046}"/>
          </ac:spMkLst>
        </pc:spChg>
        <pc:spChg chg="add mod">
          <ac:chgData name="李 思旭" userId="0b2a59f6a714c59c" providerId="LiveId" clId="{72217A69-AE90-4E10-84D8-ED99DCB0C470}" dt="2022-09-23T21:26:47.625" v="550" actId="1076"/>
          <ac:spMkLst>
            <pc:docMk/>
            <pc:sldMk cId="1917808152" sldId="259"/>
            <ac:spMk id="61" creationId="{AC7BE0F4-2A27-E275-1AF5-EFAA7643B373}"/>
          </ac:spMkLst>
        </pc:spChg>
        <pc:spChg chg="add mod">
          <ac:chgData name="李 思旭" userId="0b2a59f6a714c59c" providerId="LiveId" clId="{72217A69-AE90-4E10-84D8-ED99DCB0C470}" dt="2022-09-23T21:26:50.252" v="552" actId="1076"/>
          <ac:spMkLst>
            <pc:docMk/>
            <pc:sldMk cId="1917808152" sldId="259"/>
            <ac:spMk id="62" creationId="{6AB6A31D-0FAE-B3C2-5010-7BCA1F5AE5E0}"/>
          </ac:spMkLst>
        </pc:spChg>
        <pc:spChg chg="add mod">
          <ac:chgData name="李 思旭" userId="0b2a59f6a714c59c" providerId="LiveId" clId="{72217A69-AE90-4E10-84D8-ED99DCB0C470}" dt="2022-09-25T14:47:50.697" v="1078" actId="1036"/>
          <ac:spMkLst>
            <pc:docMk/>
            <pc:sldMk cId="1917808152" sldId="259"/>
            <ac:spMk id="63" creationId="{1A0AB07F-8F5C-FD70-5F2B-DA66CD1ADF68}"/>
          </ac:spMkLst>
        </pc:spChg>
        <pc:spChg chg="add mod">
          <ac:chgData name="李 思旭" userId="0b2a59f6a714c59c" providerId="LiveId" clId="{72217A69-AE90-4E10-84D8-ED99DCB0C470}" dt="2022-09-25T14:47:50.697" v="1078" actId="1036"/>
          <ac:spMkLst>
            <pc:docMk/>
            <pc:sldMk cId="1917808152" sldId="259"/>
            <ac:spMk id="64" creationId="{F954CE2E-1357-CC42-C93E-2888388FE684}"/>
          </ac:spMkLst>
        </pc:spChg>
        <pc:spChg chg="add mod">
          <ac:chgData name="李 思旭" userId="0b2a59f6a714c59c" providerId="LiveId" clId="{72217A69-AE90-4E10-84D8-ED99DCB0C470}" dt="2022-09-25T14:47:50.697" v="1078" actId="1036"/>
          <ac:spMkLst>
            <pc:docMk/>
            <pc:sldMk cId="1917808152" sldId="259"/>
            <ac:spMk id="65" creationId="{DDB4D68E-4ED3-73F3-1512-E3ACFD7AFCB2}"/>
          </ac:spMkLst>
        </pc:spChg>
        <pc:spChg chg="add mod">
          <ac:chgData name="李 思旭" userId="0b2a59f6a714c59c" providerId="LiveId" clId="{72217A69-AE90-4E10-84D8-ED99DCB0C470}" dt="2022-09-25T14:47:50.697" v="1078" actId="1036"/>
          <ac:spMkLst>
            <pc:docMk/>
            <pc:sldMk cId="1917808152" sldId="259"/>
            <ac:spMk id="66" creationId="{7743A57C-146C-F190-35EB-056B043FD0FD}"/>
          </ac:spMkLst>
        </pc:spChg>
        <pc:spChg chg="add mod">
          <ac:chgData name="李 思旭" userId="0b2a59f6a714c59c" providerId="LiveId" clId="{72217A69-AE90-4E10-84D8-ED99DCB0C470}" dt="2022-09-25T14:47:54.806" v="1092" actId="1036"/>
          <ac:spMkLst>
            <pc:docMk/>
            <pc:sldMk cId="1917808152" sldId="259"/>
            <ac:spMk id="67" creationId="{A54EC9CA-C0D2-C143-5B37-0B05F84D8FCA}"/>
          </ac:spMkLst>
        </pc:spChg>
        <pc:spChg chg="add mod">
          <ac:chgData name="李 思旭" userId="0b2a59f6a714c59c" providerId="LiveId" clId="{72217A69-AE90-4E10-84D8-ED99DCB0C470}" dt="2022-09-25T14:47:54.806" v="1092" actId="1036"/>
          <ac:spMkLst>
            <pc:docMk/>
            <pc:sldMk cId="1917808152" sldId="259"/>
            <ac:spMk id="68" creationId="{A5090A87-8E32-8A50-C58C-3897130EBB10}"/>
          </ac:spMkLst>
        </pc:spChg>
        <pc:spChg chg="add mod">
          <ac:chgData name="李 思旭" userId="0b2a59f6a714c59c" providerId="LiveId" clId="{72217A69-AE90-4E10-84D8-ED99DCB0C470}" dt="2022-09-25T14:47:54.806" v="1092" actId="1036"/>
          <ac:spMkLst>
            <pc:docMk/>
            <pc:sldMk cId="1917808152" sldId="259"/>
            <ac:spMk id="69" creationId="{2ED9CC27-EC1C-F02C-C727-B1888CAA0FCB}"/>
          </ac:spMkLst>
        </pc:spChg>
        <pc:spChg chg="add mod">
          <ac:chgData name="李 思旭" userId="0b2a59f6a714c59c" providerId="LiveId" clId="{72217A69-AE90-4E10-84D8-ED99DCB0C470}" dt="2022-09-25T14:47:54.806" v="1092" actId="1036"/>
          <ac:spMkLst>
            <pc:docMk/>
            <pc:sldMk cId="1917808152" sldId="259"/>
            <ac:spMk id="70" creationId="{125CDCDC-404E-3166-9D51-EC6E335B3E24}"/>
          </ac:spMkLst>
        </pc:spChg>
        <pc:spChg chg="add mod">
          <ac:chgData name="李 思旭" userId="0b2a59f6a714c59c" providerId="LiveId" clId="{72217A69-AE90-4E10-84D8-ED99DCB0C470}" dt="2022-09-25T14:48:01.629" v="1115" actId="1036"/>
          <ac:spMkLst>
            <pc:docMk/>
            <pc:sldMk cId="1917808152" sldId="259"/>
            <ac:spMk id="71" creationId="{4B1976CE-1F8D-EC1E-9D98-36D738A52F17}"/>
          </ac:spMkLst>
        </pc:spChg>
        <pc:spChg chg="add mod">
          <ac:chgData name="李 思旭" userId="0b2a59f6a714c59c" providerId="LiveId" clId="{72217A69-AE90-4E10-84D8-ED99DCB0C470}" dt="2022-09-25T14:48:01.629" v="1115" actId="1036"/>
          <ac:spMkLst>
            <pc:docMk/>
            <pc:sldMk cId="1917808152" sldId="259"/>
            <ac:spMk id="72" creationId="{9B9840BE-E84F-B1A9-B729-BCDD7CA109CA}"/>
          </ac:spMkLst>
        </pc:spChg>
        <pc:spChg chg="add mod">
          <ac:chgData name="李 思旭" userId="0b2a59f6a714c59c" providerId="LiveId" clId="{72217A69-AE90-4E10-84D8-ED99DCB0C470}" dt="2022-09-25T14:48:01.629" v="1115" actId="1036"/>
          <ac:spMkLst>
            <pc:docMk/>
            <pc:sldMk cId="1917808152" sldId="259"/>
            <ac:spMk id="73" creationId="{1B33433A-2DF8-C049-95D6-15EF2B9278DE}"/>
          </ac:spMkLst>
        </pc:spChg>
        <pc:spChg chg="add mod">
          <ac:chgData name="李 思旭" userId="0b2a59f6a714c59c" providerId="LiveId" clId="{72217A69-AE90-4E10-84D8-ED99DCB0C470}" dt="2022-09-25T14:48:01.629" v="1115" actId="1036"/>
          <ac:spMkLst>
            <pc:docMk/>
            <pc:sldMk cId="1917808152" sldId="259"/>
            <ac:spMk id="74" creationId="{CFDE90BA-E7E4-07D9-A15B-D63EDF05786C}"/>
          </ac:spMkLst>
        </pc:spChg>
        <pc:spChg chg="add mod">
          <ac:chgData name="李 思旭" userId="0b2a59f6a714c59c" providerId="LiveId" clId="{72217A69-AE90-4E10-84D8-ED99DCB0C470}" dt="2022-09-25T14:48:06.242" v="1131" actId="1036"/>
          <ac:spMkLst>
            <pc:docMk/>
            <pc:sldMk cId="1917808152" sldId="259"/>
            <ac:spMk id="75" creationId="{2FA5F968-674F-4DD0-6C8E-CC12DBFC8BF8}"/>
          </ac:spMkLst>
        </pc:spChg>
        <pc:spChg chg="add mod">
          <ac:chgData name="李 思旭" userId="0b2a59f6a714c59c" providerId="LiveId" clId="{72217A69-AE90-4E10-84D8-ED99DCB0C470}" dt="2022-09-25T14:48:06.242" v="1131" actId="1036"/>
          <ac:spMkLst>
            <pc:docMk/>
            <pc:sldMk cId="1917808152" sldId="259"/>
            <ac:spMk id="76" creationId="{E655C2EC-8CA4-0EC3-F78B-BE7D1605219B}"/>
          </ac:spMkLst>
        </pc:spChg>
        <pc:spChg chg="add mod">
          <ac:chgData name="李 思旭" userId="0b2a59f6a714c59c" providerId="LiveId" clId="{72217A69-AE90-4E10-84D8-ED99DCB0C470}" dt="2022-09-25T14:48:06.242" v="1131" actId="1036"/>
          <ac:spMkLst>
            <pc:docMk/>
            <pc:sldMk cId="1917808152" sldId="259"/>
            <ac:spMk id="77" creationId="{2B26F8C8-57D9-6BA0-A925-F54B43EF4665}"/>
          </ac:spMkLst>
        </pc:spChg>
        <pc:spChg chg="add mod">
          <ac:chgData name="李 思旭" userId="0b2a59f6a714c59c" providerId="LiveId" clId="{72217A69-AE90-4E10-84D8-ED99DCB0C470}" dt="2022-09-25T14:48:06.242" v="1131" actId="1036"/>
          <ac:spMkLst>
            <pc:docMk/>
            <pc:sldMk cId="1917808152" sldId="259"/>
            <ac:spMk id="78" creationId="{A02E0329-8446-326D-12A8-85E70681D9B7}"/>
          </ac:spMkLst>
        </pc:spChg>
        <pc:spChg chg="add mod">
          <ac:chgData name="李 思旭" userId="0b2a59f6a714c59c" providerId="LiveId" clId="{72217A69-AE90-4E10-84D8-ED99DCB0C470}" dt="2022-09-25T14:48:12.082" v="1148" actId="1036"/>
          <ac:spMkLst>
            <pc:docMk/>
            <pc:sldMk cId="1917808152" sldId="259"/>
            <ac:spMk id="79" creationId="{DE9DF516-34D8-4F6D-4923-1C32E2D52521}"/>
          </ac:spMkLst>
        </pc:spChg>
        <pc:spChg chg="add mod">
          <ac:chgData name="李 思旭" userId="0b2a59f6a714c59c" providerId="LiveId" clId="{72217A69-AE90-4E10-84D8-ED99DCB0C470}" dt="2022-09-25T14:48:12.082" v="1148" actId="1036"/>
          <ac:spMkLst>
            <pc:docMk/>
            <pc:sldMk cId="1917808152" sldId="259"/>
            <ac:spMk id="80" creationId="{8FA326D5-B45B-7E1E-2251-713D3901B113}"/>
          </ac:spMkLst>
        </pc:spChg>
        <pc:spChg chg="add mod">
          <ac:chgData name="李 思旭" userId="0b2a59f6a714c59c" providerId="LiveId" clId="{72217A69-AE90-4E10-84D8-ED99DCB0C470}" dt="2022-09-25T14:48:12.082" v="1148" actId="1036"/>
          <ac:spMkLst>
            <pc:docMk/>
            <pc:sldMk cId="1917808152" sldId="259"/>
            <ac:spMk id="81" creationId="{DE802AF7-95C0-8032-7FC8-C26B14F01539}"/>
          </ac:spMkLst>
        </pc:spChg>
        <pc:spChg chg="add mod">
          <ac:chgData name="李 思旭" userId="0b2a59f6a714c59c" providerId="LiveId" clId="{72217A69-AE90-4E10-84D8-ED99DCB0C470}" dt="2022-09-25T14:48:12.082" v="1148" actId="1036"/>
          <ac:spMkLst>
            <pc:docMk/>
            <pc:sldMk cId="1917808152" sldId="259"/>
            <ac:spMk id="82" creationId="{C3D70E2C-FB64-C91A-00AC-377C26A39C84}"/>
          </ac:spMkLst>
        </pc:spChg>
        <pc:spChg chg="add mod">
          <ac:chgData name="李 思旭" userId="0b2a59f6a714c59c" providerId="LiveId" clId="{72217A69-AE90-4E10-84D8-ED99DCB0C470}" dt="2022-09-25T14:48:16.781" v="1169" actId="1036"/>
          <ac:spMkLst>
            <pc:docMk/>
            <pc:sldMk cId="1917808152" sldId="259"/>
            <ac:spMk id="83" creationId="{C2F7B676-E0B1-843F-7416-9F3003973956}"/>
          </ac:spMkLst>
        </pc:spChg>
        <pc:spChg chg="add mod">
          <ac:chgData name="李 思旭" userId="0b2a59f6a714c59c" providerId="LiveId" clId="{72217A69-AE90-4E10-84D8-ED99DCB0C470}" dt="2022-09-25T14:48:16.781" v="1169" actId="1036"/>
          <ac:spMkLst>
            <pc:docMk/>
            <pc:sldMk cId="1917808152" sldId="259"/>
            <ac:spMk id="84" creationId="{2116242F-127B-4A57-DA78-6D6E242B74EE}"/>
          </ac:spMkLst>
        </pc:spChg>
        <pc:spChg chg="add mod">
          <ac:chgData name="李 思旭" userId="0b2a59f6a714c59c" providerId="LiveId" clId="{72217A69-AE90-4E10-84D8-ED99DCB0C470}" dt="2022-09-25T14:48:16.781" v="1169" actId="1036"/>
          <ac:spMkLst>
            <pc:docMk/>
            <pc:sldMk cId="1917808152" sldId="259"/>
            <ac:spMk id="85" creationId="{2D58A7D8-DF62-B4C3-E080-58D712450C4A}"/>
          </ac:spMkLst>
        </pc:spChg>
        <pc:spChg chg="add mod">
          <ac:chgData name="李 思旭" userId="0b2a59f6a714c59c" providerId="LiveId" clId="{72217A69-AE90-4E10-84D8-ED99DCB0C470}" dt="2022-09-25T14:48:16.781" v="1169" actId="1036"/>
          <ac:spMkLst>
            <pc:docMk/>
            <pc:sldMk cId="1917808152" sldId="259"/>
            <ac:spMk id="86" creationId="{3A2BB5C2-C9F4-109F-4681-F1CB1E9AC588}"/>
          </ac:spMkLst>
        </pc:spChg>
        <pc:spChg chg="add mod">
          <ac:chgData name="李 思旭" userId="0b2a59f6a714c59c" providerId="LiveId" clId="{72217A69-AE90-4E10-84D8-ED99DCB0C470}" dt="2022-09-25T14:48:20.648" v="1183" actId="1036"/>
          <ac:spMkLst>
            <pc:docMk/>
            <pc:sldMk cId="1917808152" sldId="259"/>
            <ac:spMk id="87" creationId="{9621ABF8-2A29-C8A1-4AD0-64A7734D4204}"/>
          </ac:spMkLst>
        </pc:spChg>
        <pc:spChg chg="add mod">
          <ac:chgData name="李 思旭" userId="0b2a59f6a714c59c" providerId="LiveId" clId="{72217A69-AE90-4E10-84D8-ED99DCB0C470}" dt="2022-09-25T14:48:20.648" v="1183" actId="1036"/>
          <ac:spMkLst>
            <pc:docMk/>
            <pc:sldMk cId="1917808152" sldId="259"/>
            <ac:spMk id="88" creationId="{E977B93B-BCB0-5765-8D3B-E1733F3BBC5A}"/>
          </ac:spMkLst>
        </pc:spChg>
        <pc:spChg chg="add mod">
          <ac:chgData name="李 思旭" userId="0b2a59f6a714c59c" providerId="LiveId" clId="{72217A69-AE90-4E10-84D8-ED99DCB0C470}" dt="2022-09-25T14:48:20.648" v="1183" actId="1036"/>
          <ac:spMkLst>
            <pc:docMk/>
            <pc:sldMk cId="1917808152" sldId="259"/>
            <ac:spMk id="89" creationId="{D4E0B944-CDFF-81A0-7AFA-C8434F8E96D4}"/>
          </ac:spMkLst>
        </pc:spChg>
        <pc:spChg chg="add mod">
          <ac:chgData name="李 思旭" userId="0b2a59f6a714c59c" providerId="LiveId" clId="{72217A69-AE90-4E10-84D8-ED99DCB0C470}" dt="2022-09-25T14:48:20.648" v="1183" actId="1036"/>
          <ac:spMkLst>
            <pc:docMk/>
            <pc:sldMk cId="1917808152" sldId="259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37:34.839" v="908" actId="478"/>
          <ac:spMkLst>
            <pc:docMk/>
            <pc:sldMk cId="1917808152" sldId="259"/>
            <ac:spMk id="91" creationId="{F92620E8-589E-3532-D858-39EC6AD7084B}"/>
          </ac:spMkLst>
        </pc:spChg>
        <pc:spChg chg="add del mod">
          <ac:chgData name="李 思旭" userId="0b2a59f6a714c59c" providerId="LiveId" clId="{72217A69-AE90-4E10-84D8-ED99DCB0C470}" dt="2022-09-25T14:37:34.839" v="908" actId="478"/>
          <ac:spMkLst>
            <pc:docMk/>
            <pc:sldMk cId="1917808152" sldId="259"/>
            <ac:spMk id="92" creationId="{93BF6A1A-F223-10BA-A0C3-5E8C82EFD5E0}"/>
          </ac:spMkLst>
        </pc:spChg>
        <pc:spChg chg="add del mod">
          <ac:chgData name="李 思旭" userId="0b2a59f6a714c59c" providerId="LiveId" clId="{72217A69-AE90-4E10-84D8-ED99DCB0C470}" dt="2022-09-25T14:37:34.839" v="908" actId="478"/>
          <ac:spMkLst>
            <pc:docMk/>
            <pc:sldMk cId="1917808152" sldId="259"/>
            <ac:spMk id="93" creationId="{51D9955E-E96F-FB0B-6122-CC6074E080A2}"/>
          </ac:spMkLst>
        </pc:spChg>
        <pc:spChg chg="add del mod">
          <ac:chgData name="李 思旭" userId="0b2a59f6a714c59c" providerId="LiveId" clId="{72217A69-AE90-4E10-84D8-ED99DCB0C470}" dt="2022-09-25T14:37:34.839" v="908" actId="478"/>
          <ac:spMkLst>
            <pc:docMk/>
            <pc:sldMk cId="1917808152" sldId="259"/>
            <ac:spMk id="94" creationId="{85BA717E-C8CD-90C6-762C-3E2D91CBCF76}"/>
          </ac:spMkLst>
        </pc:spChg>
        <pc:spChg chg="add del mod ord">
          <ac:chgData name="李 思旭" userId="0b2a59f6a714c59c" providerId="LiveId" clId="{72217A69-AE90-4E10-84D8-ED99DCB0C470}" dt="2022-09-25T14:37:33.647" v="907" actId="478"/>
          <ac:spMkLst>
            <pc:docMk/>
            <pc:sldMk cId="1917808152" sldId="259"/>
            <ac:spMk id="95" creationId="{42AC1764-22EE-A72F-83D3-EAA2C62AF3D8}"/>
          </ac:spMkLst>
        </pc:spChg>
      </pc:sldChg>
      <pc:sldChg chg="addSp delSp modSp add mod">
        <pc:chgData name="李 思旭" userId="0b2a59f6a714c59c" providerId="LiveId" clId="{72217A69-AE90-4E10-84D8-ED99DCB0C470}" dt="2022-09-25T14:53:32.595" v="1457" actId="167"/>
        <pc:sldMkLst>
          <pc:docMk/>
          <pc:sldMk cId="3915094720" sldId="260"/>
        </pc:sldMkLst>
        <pc:spChg chg="add mod">
          <ac:chgData name="李 思旭" userId="0b2a59f6a714c59c" providerId="LiveId" clId="{72217A69-AE90-4E10-84D8-ED99DCB0C470}" dt="2022-09-25T14:12:49.844" v="816" actId="1076"/>
          <ac:spMkLst>
            <pc:docMk/>
            <pc:sldMk cId="3915094720" sldId="260"/>
            <ac:spMk id="2" creationId="{D9D908B0-BC11-67C2-71B9-C1C4756C5A29}"/>
          </ac:spMkLst>
        </pc:spChg>
        <pc:spChg chg="add del mod">
          <ac:chgData name="李 思旭" userId="0b2a59f6a714c59c" providerId="LiveId" clId="{72217A69-AE90-4E10-84D8-ED99DCB0C470}" dt="2022-09-25T14:37:38.536" v="910" actId="478"/>
          <ac:spMkLst>
            <pc:docMk/>
            <pc:sldMk cId="3915094720" sldId="260"/>
            <ac:spMk id="3" creationId="{732492B3-FD3A-03C2-C56B-F5565271AD33}"/>
          </ac:spMkLst>
        </pc:spChg>
        <pc:spChg chg="add del mod">
          <ac:chgData name="李 思旭" userId="0b2a59f6a714c59c" providerId="LiveId" clId="{72217A69-AE90-4E10-84D8-ED99DCB0C470}" dt="2022-09-25T14:37:38.536" v="910" actId="478"/>
          <ac:spMkLst>
            <pc:docMk/>
            <pc:sldMk cId="3915094720" sldId="260"/>
            <ac:spMk id="6" creationId="{E790214F-F574-992F-8473-C31DB4FA6A9B}"/>
          </ac:spMkLst>
        </pc:spChg>
        <pc:spChg chg="mod">
          <ac:chgData name="李 思旭" userId="0b2a59f6a714c59c" providerId="LiveId" clId="{72217A69-AE90-4E10-84D8-ED99DCB0C470}" dt="2022-09-23T21:32:16.277" v="583" actId="20577"/>
          <ac:spMkLst>
            <pc:docMk/>
            <pc:sldMk cId="3915094720" sldId="260"/>
            <ac:spMk id="21" creationId="{69A1A99F-F708-4E57-1745-BCF5A5BA454A}"/>
          </ac:spMkLst>
        </pc:spChg>
        <pc:spChg chg="del">
          <ac:chgData name="李 思旭" userId="0b2a59f6a714c59c" providerId="LiveId" clId="{72217A69-AE90-4E10-84D8-ED99DCB0C470}" dt="2022-09-23T21:32:11.669" v="581" actId="478"/>
          <ac:spMkLst>
            <pc:docMk/>
            <pc:sldMk cId="3915094720" sldId="260"/>
            <ac:spMk id="22" creationId="{68F6B62C-BC33-0CF5-F0EC-038C1645FAD0}"/>
          </ac:spMkLst>
        </pc:spChg>
        <pc:spChg chg="add del mod">
          <ac:chgData name="李 思旭" userId="0b2a59f6a714c59c" providerId="LiveId" clId="{72217A69-AE90-4E10-84D8-ED99DCB0C470}" dt="2022-09-25T14:49:56.462" v="1357" actId="478"/>
          <ac:spMkLst>
            <pc:docMk/>
            <pc:sldMk cId="3915094720" sldId="260"/>
            <ac:spMk id="22" creationId="{7FE710AA-FEE3-8F4F-6B4A-631BBAA2E4AD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23" creationId="{C6346A10-467D-E20F-46C7-74BEC00311A1}"/>
          </ac:spMkLst>
        </pc:spChg>
        <pc:spChg chg="del">
          <ac:chgData name="李 思旭" userId="0b2a59f6a714c59c" providerId="LiveId" clId="{72217A69-AE90-4E10-84D8-ED99DCB0C470}" dt="2022-09-23T21:32:11.669" v="581" actId="478"/>
          <ac:spMkLst>
            <pc:docMk/>
            <pc:sldMk cId="3915094720" sldId="260"/>
            <ac:spMk id="24" creationId="{5AB0FA00-D558-1C20-8F73-32885772BC8A}"/>
          </ac:spMkLst>
        </pc:spChg>
        <pc:spChg chg="add del mod">
          <ac:chgData name="李 思旭" userId="0b2a59f6a714c59c" providerId="LiveId" clId="{72217A69-AE90-4E10-84D8-ED99DCB0C470}" dt="2022-09-25T14:49:56.462" v="1357" actId="478"/>
          <ac:spMkLst>
            <pc:docMk/>
            <pc:sldMk cId="3915094720" sldId="260"/>
            <ac:spMk id="24" creationId="{643C9F3B-A30D-3083-0B82-776E5A48C93A}"/>
          </ac:spMkLst>
        </pc:spChg>
        <pc:spChg chg="del">
          <ac:chgData name="李 思旭" userId="0b2a59f6a714c59c" providerId="LiveId" clId="{72217A69-AE90-4E10-84D8-ED99DCB0C470}" dt="2022-09-23T21:32:11.669" v="581" actId="478"/>
          <ac:spMkLst>
            <pc:docMk/>
            <pc:sldMk cId="3915094720" sldId="260"/>
            <ac:spMk id="25" creationId="{1C701166-BD56-837F-E2BC-910571F71F7A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25" creationId="{F190E856-8C1C-428C-110E-0FF67A655058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26" creationId="{A98C786C-7F5B-201C-6322-637264502D8F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27" creationId="{0FF9E293-AC9A-9879-82F5-FEC1CF84E74A}"/>
          </ac:spMkLst>
        </pc:spChg>
        <pc:spChg chg="add del mod">
          <ac:chgData name="李 思旭" userId="0b2a59f6a714c59c" providerId="LiveId" clId="{72217A69-AE90-4E10-84D8-ED99DCB0C470}" dt="2022-09-25T14:37:38.536" v="910" actId="478"/>
          <ac:spMkLst>
            <pc:docMk/>
            <pc:sldMk cId="3915094720" sldId="260"/>
            <ac:spMk id="28" creationId="{89991386-37CE-6399-BEAB-18227D75C17E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29" creationId="{C92066AC-C5C8-5FFC-F3F3-6384E9D96445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0" creationId="{78F22D0F-5AD9-9AF8-05C3-3D7433808D5D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1" creationId="{8922C3E6-EC02-6CA7-1C4E-07FBBFFA1B23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2" creationId="{32B2B75C-F5EB-63B8-AD74-D7DC52C663C3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3" creationId="{CBE98BE5-41C3-B4A8-6EB4-C631AC52B274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4" creationId="{50237FD1-D6DD-FE41-F7CC-B2F4CFB49BA0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5" creationId="{7C50045E-17EF-BA40-2B4F-0106DBA8712B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6" creationId="{5F6DCAA9-F499-4B70-5916-9631A06EE685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7" creationId="{6D1D32C7-ACAB-62E6-A2D5-D7EFF481348B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8" creationId="{2800CCCB-0543-A27E-2379-D24144E01DD4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39" creationId="{0650E2DD-D3E4-9331-27E6-AD300B886F19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0" creationId="{2CA90FDF-D586-8CAD-F09A-06DC79959506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1" creationId="{83AECB96-F319-CD01-F085-ADEBCAA99302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2" creationId="{7457EB97-9FD2-BCB5-1FBB-4DEFC7B741A5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3" creationId="{4ECCD606-99D6-0221-9B52-6E65353773C8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4" creationId="{8292C018-7866-5DDD-284A-644E18E98E32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5" creationId="{7AE42836-C85F-CF49-3163-D81091143645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6" creationId="{16DE7721-9A63-E5EA-AD08-E902A2CCEC34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7" creationId="{E860A78D-C3AB-046D-EB8B-60556B53474C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51" creationId="{147641EA-4ABA-3EAC-F0DD-EC8A1259D290}"/>
          </ac:spMkLst>
        </pc:spChg>
        <pc:spChg chg="add del mod">
          <ac:chgData name="李 思旭" userId="0b2a59f6a714c59c" providerId="LiveId" clId="{72217A69-AE90-4E10-84D8-ED99DCB0C470}" dt="2022-09-25T14:37:38.536" v="910" actId="478"/>
          <ac:spMkLst>
            <pc:docMk/>
            <pc:sldMk cId="3915094720" sldId="260"/>
            <ac:spMk id="52" creationId="{69CCE7D7-95C2-0078-B284-47DF9B73A029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49:52.415" v="1355" actId="478"/>
          <ac:spMkLst>
            <pc:docMk/>
            <pc:sldMk cId="3915094720" sldId="260"/>
            <ac:spMk id="54" creationId="{F904B9E4-1652-D718-C3FB-052E8A290DEF}"/>
          </ac:spMkLst>
        </pc:spChg>
        <pc:spChg chg="add del mod ord">
          <ac:chgData name="李 思旭" userId="0b2a59f6a714c59c" providerId="LiveId" clId="{72217A69-AE90-4E10-84D8-ED99DCB0C470}" dt="2022-09-25T14:37:37.527" v="909" actId="478"/>
          <ac:spMkLst>
            <pc:docMk/>
            <pc:sldMk cId="3915094720" sldId="260"/>
            <ac:spMk id="55" creationId="{C012E383-E71D-5EE4-953E-67307D368BD0}"/>
          </ac:spMkLst>
        </pc:spChg>
        <pc:spChg chg="add del mod">
          <ac:chgData name="李 思旭" userId="0b2a59f6a714c59c" providerId="LiveId" clId="{72217A69-AE90-4E10-84D8-ED99DCB0C470}" dt="2022-09-25T14:49:56.462" v="1357" actId="478"/>
          <ac:spMkLst>
            <pc:docMk/>
            <pc:sldMk cId="3915094720" sldId="260"/>
            <ac:spMk id="56" creationId="{F70A9246-8E35-AD4E-0415-E7238CEA82E5}"/>
          </ac:spMkLst>
        </pc:spChg>
        <pc:spChg chg="add del mod">
          <ac:chgData name="李 思旭" userId="0b2a59f6a714c59c" providerId="LiveId" clId="{72217A69-AE90-4E10-84D8-ED99DCB0C470}" dt="2022-09-25T14:49:56.462" v="1357" actId="478"/>
          <ac:spMkLst>
            <pc:docMk/>
            <pc:sldMk cId="3915094720" sldId="260"/>
            <ac:spMk id="57" creationId="{AEAA9343-99B8-6EDD-6FA5-DC8EF110D678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58" creationId="{591314ED-4BD6-850C-3DEF-DF54CE37C852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59" creationId="{52C42930-B0EB-A28B-86AE-4917F5C39CE9}"/>
          </ac:spMkLst>
        </pc:spChg>
        <pc:spChg chg="del">
          <ac:chgData name="李 思旭" userId="0b2a59f6a714c59c" providerId="LiveId" clId="{72217A69-AE90-4E10-84D8-ED99DCB0C470}" dt="2022-09-23T21:32:14.062" v="582" actId="478"/>
          <ac:spMkLst>
            <pc:docMk/>
            <pc:sldMk cId="3915094720" sldId="260"/>
            <ac:spMk id="59" creationId="{D5079123-A204-CA04-2C49-A912C516BCBA}"/>
          </ac:spMkLst>
        </pc:spChg>
        <pc:spChg chg="del">
          <ac:chgData name="李 思旭" userId="0b2a59f6a714c59c" providerId="LiveId" clId="{72217A69-AE90-4E10-84D8-ED99DCB0C470}" dt="2022-09-23T21:32:14.062" v="582" actId="478"/>
          <ac:spMkLst>
            <pc:docMk/>
            <pc:sldMk cId="3915094720" sldId="260"/>
            <ac:spMk id="60" creationId="{17E8B5B3-0228-1F91-870C-B99B4E164046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60" creationId="{D5CC93BF-7966-3B69-0034-FC6A9A7FA376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61" creationId="{4BF33973-A535-2D17-E244-D9030F5110A6}"/>
          </ac:spMkLst>
        </pc:spChg>
        <pc:spChg chg="del">
          <ac:chgData name="李 思旭" userId="0b2a59f6a714c59c" providerId="LiveId" clId="{72217A69-AE90-4E10-84D8-ED99DCB0C470}" dt="2022-09-23T21:32:14.062" v="582" actId="478"/>
          <ac:spMkLst>
            <pc:docMk/>
            <pc:sldMk cId="3915094720" sldId="260"/>
            <ac:spMk id="61" creationId="{AC7BE0F4-2A27-E275-1AF5-EFAA7643B373}"/>
          </ac:spMkLst>
        </pc:spChg>
        <pc:spChg chg="del">
          <ac:chgData name="李 思旭" userId="0b2a59f6a714c59c" providerId="LiveId" clId="{72217A69-AE90-4E10-84D8-ED99DCB0C470}" dt="2022-09-23T21:32:14.062" v="582" actId="478"/>
          <ac:spMkLst>
            <pc:docMk/>
            <pc:sldMk cId="3915094720" sldId="260"/>
            <ac:spMk id="62" creationId="{6AB6A31D-0FAE-B3C2-5010-7BCA1F5AE5E0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62" creationId="{81DE18C9-144B-2E91-C6D7-6F9E57F69BFB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63" creationId="{1A0AB07F-8F5C-FD70-5F2B-DA66CD1ADF68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64" creationId="{F954CE2E-1357-CC42-C93E-2888388FE684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65" creationId="{DDB4D68E-4ED3-73F3-1512-E3ACFD7AFCB2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66" creationId="{7743A57C-146C-F190-35EB-056B043FD0FD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67" creationId="{A54EC9CA-C0D2-C143-5B37-0B05F84D8FCA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68" creationId="{A5090A87-8E32-8A50-C58C-3897130EBB10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69" creationId="{2ED9CC27-EC1C-F02C-C727-B1888CAA0FCB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0" creationId="{125CDCDC-404E-3166-9D51-EC6E335B3E24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1" creationId="{4B1976CE-1F8D-EC1E-9D98-36D738A52F17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2" creationId="{9B9840BE-E84F-B1A9-B729-BCDD7CA109CA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3" creationId="{1B33433A-2DF8-C049-95D6-15EF2B9278DE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4" creationId="{CFDE90BA-E7E4-07D9-A15B-D63EDF05786C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5" creationId="{2FA5F968-674F-4DD0-6C8E-CC12DBFC8BF8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6" creationId="{E655C2EC-8CA4-0EC3-F78B-BE7D1605219B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7" creationId="{2B26F8C8-57D9-6BA0-A925-F54B43EF4665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8" creationId="{A02E0329-8446-326D-12A8-85E70681D9B7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79" creationId="{DE9DF516-34D8-4F6D-4923-1C32E2D52521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0" creationId="{8FA326D5-B45B-7E1E-2251-713D3901B113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1" creationId="{DE802AF7-95C0-8032-7FC8-C26B14F01539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2" creationId="{C3D70E2C-FB64-C91A-00AC-377C26A39C84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3" creationId="{C2F7B676-E0B1-843F-7416-9F3003973956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4" creationId="{2116242F-127B-4A57-DA78-6D6E242B74EE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5" creationId="{2D58A7D8-DF62-B4C3-E080-58D712450C4A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6" creationId="{3A2BB5C2-C9F4-109F-4681-F1CB1E9AC588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49:51.100" v="1354" actId="478"/>
          <ac:spMkLst>
            <pc:docMk/>
            <pc:sldMk cId="3915094720" sldId="260"/>
            <ac:spMk id="90" creationId="{CE00E82B-4C34-16B2-7F70-6E9DEFB39FDA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1" creationId="{573B5202-D4CC-5A2D-A90E-62BBB7DCB6C7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2" creationId="{82874844-7D1D-F810-3452-2D54F6666ACC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3" creationId="{3698145B-633F-4BCA-EBBA-0E6B8CB083EE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4" creationId="{E3464193-FA80-77D0-A50B-EF34FEE89855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5" creationId="{D69DC1A2-0539-F17D-6E9B-D3BF1E38C25C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6" creationId="{7F775C5A-AAD7-9218-0CBE-EBB658FA9E98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7" creationId="{752FC8B2-AAE3-E7A8-A023-7ADD30C0986E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8" creationId="{EDBAD235-CC2B-E7E5-E818-0B5507F2C5EC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99" creationId="{0048442F-DB27-1BF5-1224-3DF79D219FFB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0" creationId="{7DD7FBCD-B8CB-ABFC-62D0-7B59CB452118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1" creationId="{7C17CFD9-DA9E-4239-6A4B-0F1CC2E862A4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2" creationId="{EB40A079-44A6-6A9B-1677-6B4761463B34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3" creationId="{A2B62C6A-261F-0DBE-1924-8F01DDD7C175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4" creationId="{66D190C3-ABBB-9C08-1C75-C1CE9A4F9188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5" creationId="{C708A1AE-F248-5B26-3E60-17F478083200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6" creationId="{49B68F14-C0D7-D552-B202-5B35C01D7E7C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7" creationId="{60766E77-4059-F21B-88D5-FE972A9A118C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8" creationId="{5774D4D9-3BE5-EF2D-8FC1-20B57F722EFE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09" creationId="{C7DF6D48-8E60-7546-94C8-95D9346B37E3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10" creationId="{8A977A1B-D5E4-A2D5-F927-191246C20D12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11" creationId="{D34340AF-D918-1B10-CF10-A41E4EAC2E74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12" creationId="{63346EBB-DD3E-E5B5-17A2-AFE0D227F160}"/>
          </ac:spMkLst>
        </pc:spChg>
        <pc:spChg chg="add del mod">
          <ac:chgData name="李 思旭" userId="0b2a59f6a714c59c" providerId="LiveId" clId="{72217A69-AE90-4E10-84D8-ED99DCB0C470}" dt="2022-09-25T14:49:58.471" v="1358" actId="478"/>
          <ac:spMkLst>
            <pc:docMk/>
            <pc:sldMk cId="3915094720" sldId="260"/>
            <ac:spMk id="113" creationId="{CECEEE95-C2A2-EFCE-772E-26D5B2842504}"/>
          </ac:spMkLst>
        </pc:spChg>
        <pc:spChg chg="add del mod">
          <ac:chgData name="李 思旭" userId="0b2a59f6a714c59c" providerId="LiveId" clId="{72217A69-AE90-4E10-84D8-ED99DCB0C470}" dt="2022-09-25T14:49:58.471" v="1358" actId="478"/>
          <ac:spMkLst>
            <pc:docMk/>
            <pc:sldMk cId="3915094720" sldId="260"/>
            <ac:spMk id="114" creationId="{389108FB-E8A7-416B-2CAA-8CABBF845E6F}"/>
          </ac:spMkLst>
        </pc:spChg>
        <pc:spChg chg="add del mod">
          <ac:chgData name="李 思旭" userId="0b2a59f6a714c59c" providerId="LiveId" clId="{72217A69-AE90-4E10-84D8-ED99DCB0C470}" dt="2022-09-25T14:49:58.471" v="1358" actId="478"/>
          <ac:spMkLst>
            <pc:docMk/>
            <pc:sldMk cId="3915094720" sldId="260"/>
            <ac:spMk id="115" creationId="{5CD38D27-F916-5C90-1D3B-938DC75A9C30}"/>
          </ac:spMkLst>
        </pc:spChg>
        <pc:spChg chg="add del mod">
          <ac:chgData name="李 思旭" userId="0b2a59f6a714c59c" providerId="LiveId" clId="{72217A69-AE90-4E10-84D8-ED99DCB0C470}" dt="2022-09-25T14:49:58.471" v="1358" actId="478"/>
          <ac:spMkLst>
            <pc:docMk/>
            <pc:sldMk cId="3915094720" sldId="260"/>
            <ac:spMk id="116" creationId="{8C739E54-C2BF-EF19-3E4F-F2EC88D4C727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17" creationId="{F51AF428-B5A4-B97E-E676-CB4A84838D1B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18" creationId="{D512641E-C926-415C-7A6C-DBE6EC2CD75D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19" creationId="{3B5FEAE7-4B6A-F99B-4511-DE5D66BE74F8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0" creationId="{65B2BDDF-DCC4-DF55-1AE9-B9247ECF08CA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1" creationId="{BEE498D3-74A8-FE6B-2FF9-EE23CB35AEB2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2" creationId="{060F3DAA-36D5-A660-4983-75B8D42D55B4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3" creationId="{1ABE55F3-0C5A-98DF-A948-4A241EC06EB4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4" creationId="{46071147-38E4-0B17-53BF-1564616ECAAE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5" creationId="{07CFA94B-F48C-B6E7-8C14-31CCB45B4FB7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6" creationId="{4EA8200E-0965-61B8-409B-6C4E3CCE3F2D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7" creationId="{4ADA8C1B-9312-9646-E880-B0D931C8C557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8" creationId="{0B29E98A-AC45-42FD-3D46-B62F742B6825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29" creationId="{66753257-664A-E6EC-8E61-1966B2A92DB5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0" creationId="{82982855-D82B-44D7-0F7F-E70AA9DC8EA1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1" creationId="{27FE7507-FA8D-70D9-288C-B7A6E8054301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2" creationId="{2B88C4B4-770A-9238-5F73-4472B8D420BA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3" creationId="{5075874F-386F-2898-55B9-92385167A262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4" creationId="{0A40E2B8-CD86-4711-9DF3-2DADF4B15961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5" creationId="{D2EC58DC-4F29-3CA1-E2CE-63B12566C9B2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6" creationId="{31F25429-5556-7327-32BB-776299195B33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7" creationId="{A2FBBD69-F3C5-5B82-42C8-A1A1A670687E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8" creationId="{BC251C59-DCE5-D5AD-BCCE-A39D81AFDF0D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39" creationId="{6E268CBF-4F3C-A77A-9F64-386A61F38DFD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40" creationId="{9CE19FAE-B242-40FE-0ADB-291507BD9237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41" creationId="{8D0B3ADF-EC60-753E-BEEC-14ED7BFF5D4F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42" creationId="{E288C9E6-695A-B156-4912-598D0BB06CBB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43" creationId="{BA736AAC-FA67-E443-019F-C1A608FC94C7}"/>
          </ac:spMkLst>
        </pc:spChg>
        <pc:spChg chg="add mod">
          <ac:chgData name="李 思旭" userId="0b2a59f6a714c59c" providerId="LiveId" clId="{72217A69-AE90-4E10-84D8-ED99DCB0C470}" dt="2022-09-25T14:49:53.470" v="1356"/>
          <ac:spMkLst>
            <pc:docMk/>
            <pc:sldMk cId="3915094720" sldId="260"/>
            <ac:spMk id="144" creationId="{B3F739D2-97A4-330B-82FD-7A5FCC2F8632}"/>
          </ac:spMkLst>
        </pc:spChg>
        <pc:spChg chg="add mod ord">
          <ac:chgData name="李 思旭" userId="0b2a59f6a714c59c" providerId="LiveId" clId="{72217A69-AE90-4E10-84D8-ED99DCB0C470}" dt="2022-09-25T14:53:32.595" v="1457" actId="167"/>
          <ac:spMkLst>
            <pc:docMk/>
            <pc:sldMk cId="3915094720" sldId="260"/>
            <ac:spMk id="145" creationId="{19167D3B-63B2-A43A-32F5-4347B0195C3C}"/>
          </ac:spMkLst>
        </pc:spChg>
      </pc:sldChg>
      <pc:sldChg chg="addSp delSp modSp add mod">
        <pc:chgData name="李 思旭" userId="0b2a59f6a714c59c" providerId="LiveId" clId="{72217A69-AE90-4E10-84D8-ED99DCB0C470}" dt="2022-09-25T14:53:30.518" v="1455" actId="167"/>
        <pc:sldMkLst>
          <pc:docMk/>
          <pc:sldMk cId="2331237982" sldId="261"/>
        </pc:sldMkLst>
        <pc:spChg chg="del mod">
          <ac:chgData name="李 思旭" userId="0b2a59f6a714c59c" providerId="LiveId" clId="{72217A69-AE90-4E10-84D8-ED99DCB0C470}" dt="2022-09-25T14:13:04.983" v="817" actId="478"/>
          <ac:spMkLst>
            <pc:docMk/>
            <pc:sldMk cId="2331237982" sldId="261"/>
            <ac:spMk id="2" creationId="{D9D908B0-BC11-67C2-71B9-C1C4756C5A29}"/>
          </ac:spMkLst>
        </pc:spChg>
        <pc:spChg chg="add mod">
          <ac:chgData name="李 思旭" userId="0b2a59f6a714c59c" providerId="LiveId" clId="{72217A69-AE90-4E10-84D8-ED99DCB0C470}" dt="2022-09-23T21:32:39.482" v="588" actId="1076"/>
          <ac:spMkLst>
            <pc:docMk/>
            <pc:sldMk cId="2331237982" sldId="261"/>
            <ac:spMk id="3" creationId="{279C49A0-8E28-D95C-1862-E3FBD38ABBA3}"/>
          </ac:spMkLst>
        </pc:spChg>
        <pc:spChg chg="add del mod">
          <ac:chgData name="李 思旭" userId="0b2a59f6a714c59c" providerId="LiveId" clId="{72217A69-AE90-4E10-84D8-ED99DCB0C470}" dt="2022-09-25T14:13:06.690" v="818" actId="478"/>
          <ac:spMkLst>
            <pc:docMk/>
            <pc:sldMk cId="2331237982" sldId="261"/>
            <ac:spMk id="6" creationId="{75A4358E-B08C-9075-FFB5-8454BC80DF74}"/>
          </ac:spMkLst>
        </pc:spChg>
        <pc:spChg chg="add mod">
          <ac:chgData name="李 思旭" userId="0b2a59f6a714c59c" providerId="LiveId" clId="{72217A69-AE90-4E10-84D8-ED99DCB0C470}" dt="2022-09-23T21:32:48.844" v="590" actId="1076"/>
          <ac:spMkLst>
            <pc:docMk/>
            <pc:sldMk cId="2331237982" sldId="261"/>
            <ac:spMk id="22" creationId="{F4E5239C-AF91-AB6D-0A73-2B1C2BF81020}"/>
          </ac:spMkLst>
        </pc:spChg>
        <pc:spChg chg="add mod">
          <ac:chgData name="李 思旭" userId="0b2a59f6a714c59c" providerId="LiveId" clId="{72217A69-AE90-4E10-84D8-ED99DCB0C470}" dt="2022-09-25T14:37:41.739" v="911" actId="20577"/>
          <ac:spMkLst>
            <pc:docMk/>
            <pc:sldMk cId="2331237982" sldId="261"/>
            <ac:spMk id="23" creationId="{C1FF239A-8B49-533F-DAAE-A2F7FA81314B}"/>
          </ac:spMkLst>
        </pc:spChg>
        <pc:spChg chg="del">
          <ac:chgData name="李 思旭" userId="0b2a59f6a714c59c" providerId="LiveId" clId="{72217A69-AE90-4E10-84D8-ED99DCB0C470}" dt="2022-09-23T21:33:08.802" v="595" actId="478"/>
          <ac:spMkLst>
            <pc:docMk/>
            <pc:sldMk cId="2331237982" sldId="261"/>
            <ac:spMk id="23" creationId="{C6346A10-467D-E20F-46C7-74BEC00311A1}"/>
          </ac:spMkLst>
        </pc:spChg>
        <pc:spChg chg="add del mod">
          <ac:chgData name="李 思旭" userId="0b2a59f6a714c59c" providerId="LiveId" clId="{72217A69-AE90-4E10-84D8-ED99DCB0C470}" dt="2022-09-25T14:13:08.131" v="819" actId="478"/>
          <ac:spMkLst>
            <pc:docMk/>
            <pc:sldMk cId="2331237982" sldId="261"/>
            <ac:spMk id="24" creationId="{25D4EFFF-E8AA-3354-7EF3-3C3541E610D6}"/>
          </ac:spMkLst>
        </pc:spChg>
        <pc:spChg chg="add del mod">
          <ac:chgData name="李 思旭" userId="0b2a59f6a714c59c" providerId="LiveId" clId="{72217A69-AE90-4E10-84D8-ED99DCB0C470}" dt="2022-09-23T21:32:59.373" v="591" actId="478"/>
          <ac:spMkLst>
            <pc:docMk/>
            <pc:sldMk cId="2331237982" sldId="261"/>
            <ac:spMk id="25" creationId="{17F9932E-7CEF-5451-F086-DABEC6C350D1}"/>
          </ac:spMkLst>
        </pc:spChg>
        <pc:spChg chg="add mod">
          <ac:chgData name="李 思旭" userId="0b2a59f6a714c59c" providerId="LiveId" clId="{72217A69-AE90-4E10-84D8-ED99DCB0C470}" dt="2022-09-25T14:13:22.035" v="825" actId="1076"/>
          <ac:spMkLst>
            <pc:docMk/>
            <pc:sldMk cId="2331237982" sldId="261"/>
            <ac:spMk id="25" creationId="{9692A43D-A9BA-4C91-E2FF-7D36EA1B7A01}"/>
          </ac:spMkLst>
        </pc:spChg>
        <pc:spChg chg="del">
          <ac:chgData name="李 思旭" userId="0b2a59f6a714c59c" providerId="LiveId" clId="{72217A69-AE90-4E10-84D8-ED99DCB0C470}" dt="2022-09-23T21:33:08.802" v="595" actId="478"/>
          <ac:spMkLst>
            <pc:docMk/>
            <pc:sldMk cId="2331237982" sldId="261"/>
            <ac:spMk id="26" creationId="{A98C786C-7F5B-201C-6322-637264502D8F}"/>
          </ac:spMkLst>
        </pc:spChg>
        <pc:spChg chg="add mod">
          <ac:chgData name="李 思旭" userId="0b2a59f6a714c59c" providerId="LiveId" clId="{72217A69-AE90-4E10-84D8-ED99DCB0C470}" dt="2022-09-25T14:13:17.986" v="824" actId="1076"/>
          <ac:spMkLst>
            <pc:docMk/>
            <pc:sldMk cId="2331237982" sldId="261"/>
            <ac:spMk id="26" creationId="{AC3342DA-CEC1-94EE-95B7-2964960EC9B6}"/>
          </ac:spMkLst>
        </pc:spChg>
        <pc:spChg chg="del">
          <ac:chgData name="李 思旭" userId="0b2a59f6a714c59c" providerId="LiveId" clId="{72217A69-AE90-4E10-84D8-ED99DCB0C470}" dt="2022-09-23T21:33:08.802" v="595" actId="478"/>
          <ac:spMkLst>
            <pc:docMk/>
            <pc:sldMk cId="2331237982" sldId="261"/>
            <ac:spMk id="27" creationId="{0FF9E293-AC9A-9879-82F5-FEC1CF84E74A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27" creationId="{30C457E7-23AE-D43E-DDDC-42B5F9E0D7A9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28" creationId="{45208ACA-F932-477C-A261-6B63CFBC694B}"/>
          </ac:spMkLst>
        </pc:spChg>
        <pc:spChg chg="add del mod">
          <ac:chgData name="李 思旭" userId="0b2a59f6a714c59c" providerId="LiveId" clId="{72217A69-AE90-4E10-84D8-ED99DCB0C470}" dt="2022-09-23T21:33:00.921" v="592" actId="478"/>
          <ac:spMkLst>
            <pc:docMk/>
            <pc:sldMk cId="2331237982" sldId="261"/>
            <ac:spMk id="28" creationId="{4BFFF49F-8F6B-23F7-5CEB-72FC8DBAC1F4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29" creationId="{C92066AC-C5C8-5FFC-F3F3-6384E9D96445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0" creationId="{78F22D0F-5AD9-9AF8-05C3-3D7433808D5D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1" creationId="{8922C3E6-EC02-6CA7-1C4E-07FBBFFA1B23}"/>
          </ac:spMkLst>
        </pc:spChg>
        <pc:spChg chg="del">
          <ac:chgData name="李 思旭" userId="0b2a59f6a714c59c" providerId="LiveId" clId="{72217A69-AE90-4E10-84D8-ED99DCB0C470}" dt="2022-09-23T21:33:08.802" v="595" actId="478"/>
          <ac:spMkLst>
            <pc:docMk/>
            <pc:sldMk cId="2331237982" sldId="261"/>
            <ac:spMk id="32" creationId="{32B2B75C-F5EB-63B8-AD74-D7DC52C663C3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32" creationId="{B99D43E4-AD1A-67B1-A8AB-1E8208998136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3" creationId="{CBE98BE5-41C3-B4A8-6EB4-C631AC52B274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4" creationId="{50237FD1-D6DD-FE41-F7CC-B2F4CFB49BA0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5" creationId="{7C50045E-17EF-BA40-2B4F-0106DBA8712B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6" creationId="{5F6DCAA9-F499-4B70-5916-9631A06EE685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7" creationId="{6D1D32C7-ACAB-62E6-A2D5-D7EFF481348B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8" creationId="{2800CCCB-0543-A27E-2379-D24144E01DD4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39" creationId="{0650E2DD-D3E4-9331-27E6-AD300B886F19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0" creationId="{2CA90FDF-D586-8CAD-F09A-06DC79959506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1" creationId="{83AECB96-F319-CD01-F085-ADEBCAA99302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2" creationId="{7457EB97-9FD2-BCB5-1FBB-4DEFC7B741A5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3" creationId="{4ECCD606-99D6-0221-9B52-6E65353773C8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4" creationId="{8292C018-7866-5DDD-284A-644E18E98E32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5" creationId="{7AE42836-C85F-CF49-3163-D81091143645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6" creationId="{16DE7721-9A63-E5EA-AD08-E902A2CCEC34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7" creationId="{E860A78D-C3AB-046D-EB8B-60556B53474C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51" creationId="{147641EA-4ABA-3EAC-F0DD-EC8A1259D290}"/>
          </ac:spMkLst>
        </pc:spChg>
        <pc:spChg chg="add del mod">
          <ac:chgData name="李 思旭" userId="0b2a59f6a714c59c" providerId="LiveId" clId="{72217A69-AE90-4E10-84D8-ED99DCB0C470}" dt="2022-09-25T14:37:43.318" v="912" actId="478"/>
          <ac:spMkLst>
            <pc:docMk/>
            <pc:sldMk cId="2331237982" sldId="261"/>
            <ac:spMk id="52" creationId="{4D56A756-CFB4-0E13-C1A7-0681B67E06B4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0:02.684" v="1360" actId="478"/>
          <ac:spMkLst>
            <pc:docMk/>
            <pc:sldMk cId="2331237982" sldId="261"/>
            <ac:spMk id="54" creationId="{F904B9E4-1652-D718-C3FB-052E8A290DEF}"/>
          </ac:spMkLst>
        </pc:spChg>
        <pc:spChg chg="add del mod">
          <ac:chgData name="李 思旭" userId="0b2a59f6a714c59c" providerId="LiveId" clId="{72217A69-AE90-4E10-84D8-ED99DCB0C470}" dt="2022-09-25T14:37:43.318" v="912" actId="478"/>
          <ac:spMkLst>
            <pc:docMk/>
            <pc:sldMk cId="2331237982" sldId="261"/>
            <ac:spMk id="55" creationId="{A6933BBC-2FEB-C094-F1C9-0EF9E73E68DC}"/>
          </ac:spMkLst>
        </pc:spChg>
        <pc:spChg chg="add del mod">
          <ac:chgData name="李 思旭" userId="0b2a59f6a714c59c" providerId="LiveId" clId="{72217A69-AE90-4E10-84D8-ED99DCB0C470}" dt="2022-09-25T14:37:43.318" v="912" actId="478"/>
          <ac:spMkLst>
            <pc:docMk/>
            <pc:sldMk cId="2331237982" sldId="261"/>
            <ac:spMk id="56" creationId="{40559208-86C0-4555-299F-4669567629E8}"/>
          </ac:spMkLst>
        </pc:spChg>
        <pc:spChg chg="add del mod">
          <ac:chgData name="李 思旭" userId="0b2a59f6a714c59c" providerId="LiveId" clId="{72217A69-AE90-4E10-84D8-ED99DCB0C470}" dt="2022-09-25T14:37:43.318" v="912" actId="478"/>
          <ac:spMkLst>
            <pc:docMk/>
            <pc:sldMk cId="2331237982" sldId="261"/>
            <ac:spMk id="57" creationId="{1B989F22-BA5C-ABDF-F3EC-9E867B97B51B}"/>
          </ac:spMkLst>
        </pc:spChg>
        <pc:spChg chg="add del mod ord">
          <ac:chgData name="李 思旭" userId="0b2a59f6a714c59c" providerId="LiveId" clId="{72217A69-AE90-4E10-84D8-ED99DCB0C470}" dt="2022-09-25T14:37:43.744" v="913" actId="478"/>
          <ac:spMkLst>
            <pc:docMk/>
            <pc:sldMk cId="2331237982" sldId="261"/>
            <ac:spMk id="58" creationId="{7C0BF414-B1AE-9A38-2E19-8948F9753973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59" creationId="{55EB872E-DD33-5831-1A6A-65C1739B9A0E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60" creationId="{0103D655-0C4F-E477-FE8D-ADC20EEA0752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61" creationId="{202DECBD-C6B7-3BC6-8615-64630EA5B457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62" creationId="{8A14D87F-ED6F-BE0F-E337-CA0EF8A45AB8}"/>
          </ac:spMkLst>
        </pc:spChg>
        <pc:spChg chg="del">
          <ac:chgData name="李 思旭" userId="0b2a59f6a714c59c" providerId="LiveId" clId="{72217A69-AE90-4E10-84D8-ED99DCB0C470}" dt="2022-09-23T21:33:06.934" v="594" actId="478"/>
          <ac:spMkLst>
            <pc:docMk/>
            <pc:sldMk cId="2331237982" sldId="261"/>
            <ac:spMk id="63" creationId="{1A0AB07F-8F5C-FD70-5F2B-DA66CD1ADF68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63" creationId="{F613289E-D677-C2DD-1FF4-3840FCC222E2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64" creationId="{A85405D8-C04A-6496-EC70-E1D07DA3EA0B}"/>
          </ac:spMkLst>
        </pc:spChg>
        <pc:spChg chg="del">
          <ac:chgData name="李 思旭" userId="0b2a59f6a714c59c" providerId="LiveId" clId="{72217A69-AE90-4E10-84D8-ED99DCB0C470}" dt="2022-09-23T21:33:06.934" v="594" actId="478"/>
          <ac:spMkLst>
            <pc:docMk/>
            <pc:sldMk cId="2331237982" sldId="261"/>
            <ac:spMk id="64" creationId="{F954CE2E-1357-CC42-C93E-2888388FE684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65" creationId="{DAA565C3-B34A-80EB-D818-473536F86164}"/>
          </ac:spMkLst>
        </pc:spChg>
        <pc:spChg chg="del">
          <ac:chgData name="李 思旭" userId="0b2a59f6a714c59c" providerId="LiveId" clId="{72217A69-AE90-4E10-84D8-ED99DCB0C470}" dt="2022-09-23T21:33:06.934" v="594" actId="478"/>
          <ac:spMkLst>
            <pc:docMk/>
            <pc:sldMk cId="2331237982" sldId="261"/>
            <ac:spMk id="65" creationId="{DDB4D68E-4ED3-73F3-1512-E3ACFD7AFCB2}"/>
          </ac:spMkLst>
        </pc:spChg>
        <pc:spChg chg="del">
          <ac:chgData name="李 思旭" userId="0b2a59f6a714c59c" providerId="LiveId" clId="{72217A69-AE90-4E10-84D8-ED99DCB0C470}" dt="2022-09-23T21:33:06.934" v="594" actId="478"/>
          <ac:spMkLst>
            <pc:docMk/>
            <pc:sldMk cId="2331237982" sldId="261"/>
            <ac:spMk id="66" creationId="{7743A57C-146C-F190-35EB-056B043FD0FD}"/>
          </ac:spMkLst>
        </pc:spChg>
        <pc:spChg chg="add del mod">
          <ac:chgData name="李 思旭" userId="0b2a59f6a714c59c" providerId="LiveId" clId="{72217A69-AE90-4E10-84D8-ED99DCB0C470}" dt="2022-09-25T14:50:07.049" v="1362" actId="478"/>
          <ac:spMkLst>
            <pc:docMk/>
            <pc:sldMk cId="2331237982" sldId="261"/>
            <ac:spMk id="66" creationId="{A1DBF1D9-2DDF-9EC7-E40F-0651D5EB9231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67" creationId="{A54EC9CA-C0D2-C143-5B37-0B05F84D8FCA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68" creationId="{A5090A87-8E32-8A50-C58C-3897130EBB10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69" creationId="{2ED9CC27-EC1C-F02C-C727-B1888CAA0FCB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0" creationId="{125CDCDC-404E-3166-9D51-EC6E335B3E24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1" creationId="{4B1976CE-1F8D-EC1E-9D98-36D738A52F17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2" creationId="{9B9840BE-E84F-B1A9-B729-BCDD7CA109CA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3" creationId="{1B33433A-2DF8-C049-95D6-15EF2B9278DE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4" creationId="{CFDE90BA-E7E4-07D9-A15B-D63EDF05786C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5" creationId="{2FA5F968-674F-4DD0-6C8E-CC12DBFC8BF8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6" creationId="{E655C2EC-8CA4-0EC3-F78B-BE7D1605219B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7" creationId="{2B26F8C8-57D9-6BA0-A925-F54B43EF4665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8" creationId="{A02E0329-8446-326D-12A8-85E70681D9B7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79" creationId="{DE9DF516-34D8-4F6D-4923-1C32E2D52521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0" creationId="{8FA326D5-B45B-7E1E-2251-713D3901B113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1" creationId="{DE802AF7-95C0-8032-7FC8-C26B14F01539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2" creationId="{C3D70E2C-FB64-C91A-00AC-377C26A39C84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3" creationId="{C2F7B676-E0B1-843F-7416-9F3003973956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4" creationId="{2116242F-127B-4A57-DA78-6D6E242B74EE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5" creationId="{2D58A7D8-DF62-B4C3-E080-58D712450C4A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6" creationId="{3A2BB5C2-C9F4-109F-4681-F1CB1E9AC588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0:01.580" v="1359" actId="478"/>
          <ac:spMkLst>
            <pc:docMk/>
            <pc:sldMk cId="2331237982" sldId="261"/>
            <ac:spMk id="90" creationId="{CE00E82B-4C34-16B2-7F70-6E9DEFB39FDA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1" creationId="{3F955E86-2A81-88DB-471A-42EEF11F6157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2" creationId="{821EDDD6-9F14-3FA6-A1A7-EC6DAA074E0E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3" creationId="{1810EF37-F3C1-E002-7EB8-3AF8509FB1F5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4" creationId="{4000147A-33D5-7760-15E4-74FB85CBB29D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5" creationId="{E7DF3136-E744-2C21-D702-A3CBD64191A6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6" creationId="{E949D853-77D0-AD35-1C3B-262A87EAFB08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7" creationId="{760E8EEE-79AB-B61A-976A-D2C9A57DFE83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8" creationId="{2F11709C-9480-6120-C1E3-8D8DD0CAB94C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99" creationId="{D4BA567A-BD6F-1C7F-AB18-A002370015B9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0" creationId="{CB989FAF-BA6F-5A7C-7B97-CBD5C007E76D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1" creationId="{0B62E73D-C29C-AB59-DCAD-46797EE938F2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2" creationId="{B925C135-C6E9-4DFD-B1DC-2580E6A50AAF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3" creationId="{56610EDC-0DFA-0EFA-057A-0B34CAF4C0E7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4" creationId="{AEBA24F0-EA5F-1DFB-A34A-39B33F09EF21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5" creationId="{EB8E7351-EBD8-DCF9-532F-AF880ACFEFA0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6" creationId="{FB6D7FEA-9F2A-C2EE-AEAA-91D105F20B16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7" creationId="{B7E2092F-9247-29B8-BD33-729591822CD8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8" creationId="{B0E0633E-2A9C-44E3-99B8-A83ACF81A5C9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09" creationId="{A711D1AA-7EF0-BAED-2519-D33DEB298426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10" creationId="{A83434D8-CC5B-C467-416E-EDC4CB88F90C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11" creationId="{FFD48573-CC92-5F47-7781-C8E7ED2D5040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2" creationId="{64A9413C-1DDC-8C95-A652-109932C9339C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3" creationId="{D109BE4F-8A02-BDB7-CFB9-6A80B56B6F47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4" creationId="{75F7B8EE-000E-BB35-A76E-1EFE03DA56D5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5" creationId="{71BED555-5A3A-C7CA-8BF9-5E84F0553C86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6" creationId="{81E91C96-01DE-1C56-0456-93C7CFD9067E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7" creationId="{B23CA0E6-44CF-B2F7-2980-AA43C59F94D1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8" creationId="{C3224B32-29A5-668E-D4A8-F1AE0C6D34F9}"/>
          </ac:spMkLst>
        </pc:spChg>
        <pc:spChg chg="add del mod">
          <ac:chgData name="李 思旭" userId="0b2a59f6a714c59c" providerId="LiveId" clId="{72217A69-AE90-4E10-84D8-ED99DCB0C470}" dt="2022-09-25T14:50:08.492" v="1363" actId="478"/>
          <ac:spMkLst>
            <pc:docMk/>
            <pc:sldMk cId="2331237982" sldId="261"/>
            <ac:spMk id="119" creationId="{7E5BE0CF-ABDB-9A62-D482-DA2495BC3254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0" creationId="{089B0215-0DAD-28D7-986A-A0DA0CE1F6BE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1" creationId="{98ACA665-4710-7AEC-A587-734DA3465601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2" creationId="{CD1536F5-1413-A453-9DC4-2549229B6D97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3" creationId="{BB9DFD68-04CA-60EE-55CA-E40B5DC8E114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4" creationId="{556603FC-FDB2-8275-55DD-368A12E59F43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5" creationId="{EE6BB526-6D52-1FDC-74D7-17399275CC38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6" creationId="{2B73F629-0602-A3F6-34E6-FFD91AD10A51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7" creationId="{E375E584-DDEC-28E0-BDF6-9342F5116DC4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8" creationId="{DD650374-AE92-D988-62E3-2C2FD639F69F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29" creationId="{B05D33DF-A435-0E6E-886A-15459385BACB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0" creationId="{108D4BDB-851A-2F86-631D-D384B9D61A67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1" creationId="{AB29B292-993F-0582-FB06-498E4BE3667A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2" creationId="{ECB5D973-33C5-6A7B-F282-14EEDF8C70AC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3" creationId="{D332642B-F8F8-E4BD-9A93-611595342BAF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4" creationId="{BF5AF83B-F949-4EE8-C04B-139C7B60BEF8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5" creationId="{6BD58838-7715-76BB-46E9-50A53F1CAB84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6" creationId="{625627A8-2154-A9E4-5B4D-EC7F67FDA9C3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7" creationId="{D5E3074E-524A-59C5-5E81-AAF7BF77A556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8" creationId="{CC0072E3-2B12-E377-777F-FB0F4D2EEC20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39" creationId="{BC2D9E6B-471F-03A6-F597-226038660D39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40" creationId="{4F311B16-4C94-187E-03C7-097D04DA5F95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41" creationId="{A2467CBF-774F-3601-5B71-637699B8F8F0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42" creationId="{8133FB1F-4437-991C-0806-9D6EB6EE358C}"/>
          </ac:spMkLst>
        </pc:spChg>
        <pc:spChg chg="add mod">
          <ac:chgData name="李 思旭" userId="0b2a59f6a714c59c" providerId="LiveId" clId="{72217A69-AE90-4E10-84D8-ED99DCB0C470}" dt="2022-09-25T14:50:03.671" v="1361"/>
          <ac:spMkLst>
            <pc:docMk/>
            <pc:sldMk cId="2331237982" sldId="261"/>
            <ac:spMk id="143" creationId="{00C030E1-31D5-D7F8-C5E2-417A6379AF98}"/>
          </ac:spMkLst>
        </pc:spChg>
        <pc:spChg chg="add mod ord">
          <ac:chgData name="李 思旭" userId="0b2a59f6a714c59c" providerId="LiveId" clId="{72217A69-AE90-4E10-84D8-ED99DCB0C470}" dt="2022-09-25T14:53:30.518" v="1455" actId="167"/>
          <ac:spMkLst>
            <pc:docMk/>
            <pc:sldMk cId="2331237982" sldId="261"/>
            <ac:spMk id="144" creationId="{06E039E9-DF3C-8F9A-CEC9-FA59E2722C73}"/>
          </ac:spMkLst>
        </pc:spChg>
      </pc:sldChg>
      <pc:sldChg chg="addSp delSp modSp add mod">
        <pc:chgData name="李 思旭" userId="0b2a59f6a714c59c" providerId="LiveId" clId="{72217A69-AE90-4E10-84D8-ED99DCB0C470}" dt="2022-09-25T14:53:27.868" v="1453" actId="167"/>
        <pc:sldMkLst>
          <pc:docMk/>
          <pc:sldMk cId="3884413206" sldId="262"/>
        </pc:sldMkLst>
        <pc:spChg chg="del mod">
          <ac:chgData name="李 思旭" userId="0b2a59f6a714c59c" providerId="LiveId" clId="{72217A69-AE90-4E10-84D8-ED99DCB0C470}" dt="2022-09-25T14:13:47.888" v="831" actId="478"/>
          <ac:spMkLst>
            <pc:docMk/>
            <pc:sldMk cId="3884413206" sldId="262"/>
            <ac:spMk id="2" creationId="{D9D908B0-BC11-67C2-71B9-C1C4756C5A29}"/>
          </ac:spMkLst>
        </pc:spChg>
        <pc:spChg chg="del mod">
          <ac:chgData name="李 思旭" userId="0b2a59f6a714c59c" providerId="LiveId" clId="{72217A69-AE90-4E10-84D8-ED99DCB0C470}" dt="2022-09-25T14:13:47.888" v="831" actId="478"/>
          <ac:spMkLst>
            <pc:docMk/>
            <pc:sldMk cId="3884413206" sldId="262"/>
            <ac:spMk id="6" creationId="{75A4358E-B08C-9075-FFB5-8454BC80DF74}"/>
          </ac:spMkLst>
        </pc:spChg>
        <pc:spChg chg="add mod">
          <ac:chgData name="李 思旭" userId="0b2a59f6a714c59c" providerId="LiveId" clId="{72217A69-AE90-4E10-84D8-ED99DCB0C470}" dt="2022-09-23T21:33:30.148" v="598" actId="1076"/>
          <ac:spMkLst>
            <pc:docMk/>
            <pc:sldMk cId="3884413206" sldId="262"/>
            <ac:spMk id="23" creationId="{1506AEA1-A1CF-937F-79ED-68345E6C13FE}"/>
          </ac:spMkLst>
        </pc:spChg>
        <pc:spChg chg="del mod">
          <ac:chgData name="李 思旭" userId="0b2a59f6a714c59c" providerId="LiveId" clId="{72217A69-AE90-4E10-84D8-ED99DCB0C470}" dt="2022-09-25T14:13:47.888" v="831" actId="478"/>
          <ac:spMkLst>
            <pc:docMk/>
            <pc:sldMk cId="3884413206" sldId="262"/>
            <ac:spMk id="24" creationId="{25D4EFFF-E8AA-3354-7EF3-3C3541E610D6}"/>
          </ac:spMkLst>
        </pc:spChg>
        <pc:spChg chg="add del mod">
          <ac:chgData name="李 思旭" userId="0b2a59f6a714c59c" providerId="LiveId" clId="{72217A69-AE90-4E10-84D8-ED99DCB0C470}" dt="2022-09-25T14:13:47.888" v="831" actId="478"/>
          <ac:spMkLst>
            <pc:docMk/>
            <pc:sldMk cId="3884413206" sldId="262"/>
            <ac:spMk id="25" creationId="{19B7F40D-7E0D-EA52-54C8-4505C7F132DB}"/>
          </ac:spMkLst>
        </pc:spChg>
        <pc:spChg chg="add mod">
          <ac:chgData name="李 思旭" userId="0b2a59f6a714c59c" providerId="LiveId" clId="{72217A69-AE90-4E10-84D8-ED99DCB0C470}" dt="2022-09-23T21:33:35.666" v="599" actId="1076"/>
          <ac:spMkLst>
            <pc:docMk/>
            <pc:sldMk cId="3884413206" sldId="262"/>
            <ac:spMk id="26" creationId="{1AD1A578-6E2B-81B5-D1FB-E88A2A96F96D}"/>
          </ac:spMkLst>
        </pc:spChg>
        <pc:spChg chg="add del mod">
          <ac:chgData name="李 思旭" userId="0b2a59f6a714c59c" providerId="LiveId" clId="{72217A69-AE90-4E10-84D8-ED99DCB0C470}" dt="2022-09-25T14:13:47.888" v="831" actId="478"/>
          <ac:spMkLst>
            <pc:docMk/>
            <pc:sldMk cId="3884413206" sldId="262"/>
            <ac:spMk id="27" creationId="{A642D569-5803-9EC7-41A3-6ED3CA04F63E}"/>
          </ac:spMkLst>
        </pc:spChg>
        <pc:spChg chg="add mod">
          <ac:chgData name="李 思旭" userId="0b2a59f6a714c59c" providerId="LiveId" clId="{72217A69-AE90-4E10-84D8-ED99DCB0C470}" dt="2022-09-23T21:33:40.106" v="601" actId="1076"/>
          <ac:spMkLst>
            <pc:docMk/>
            <pc:sldMk cId="3884413206" sldId="262"/>
            <ac:spMk id="28" creationId="{3188103F-CDC6-56CB-1D42-7F8D02ACD6C7}"/>
          </ac:spMkLst>
        </pc:spChg>
        <pc:spChg chg="add mod">
          <ac:chgData name="李 思旭" userId="0b2a59f6a714c59c" providerId="LiveId" clId="{72217A69-AE90-4E10-84D8-ED99DCB0C470}" dt="2022-09-25T14:37:51.730" v="917" actId="20577"/>
          <ac:spMkLst>
            <pc:docMk/>
            <pc:sldMk cId="3884413206" sldId="262"/>
            <ac:spMk id="29" creationId="{AC5FF0F1-7302-BB9A-8942-CA500CF522EB}"/>
          </ac:spMkLst>
        </pc:spChg>
        <pc:spChg chg="del">
          <ac:chgData name="李 思旭" userId="0b2a59f6a714c59c" providerId="LiveId" clId="{72217A69-AE90-4E10-84D8-ED99DCB0C470}" dt="2022-09-23T21:33:56.330" v="607" actId="478"/>
          <ac:spMkLst>
            <pc:docMk/>
            <pc:sldMk cId="3884413206" sldId="262"/>
            <ac:spMk id="29" creationId="{C92066AC-C5C8-5FFC-F3F3-6384E9D96445}"/>
          </ac:spMkLst>
        </pc:spChg>
        <pc:spChg chg="del">
          <ac:chgData name="李 思旭" userId="0b2a59f6a714c59c" providerId="LiveId" clId="{72217A69-AE90-4E10-84D8-ED99DCB0C470}" dt="2022-09-23T21:33:56.330" v="607" actId="478"/>
          <ac:spMkLst>
            <pc:docMk/>
            <pc:sldMk cId="3884413206" sldId="262"/>
            <ac:spMk id="30" creationId="{78F22D0F-5AD9-9AF8-05C3-3D7433808D5D}"/>
          </ac:spMkLst>
        </pc:spChg>
        <pc:spChg chg="add mod">
          <ac:chgData name="李 思旭" userId="0b2a59f6a714c59c" providerId="LiveId" clId="{72217A69-AE90-4E10-84D8-ED99DCB0C470}" dt="2022-09-25T14:37:49.792" v="916" actId="20577"/>
          <ac:spMkLst>
            <pc:docMk/>
            <pc:sldMk cId="3884413206" sldId="262"/>
            <ac:spMk id="30" creationId="{DEC18C1D-3CA8-8484-76B4-AD07BE011D66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31" creationId="{8922C3E6-EC02-6CA7-1C4E-07FBBFFA1B23}"/>
          </ac:spMkLst>
        </pc:spChg>
        <pc:spChg chg="add del mod">
          <ac:chgData name="李 思旭" userId="0b2a59f6a714c59c" providerId="LiveId" clId="{72217A69-AE90-4E10-84D8-ED99DCB0C470}" dt="2022-09-25T14:13:47.888" v="831" actId="478"/>
          <ac:spMkLst>
            <pc:docMk/>
            <pc:sldMk cId="3884413206" sldId="262"/>
            <ac:spMk id="32" creationId="{A08DB8C7-FFA5-5EA6-52A7-01150CAECAEF}"/>
          </ac:spMkLst>
        </pc:spChg>
        <pc:spChg chg="add mod">
          <ac:chgData name="李 思旭" userId="0b2a59f6a714c59c" providerId="LiveId" clId="{72217A69-AE90-4E10-84D8-ED99DCB0C470}" dt="2022-09-25T14:37:47.279" v="914" actId="20577"/>
          <ac:spMkLst>
            <pc:docMk/>
            <pc:sldMk cId="3884413206" sldId="262"/>
            <ac:spMk id="33" creationId="{3B3CEF24-F6C3-A0D6-7414-E0D263ACDD75}"/>
          </ac:spMkLst>
        </pc:spChg>
        <pc:spChg chg="del">
          <ac:chgData name="李 思旭" userId="0b2a59f6a714c59c" providerId="LiveId" clId="{72217A69-AE90-4E10-84D8-ED99DCB0C470}" dt="2022-09-23T21:33:56.330" v="607" actId="478"/>
          <ac:spMkLst>
            <pc:docMk/>
            <pc:sldMk cId="3884413206" sldId="262"/>
            <ac:spMk id="33" creationId="{CBE98BE5-41C3-B4A8-6EB4-C631AC52B274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34" creationId="{50237FD1-D6DD-FE41-F7CC-B2F4CFB49BA0}"/>
          </ac:spMkLst>
        </pc:spChg>
        <pc:spChg chg="add mod">
          <ac:chgData name="李 思旭" userId="0b2a59f6a714c59c" providerId="LiveId" clId="{72217A69-AE90-4E10-84D8-ED99DCB0C470}" dt="2022-09-25T14:14:01.598" v="835" actId="1076"/>
          <ac:spMkLst>
            <pc:docMk/>
            <pc:sldMk cId="3884413206" sldId="262"/>
            <ac:spMk id="35" creationId="{65CD4B49-FAF6-69B4-54A1-C66B92CFA2D6}"/>
          </ac:spMkLst>
        </pc:spChg>
        <pc:spChg chg="del">
          <ac:chgData name="李 思旭" userId="0b2a59f6a714c59c" providerId="LiveId" clId="{72217A69-AE90-4E10-84D8-ED99DCB0C470}" dt="2022-09-23T21:33:56.330" v="607" actId="478"/>
          <ac:spMkLst>
            <pc:docMk/>
            <pc:sldMk cId="3884413206" sldId="262"/>
            <ac:spMk id="35" creationId="{7C50045E-17EF-BA40-2B4F-0106DBA8712B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36" creationId="{5F6DCAA9-F499-4B70-5916-9631A06EE685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37" creationId="{6D1D32C7-ACAB-62E6-A2D5-D7EFF481348B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38" creationId="{2800CCCB-0543-A27E-2379-D24144E01DD4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39" creationId="{0650E2DD-D3E4-9331-27E6-AD300B886F19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0" creationId="{2CA90FDF-D586-8CAD-F09A-06DC79959506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1" creationId="{83AECB96-F319-CD01-F085-ADEBCAA99302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2" creationId="{7457EB97-9FD2-BCB5-1FBB-4DEFC7B741A5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3" creationId="{4ECCD606-99D6-0221-9B52-6E65353773C8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4" creationId="{8292C018-7866-5DDD-284A-644E18E98E32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5" creationId="{7AE42836-C85F-CF49-3163-D81091143645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6" creationId="{16DE7721-9A63-E5EA-AD08-E902A2CCEC34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7" creationId="{E860A78D-C3AB-046D-EB8B-60556B53474C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51" creationId="{147641EA-4ABA-3EAC-F0DD-EC8A1259D290}"/>
          </ac:spMkLst>
        </pc:spChg>
        <pc:spChg chg="add del mod">
          <ac:chgData name="李 思旭" userId="0b2a59f6a714c59c" providerId="LiveId" clId="{72217A69-AE90-4E10-84D8-ED99DCB0C470}" dt="2022-09-25T14:37:54.056" v="919" actId="478"/>
          <ac:spMkLst>
            <pc:docMk/>
            <pc:sldMk cId="3884413206" sldId="262"/>
            <ac:spMk id="52" creationId="{3D2430AC-3151-27EE-554D-30E0CD1C95D1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0:12.651" v="1365" actId="478"/>
          <ac:spMkLst>
            <pc:docMk/>
            <pc:sldMk cId="3884413206" sldId="262"/>
            <ac:spMk id="54" creationId="{F904B9E4-1652-D718-C3FB-052E8A290DEF}"/>
          </ac:spMkLst>
        </pc:spChg>
        <pc:spChg chg="add del mod">
          <ac:chgData name="李 思旭" userId="0b2a59f6a714c59c" providerId="LiveId" clId="{72217A69-AE90-4E10-84D8-ED99DCB0C470}" dt="2022-09-25T14:37:54.056" v="919" actId="478"/>
          <ac:spMkLst>
            <pc:docMk/>
            <pc:sldMk cId="3884413206" sldId="262"/>
            <ac:spMk id="55" creationId="{6E0DD831-9170-67D3-665D-0A2D04DBE817}"/>
          </ac:spMkLst>
        </pc:spChg>
        <pc:spChg chg="add del mod">
          <ac:chgData name="李 思旭" userId="0b2a59f6a714c59c" providerId="LiveId" clId="{72217A69-AE90-4E10-84D8-ED99DCB0C470}" dt="2022-09-25T14:37:54.056" v="919" actId="478"/>
          <ac:spMkLst>
            <pc:docMk/>
            <pc:sldMk cId="3884413206" sldId="262"/>
            <ac:spMk id="56" creationId="{E4281F2D-6E0E-566D-D02C-3045877B4F6F}"/>
          </ac:spMkLst>
        </pc:spChg>
        <pc:spChg chg="add del mod">
          <ac:chgData name="李 思旭" userId="0b2a59f6a714c59c" providerId="LiveId" clId="{72217A69-AE90-4E10-84D8-ED99DCB0C470}" dt="2022-09-25T14:37:54.056" v="919" actId="478"/>
          <ac:spMkLst>
            <pc:docMk/>
            <pc:sldMk cId="3884413206" sldId="262"/>
            <ac:spMk id="57" creationId="{E0FC9A5B-B6BA-FB4E-F4C4-858C9BCB9DCA}"/>
          </ac:spMkLst>
        </pc:spChg>
        <pc:spChg chg="add del mod ord">
          <ac:chgData name="李 思旭" userId="0b2a59f6a714c59c" providerId="LiveId" clId="{72217A69-AE90-4E10-84D8-ED99DCB0C470}" dt="2022-09-25T14:37:53.036" v="918" actId="478"/>
          <ac:spMkLst>
            <pc:docMk/>
            <pc:sldMk cId="3884413206" sldId="262"/>
            <ac:spMk id="58" creationId="{16233353-B28E-7A4C-6673-90FACBB4671D}"/>
          </ac:spMkLst>
        </pc:spChg>
        <pc:spChg chg="add mod">
          <ac:chgData name="李 思旭" userId="0b2a59f6a714c59c" providerId="LiveId" clId="{72217A69-AE90-4E10-84D8-ED99DCB0C470}" dt="2022-09-25T14:13:56.868" v="834" actId="1076"/>
          <ac:spMkLst>
            <pc:docMk/>
            <pc:sldMk cId="3884413206" sldId="262"/>
            <ac:spMk id="59" creationId="{3C62DBED-122F-CA6D-39DF-6118447F5205}"/>
          </ac:spMkLst>
        </pc:spChg>
        <pc:spChg chg="add mod">
          <ac:chgData name="李 思旭" userId="0b2a59f6a714c59c" providerId="LiveId" clId="{72217A69-AE90-4E10-84D8-ED99DCB0C470}" dt="2022-09-25T14:13:56.868" v="834" actId="1076"/>
          <ac:spMkLst>
            <pc:docMk/>
            <pc:sldMk cId="3884413206" sldId="262"/>
            <ac:spMk id="60" creationId="{B2C4AAE5-0EC6-82DD-1C77-0E96E6241FC3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1" creationId="{7FB7C173-0B91-8CD3-55EB-EDB6841FA947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2" creationId="{51152458-DCA9-F02A-2B4D-D8B291D66B19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3" creationId="{B3FA89B5-0019-B8CD-462C-D15D33E1FE96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4" creationId="{935D1486-D831-10F2-1006-8B06573BF5D2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5" creationId="{FF3FFF7F-79A4-EADD-B592-E894429A4E29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6" creationId="{E69935CA-0CF1-4C65-9813-84E83B829336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7" creationId="{50CA73D4-BA93-AEBD-93E2-0BB50F03D761}"/>
          </ac:spMkLst>
        </pc:spChg>
        <pc:spChg chg="del">
          <ac:chgData name="李 思旭" userId="0b2a59f6a714c59c" providerId="LiveId" clId="{72217A69-AE90-4E10-84D8-ED99DCB0C470}" dt="2022-09-23T21:33:57.689" v="608" actId="478"/>
          <ac:spMkLst>
            <pc:docMk/>
            <pc:sldMk cId="3884413206" sldId="262"/>
            <ac:spMk id="67" creationId="{A54EC9CA-C0D2-C143-5B37-0B05F84D8FCA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8" creationId="{5235CEE3-9A7B-9505-E2E9-2A72F08F5936}"/>
          </ac:spMkLst>
        </pc:spChg>
        <pc:spChg chg="del">
          <ac:chgData name="李 思旭" userId="0b2a59f6a714c59c" providerId="LiveId" clId="{72217A69-AE90-4E10-84D8-ED99DCB0C470}" dt="2022-09-23T21:33:57.689" v="608" actId="478"/>
          <ac:spMkLst>
            <pc:docMk/>
            <pc:sldMk cId="3884413206" sldId="262"/>
            <ac:spMk id="68" creationId="{A5090A87-8E32-8A50-C58C-3897130EBB10}"/>
          </ac:spMkLst>
        </pc:spChg>
        <pc:spChg chg="del">
          <ac:chgData name="李 思旭" userId="0b2a59f6a714c59c" providerId="LiveId" clId="{72217A69-AE90-4E10-84D8-ED99DCB0C470}" dt="2022-09-23T21:33:57.689" v="608" actId="478"/>
          <ac:spMkLst>
            <pc:docMk/>
            <pc:sldMk cId="3884413206" sldId="262"/>
            <ac:spMk id="69" creationId="{2ED9CC27-EC1C-F02C-C727-B1888CAA0FCB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69" creationId="{FAEF59C7-5577-42DD-827B-F64AD5C5827C}"/>
          </ac:spMkLst>
        </pc:spChg>
        <pc:spChg chg="del">
          <ac:chgData name="李 思旭" userId="0b2a59f6a714c59c" providerId="LiveId" clId="{72217A69-AE90-4E10-84D8-ED99DCB0C470}" dt="2022-09-23T21:33:57.689" v="608" actId="478"/>
          <ac:spMkLst>
            <pc:docMk/>
            <pc:sldMk cId="3884413206" sldId="262"/>
            <ac:spMk id="70" creationId="{125CDCDC-404E-3166-9D51-EC6E335B3E24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70" creationId="{AC73B9FA-89A6-404B-9ED6-3EF292238EEE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1" creationId="{4B1976CE-1F8D-EC1E-9D98-36D738A52F17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2" creationId="{9B9840BE-E84F-B1A9-B729-BCDD7CA109CA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3" creationId="{1B33433A-2DF8-C049-95D6-15EF2B9278DE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4" creationId="{CFDE90BA-E7E4-07D9-A15B-D63EDF05786C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5" creationId="{2FA5F968-674F-4DD0-6C8E-CC12DBFC8BF8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6" creationId="{E655C2EC-8CA4-0EC3-F78B-BE7D1605219B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7" creationId="{2B26F8C8-57D9-6BA0-A925-F54B43EF4665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8" creationId="{A02E0329-8446-326D-12A8-85E70681D9B7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79" creationId="{DE9DF516-34D8-4F6D-4923-1C32E2D52521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0" creationId="{8FA326D5-B45B-7E1E-2251-713D3901B113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1" creationId="{DE802AF7-95C0-8032-7FC8-C26B14F01539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2" creationId="{C3D70E2C-FB64-C91A-00AC-377C26A39C84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3" creationId="{C2F7B676-E0B1-843F-7416-9F3003973956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4" creationId="{2116242F-127B-4A57-DA78-6D6E242B74EE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5" creationId="{2D58A7D8-DF62-B4C3-E080-58D712450C4A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6" creationId="{3A2BB5C2-C9F4-109F-4681-F1CB1E9AC588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0:11.845" v="1364" actId="478"/>
          <ac:spMkLst>
            <pc:docMk/>
            <pc:sldMk cId="3884413206" sldId="262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91" creationId="{36B04E17-FE84-BB71-F38A-B66AE251479B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92" creationId="{ADDE950D-F7BF-829D-B414-5906DC499C61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93" creationId="{D8640C5C-BD89-7921-88B3-3A22CD2E0493}"/>
          </ac:spMkLst>
        </pc:spChg>
        <pc:spChg chg="add del mod">
          <ac:chgData name="李 思旭" userId="0b2a59f6a714c59c" providerId="LiveId" clId="{72217A69-AE90-4E10-84D8-ED99DCB0C470}" dt="2022-09-25T14:50:16.445" v="1367" actId="478"/>
          <ac:spMkLst>
            <pc:docMk/>
            <pc:sldMk cId="3884413206" sldId="262"/>
            <ac:spMk id="94" creationId="{0D540D90-9750-4FBF-C337-BB937AB5B234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95" creationId="{0D9ECF9C-3164-1CEC-250B-2D07A115183C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96" creationId="{6E7ADEF1-63AB-EB92-94BF-564481EFEFE6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97" creationId="{44ABEA20-33AB-94BD-018D-DB2B499268A8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98" creationId="{50A1B528-9316-FAAB-43D0-84040D8DCD10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99" creationId="{4B999EF1-7592-9871-2F6C-17FC113F7F9E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0" creationId="{4563F741-F145-BE57-CA35-7F3B70898422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1" creationId="{A6966AA4-CDDB-F161-6DE6-0241C3448CA2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2" creationId="{0D3978AA-BAF9-3FE9-2E6C-DFF336E943FB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3" creationId="{0C6716D6-E060-E216-6DA1-284575FD1639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4" creationId="{B95199D6-592F-DD7E-C72F-F3E8963C6997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5" creationId="{638ADA14-BCB7-A109-3921-775E573EC52F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6" creationId="{BC9348F6-D4CB-C1A5-185C-2BC1170D760D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7" creationId="{4F677FD8-E79C-C3B6-7AD7-BC1E96A3F2BB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8" creationId="{47D4A91F-68A7-8262-8BE2-E9732061E6B6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09" creationId="{273E1655-6FD2-EF39-8E2B-F9C5AF9DC9FA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10" creationId="{901FB644-7A65-3665-03F7-E66D7D6E3A6B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11" creationId="{D012D59B-BAA1-E47E-D25C-BA30AE66B06C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12" creationId="{83DC0C1B-B174-28B8-B712-737A755E0325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13" creationId="{76A9FB2E-7069-DE30-7759-2883A633804A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14" creationId="{A4A3EA56-FF4B-2CCB-7EDD-32F4CEED8018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15" creationId="{8DD5E5E5-712B-1252-C531-24BC4015527D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16" creationId="{516F8DC0-C419-744A-E11F-A26174B5E71E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17" creationId="{37E49361-DB29-5E5E-D124-5CB6987B61C5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18" creationId="{F36A4136-6353-0286-B078-EE981E4A1E2A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19" creationId="{2E817096-2976-AD8C-6A87-4FB435BE1A62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20" creationId="{A89F8EE3-6C1E-EA57-4EE0-6223F1DDC527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21" creationId="{27DF21BA-1089-6E6A-B74A-95ADDF947F45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22" creationId="{62734DAF-2D0F-2E13-EFE2-E92E4B3585EE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23" creationId="{15EDCD2E-8D0D-CA05-6982-6EF8EDF36894}"/>
          </ac:spMkLst>
        </pc:spChg>
        <pc:spChg chg="add del mod">
          <ac:chgData name="李 思旭" userId="0b2a59f6a714c59c" providerId="LiveId" clId="{72217A69-AE90-4E10-84D8-ED99DCB0C470}" dt="2022-09-25T14:50:17.820" v="1368" actId="478"/>
          <ac:spMkLst>
            <pc:docMk/>
            <pc:sldMk cId="3884413206" sldId="262"/>
            <ac:spMk id="124" creationId="{58817331-7180-9DC7-3B0B-56DC510EFAF8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25" creationId="{AE31DD37-67AD-6F56-0B03-264BA03906C1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26" creationId="{6D92B953-8BB3-8108-BA6C-99E00062DA86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27" creationId="{30E3A649-569F-ABD2-9CCA-88FC1D872EA0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28" creationId="{D5EC713D-0EEA-684E-1F0C-4030067493CE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29" creationId="{22B55890-08A9-6184-F668-382E453B002B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0" creationId="{68FD1DE7-0F20-D321-4DA4-871F7CAEEE1D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1" creationId="{851040B5-248B-0369-89B5-49B64975C772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2" creationId="{CB1C5297-2216-50F9-4E9D-05CF4910C33A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3" creationId="{63870B06-B6B2-9F90-4035-2FA12D52C137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4" creationId="{2782C867-B702-45A9-57B1-B0608AD05AB4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5" creationId="{3AFB6739-EB6B-EB9B-59AD-E088E4AF88E2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6" creationId="{D8773E63-CB63-AC37-2F4F-3545D5AD912F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7" creationId="{81D6CC9E-349F-A31A-D150-FA34BDAA457C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8" creationId="{93C6FAD2-2A52-D402-0797-9551F5496DE9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39" creationId="{50AEFEDE-804D-3A48-79D1-36F3166739DC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40" creationId="{83FCCE27-1E69-F0D1-10C4-F5EC3343D618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41" creationId="{380C3C82-5EE7-3267-EA58-86B7D32AFF89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42" creationId="{8AA82979-1BB4-1B47-C4C5-83B6162CFF64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43" creationId="{A0F12264-7BEE-E545-366C-1B4719398E5C}"/>
          </ac:spMkLst>
        </pc:spChg>
        <pc:spChg chg="add mod">
          <ac:chgData name="李 思旭" userId="0b2a59f6a714c59c" providerId="LiveId" clId="{72217A69-AE90-4E10-84D8-ED99DCB0C470}" dt="2022-09-25T14:50:13.651" v="1366"/>
          <ac:spMkLst>
            <pc:docMk/>
            <pc:sldMk cId="3884413206" sldId="262"/>
            <ac:spMk id="144" creationId="{08E0B1CF-6EA9-DBB5-743F-EAB148E7BE03}"/>
          </ac:spMkLst>
        </pc:spChg>
        <pc:spChg chg="add mod ord">
          <ac:chgData name="李 思旭" userId="0b2a59f6a714c59c" providerId="LiveId" clId="{72217A69-AE90-4E10-84D8-ED99DCB0C470}" dt="2022-09-25T14:53:27.868" v="1453" actId="167"/>
          <ac:spMkLst>
            <pc:docMk/>
            <pc:sldMk cId="3884413206" sldId="262"/>
            <ac:spMk id="145" creationId="{B55730A4-BCCD-5FE8-90A7-FDC8D955FB53}"/>
          </ac:spMkLst>
        </pc:spChg>
      </pc:sldChg>
      <pc:sldChg chg="addSp delSp modSp add mod">
        <pc:chgData name="李 思旭" userId="0b2a59f6a714c59c" providerId="LiveId" clId="{72217A69-AE90-4E10-84D8-ED99DCB0C470}" dt="2022-09-25T14:53:25.611" v="1451" actId="167"/>
        <pc:sldMkLst>
          <pc:docMk/>
          <pc:sldMk cId="3324541050" sldId="263"/>
        </pc:sldMkLst>
        <pc:spChg chg="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2" creationId="{D9D908B0-BC11-67C2-71B9-C1C4756C5A29}"/>
          </ac:spMkLst>
        </pc:spChg>
        <pc:spChg chg="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6" creationId="{75A4358E-B08C-9075-FFB5-8454BC80DF74}"/>
          </ac:spMkLst>
        </pc:spChg>
        <pc:spChg chg="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25" creationId="{19B7F40D-7E0D-EA52-54C8-4505C7F132DB}"/>
          </ac:spMkLst>
        </pc:spChg>
        <pc:spChg chg="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27" creationId="{A642D569-5803-9EC7-41A3-6ED3CA04F63E}"/>
          </ac:spMkLst>
        </pc:spChg>
        <pc:spChg chg="add mod">
          <ac:chgData name="李 思旭" userId="0b2a59f6a714c59c" providerId="LiveId" clId="{72217A69-AE90-4E10-84D8-ED99DCB0C470}" dt="2022-09-23T21:34:26.855" v="611" actId="1076"/>
          <ac:spMkLst>
            <pc:docMk/>
            <pc:sldMk cId="3324541050" sldId="263"/>
            <ac:spMk id="29" creationId="{5B89313B-9C27-D27A-29DB-73E0CA1BA94B}"/>
          </ac:spMkLst>
        </pc:spChg>
        <pc:spChg chg="add 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30" creationId="{8AC63D83-7468-3153-6813-59B7456BFD6F}"/>
          </ac:spMkLst>
        </pc:spChg>
        <pc:spChg chg="add mod">
          <ac:chgData name="李 思旭" userId="0b2a59f6a714c59c" providerId="LiveId" clId="{72217A69-AE90-4E10-84D8-ED99DCB0C470}" dt="2022-09-25T14:37:57.360" v="920" actId="20577"/>
          <ac:spMkLst>
            <pc:docMk/>
            <pc:sldMk cId="3324541050" sldId="263"/>
            <ac:spMk id="31" creationId="{48D4B134-63F8-1314-7DE3-26D001F528AF}"/>
          </ac:spMkLst>
        </pc:spChg>
        <pc:spChg chg="del">
          <ac:chgData name="李 思旭" userId="0b2a59f6a714c59c" providerId="LiveId" clId="{72217A69-AE90-4E10-84D8-ED99DCB0C470}" dt="2022-09-23T21:35:22.377" v="634" actId="478"/>
          <ac:spMkLst>
            <pc:docMk/>
            <pc:sldMk cId="3324541050" sldId="263"/>
            <ac:spMk id="31" creationId="{8922C3E6-EC02-6CA7-1C4E-07FBBFFA1B23}"/>
          </ac:spMkLst>
        </pc:spChg>
        <pc:spChg chg="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32" creationId="{A08DB8C7-FFA5-5EA6-52A7-01150CAECAEF}"/>
          </ac:spMkLst>
        </pc:spChg>
        <pc:spChg chg="add mod">
          <ac:chgData name="李 思旭" userId="0b2a59f6a714c59c" providerId="LiveId" clId="{72217A69-AE90-4E10-84D8-ED99DCB0C470}" dt="2022-09-23T21:34:31.505" v="613" actId="1076"/>
          <ac:spMkLst>
            <pc:docMk/>
            <pc:sldMk cId="3324541050" sldId="263"/>
            <ac:spMk id="33" creationId="{6331DD57-9C47-FAAA-EF93-2255440C7EF5}"/>
          </ac:spMkLst>
        </pc:spChg>
        <pc:spChg chg="add mod">
          <ac:chgData name="李 思旭" userId="0b2a59f6a714c59c" providerId="LiveId" clId="{72217A69-AE90-4E10-84D8-ED99DCB0C470}" dt="2022-09-25T14:38:00.680" v="922" actId="20577"/>
          <ac:spMkLst>
            <pc:docMk/>
            <pc:sldMk cId="3324541050" sldId="263"/>
            <ac:spMk id="34" creationId="{1EEF7BA2-0982-C580-43B7-8C452E9E4EE5}"/>
          </ac:spMkLst>
        </pc:spChg>
        <pc:spChg chg="del">
          <ac:chgData name="李 思旭" userId="0b2a59f6a714c59c" providerId="LiveId" clId="{72217A69-AE90-4E10-84D8-ED99DCB0C470}" dt="2022-09-23T21:35:22.377" v="634" actId="478"/>
          <ac:spMkLst>
            <pc:docMk/>
            <pc:sldMk cId="3324541050" sldId="263"/>
            <ac:spMk id="34" creationId="{50237FD1-D6DD-FE41-F7CC-B2F4CFB49BA0}"/>
          </ac:spMkLst>
        </pc:spChg>
        <pc:spChg chg="add 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35" creationId="{714254FC-9CAF-110C-9F31-74ACD942485B}"/>
          </ac:spMkLst>
        </pc:spChg>
        <pc:spChg chg="del">
          <ac:chgData name="李 思旭" userId="0b2a59f6a714c59c" providerId="LiveId" clId="{72217A69-AE90-4E10-84D8-ED99DCB0C470}" dt="2022-09-23T21:35:22.377" v="634" actId="478"/>
          <ac:spMkLst>
            <pc:docMk/>
            <pc:sldMk cId="3324541050" sldId="263"/>
            <ac:spMk id="36" creationId="{5F6DCAA9-F499-4B70-5916-9631A06EE685}"/>
          </ac:spMkLst>
        </pc:spChg>
        <pc:spChg chg="add mod">
          <ac:chgData name="李 思旭" userId="0b2a59f6a714c59c" providerId="LiveId" clId="{72217A69-AE90-4E10-84D8-ED99DCB0C470}" dt="2022-09-25T14:37:58.824" v="921" actId="20577"/>
          <ac:spMkLst>
            <pc:docMk/>
            <pc:sldMk cId="3324541050" sldId="263"/>
            <ac:spMk id="36" creationId="{F6FCA77D-D1DA-3C9D-BE32-62AD292AC4FC}"/>
          </ac:spMkLst>
        </pc:spChg>
        <pc:spChg chg="del">
          <ac:chgData name="李 思旭" userId="0b2a59f6a714c59c" providerId="LiveId" clId="{72217A69-AE90-4E10-84D8-ED99DCB0C470}" dt="2022-09-25T14:50:23.954" v="1371" actId="478"/>
          <ac:spMkLst>
            <pc:docMk/>
            <pc:sldMk cId="3324541050" sldId="263"/>
            <ac:spMk id="37" creationId="{6D1D32C7-ACAB-62E6-A2D5-D7EFF481348B}"/>
          </ac:spMkLst>
        </pc:spChg>
        <pc:spChg chg="add mod">
          <ac:chgData name="李 思旭" userId="0b2a59f6a714c59c" providerId="LiveId" clId="{72217A69-AE90-4E10-84D8-ED99DCB0C470}" dt="2022-09-25T14:38:03.651" v="924" actId="20577"/>
          <ac:spMkLst>
            <pc:docMk/>
            <pc:sldMk cId="3324541050" sldId="263"/>
            <ac:spMk id="38" creationId="{213BF7F0-5E90-BD73-EC3B-853B61F9422B}"/>
          </ac:spMkLst>
        </pc:spChg>
        <pc:spChg chg="del">
          <ac:chgData name="李 思旭" userId="0b2a59f6a714c59c" providerId="LiveId" clId="{72217A69-AE90-4E10-84D8-ED99DCB0C470}" dt="2022-09-23T21:35:22.377" v="634" actId="478"/>
          <ac:spMkLst>
            <pc:docMk/>
            <pc:sldMk cId="3324541050" sldId="263"/>
            <ac:spMk id="38" creationId="{2800CCCB-0543-A27E-2379-D24144E01DD4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39" creationId="{0650E2DD-D3E4-9331-27E6-AD300B886F19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0" creationId="{2CA90FDF-D586-8CAD-F09A-06DC79959506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1" creationId="{83AECB96-F319-CD01-F085-ADEBCAA99302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2" creationId="{7457EB97-9FD2-BCB5-1FBB-4DEFC7B741A5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3" creationId="{4ECCD606-99D6-0221-9B52-6E65353773C8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4" creationId="{8292C018-7866-5DDD-284A-644E18E98E32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5" creationId="{7AE42836-C85F-CF49-3163-D81091143645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6" creationId="{16DE7721-9A63-E5EA-AD08-E902A2CCEC34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7" creationId="{E860A78D-C3AB-046D-EB8B-60556B53474C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51" creationId="{147641EA-4ABA-3EAC-F0DD-EC8A1259D290}"/>
          </ac:spMkLst>
        </pc:spChg>
        <pc:spChg chg="add mod">
          <ac:chgData name="李 思旭" userId="0b2a59f6a714c59c" providerId="LiveId" clId="{72217A69-AE90-4E10-84D8-ED99DCB0C470}" dt="2022-09-23T21:34:36.619" v="615" actId="1076"/>
          <ac:spMkLst>
            <pc:docMk/>
            <pc:sldMk cId="3324541050" sldId="263"/>
            <ac:spMk id="52" creationId="{41EA92F1-4E42-5ADE-08D0-8FD4C111160C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0:22.413" v="1370" actId="478"/>
          <ac:spMkLst>
            <pc:docMk/>
            <pc:sldMk cId="3324541050" sldId="263"/>
            <ac:spMk id="54" creationId="{F904B9E4-1652-D718-C3FB-052E8A290DEF}"/>
          </ac:spMkLst>
        </pc:spChg>
        <pc:spChg chg="add 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55" creationId="{36746218-C92A-1EC0-DAC9-E11F93629F4F}"/>
          </ac:spMkLst>
        </pc:spChg>
        <pc:spChg chg="add mod">
          <ac:chgData name="李 思旭" userId="0b2a59f6a714c59c" providerId="LiveId" clId="{72217A69-AE90-4E10-84D8-ED99DCB0C470}" dt="2022-09-23T21:34:44.885" v="617" actId="1076"/>
          <ac:spMkLst>
            <pc:docMk/>
            <pc:sldMk cId="3324541050" sldId="263"/>
            <ac:spMk id="56" creationId="{26FFF699-481F-7328-36BE-9DDF0DCD3B5A}"/>
          </ac:spMkLst>
        </pc:spChg>
        <pc:spChg chg="add del mod">
          <ac:chgData name="李 思旭" userId="0b2a59f6a714c59c" providerId="LiveId" clId="{72217A69-AE90-4E10-84D8-ED99DCB0C470}" dt="2022-09-25T14:14:19.151" v="836" actId="478"/>
          <ac:spMkLst>
            <pc:docMk/>
            <pc:sldMk cId="3324541050" sldId="263"/>
            <ac:spMk id="57" creationId="{69084380-DCA1-CDCC-AF29-EEEDFC452E29}"/>
          </ac:spMkLst>
        </pc:spChg>
        <pc:spChg chg="add del mod">
          <ac:chgData name="李 思旭" userId="0b2a59f6a714c59c" providerId="LiveId" clId="{72217A69-AE90-4E10-84D8-ED99DCB0C470}" dt="2022-09-25T14:38:07.715" v="927" actId="478"/>
          <ac:spMkLst>
            <pc:docMk/>
            <pc:sldMk cId="3324541050" sldId="263"/>
            <ac:spMk id="58" creationId="{37D3B328-A1EF-920C-99E2-D6CFC589478D}"/>
          </ac:spMkLst>
        </pc:spChg>
        <pc:spChg chg="add del mod">
          <ac:chgData name="李 思旭" userId="0b2a59f6a714c59c" providerId="LiveId" clId="{72217A69-AE90-4E10-84D8-ED99DCB0C470}" dt="2022-09-25T14:38:07.715" v="927" actId="478"/>
          <ac:spMkLst>
            <pc:docMk/>
            <pc:sldMk cId="3324541050" sldId="263"/>
            <ac:spMk id="59" creationId="{95146706-C6D4-9671-24DA-F4DF98F09122}"/>
          </ac:spMkLst>
        </pc:spChg>
        <pc:spChg chg="add del mod">
          <ac:chgData name="李 思旭" userId="0b2a59f6a714c59c" providerId="LiveId" clId="{72217A69-AE90-4E10-84D8-ED99DCB0C470}" dt="2022-09-25T14:38:07.715" v="927" actId="478"/>
          <ac:spMkLst>
            <pc:docMk/>
            <pc:sldMk cId="3324541050" sldId="263"/>
            <ac:spMk id="60" creationId="{C7F842AC-F846-05DE-BB2F-45F7544D9EE2}"/>
          </ac:spMkLst>
        </pc:spChg>
        <pc:spChg chg="add del mod">
          <ac:chgData name="李 思旭" userId="0b2a59f6a714c59c" providerId="LiveId" clId="{72217A69-AE90-4E10-84D8-ED99DCB0C470}" dt="2022-09-25T14:38:07.715" v="927" actId="478"/>
          <ac:spMkLst>
            <pc:docMk/>
            <pc:sldMk cId="3324541050" sldId="263"/>
            <ac:spMk id="61" creationId="{2563550E-4FD2-DDFB-727B-8CE11D130A67}"/>
          </ac:spMkLst>
        </pc:spChg>
        <pc:spChg chg="add del mod ord">
          <ac:chgData name="李 思旭" userId="0b2a59f6a714c59c" providerId="LiveId" clId="{72217A69-AE90-4E10-84D8-ED99DCB0C470}" dt="2022-09-25T14:38:06.691" v="926" actId="478"/>
          <ac:spMkLst>
            <pc:docMk/>
            <pc:sldMk cId="3324541050" sldId="263"/>
            <ac:spMk id="62" creationId="{7DE5B210-D3C8-A6CC-C90E-465B9950ED30}"/>
          </ac:spMkLst>
        </pc:spChg>
        <pc:spChg chg="add mod">
          <ac:chgData name="李 思旭" userId="0b2a59f6a714c59c" providerId="LiveId" clId="{72217A69-AE90-4E10-84D8-ED99DCB0C470}" dt="2022-09-25T14:38:05.540" v="925" actId="20577"/>
          <ac:spMkLst>
            <pc:docMk/>
            <pc:sldMk cId="3324541050" sldId="263"/>
            <ac:spMk id="63" creationId="{79A7BC28-A8E2-A734-859C-FDD9940317CA}"/>
          </ac:spMkLst>
        </pc:spChg>
        <pc:spChg chg="add mod">
          <ac:chgData name="李 思旭" userId="0b2a59f6a714c59c" providerId="LiveId" clId="{72217A69-AE90-4E10-84D8-ED99DCB0C470}" dt="2022-09-25T14:38:02.183" v="923" actId="20577"/>
          <ac:spMkLst>
            <pc:docMk/>
            <pc:sldMk cId="3324541050" sldId="263"/>
            <ac:spMk id="64" creationId="{51A098BA-5DC3-AB4A-6B68-21A25F53F35C}"/>
          </ac:spMkLst>
        </pc:spChg>
        <pc:spChg chg="add mod">
          <ac:chgData name="李 思旭" userId="0b2a59f6a714c59c" providerId="LiveId" clId="{72217A69-AE90-4E10-84D8-ED99DCB0C470}" dt="2022-09-25T14:33:37.889" v="842" actId="1076"/>
          <ac:spMkLst>
            <pc:docMk/>
            <pc:sldMk cId="3324541050" sldId="263"/>
            <ac:spMk id="65" creationId="{D26328D5-EF69-5C39-D6FF-AD46B6C17BDB}"/>
          </ac:spMkLst>
        </pc:spChg>
        <pc:spChg chg="add mod">
          <ac:chgData name="李 思旭" userId="0b2a59f6a714c59c" providerId="LiveId" clId="{72217A69-AE90-4E10-84D8-ED99DCB0C470}" dt="2022-09-25T14:33:42.394" v="844" actId="1076"/>
          <ac:spMkLst>
            <pc:docMk/>
            <pc:sldMk cId="3324541050" sldId="263"/>
            <ac:spMk id="66" creationId="{CB78F4C4-242D-A8F8-46B7-755E041C5035}"/>
          </ac:spMkLst>
        </pc:spChg>
        <pc:spChg chg="add mod">
          <ac:chgData name="李 思旭" userId="0b2a59f6a714c59c" providerId="LiveId" clId="{72217A69-AE90-4E10-84D8-ED99DCB0C470}" dt="2022-09-25T14:33:28.348" v="841" actId="1076"/>
          <ac:spMkLst>
            <pc:docMk/>
            <pc:sldMk cId="3324541050" sldId="263"/>
            <ac:spMk id="67" creationId="{2C4F92F2-5649-C970-B918-71201170E8B1}"/>
          </ac:spMkLst>
        </pc:spChg>
        <pc:spChg chg="add del mod">
          <ac:chgData name="李 思旭" userId="0b2a59f6a714c59c" providerId="LiveId" clId="{72217A69-AE90-4E10-84D8-ED99DCB0C470}" dt="2022-09-25T14:33:58.696" v="850" actId="478"/>
          <ac:spMkLst>
            <pc:docMk/>
            <pc:sldMk cId="3324541050" sldId="263"/>
            <ac:spMk id="68" creationId="{34DB575E-AA73-62B3-C1F7-834C8168F6DF}"/>
          </ac:spMkLst>
        </pc:spChg>
        <pc:spChg chg="add mod">
          <ac:chgData name="李 思旭" userId="0b2a59f6a714c59c" providerId="LiveId" clId="{72217A69-AE90-4E10-84D8-ED99DCB0C470}" dt="2022-09-25T14:33:54.275" v="848" actId="1076"/>
          <ac:spMkLst>
            <pc:docMk/>
            <pc:sldMk cId="3324541050" sldId="263"/>
            <ac:spMk id="69" creationId="{37DD2125-BFBA-0612-9778-CDE8D5F78FAD}"/>
          </ac:spMkLst>
        </pc:spChg>
        <pc:spChg chg="add del mod">
          <ac:chgData name="李 思旭" userId="0b2a59f6a714c59c" providerId="LiveId" clId="{72217A69-AE90-4E10-84D8-ED99DCB0C470}" dt="2022-09-25T14:33:57.496" v="849" actId="478"/>
          <ac:spMkLst>
            <pc:docMk/>
            <pc:sldMk cId="3324541050" sldId="263"/>
            <ac:spMk id="70" creationId="{BFD5EE4C-36D0-8500-45FF-73A87FC39706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71" creationId="{0297A682-3F0E-1C5D-ADDC-05EDD0FAED78}"/>
          </ac:spMkLst>
        </pc:spChg>
        <pc:spChg chg="del">
          <ac:chgData name="李 思旭" userId="0b2a59f6a714c59c" providerId="LiveId" clId="{72217A69-AE90-4E10-84D8-ED99DCB0C470}" dt="2022-09-23T21:35:20.608" v="633" actId="478"/>
          <ac:spMkLst>
            <pc:docMk/>
            <pc:sldMk cId="3324541050" sldId="263"/>
            <ac:spMk id="71" creationId="{4B1976CE-1F8D-EC1E-9D98-36D738A52F17}"/>
          </ac:spMkLst>
        </pc:spChg>
        <pc:spChg chg="del">
          <ac:chgData name="李 思旭" userId="0b2a59f6a714c59c" providerId="LiveId" clId="{72217A69-AE90-4E10-84D8-ED99DCB0C470}" dt="2022-09-23T21:35:20.608" v="633" actId="478"/>
          <ac:spMkLst>
            <pc:docMk/>
            <pc:sldMk cId="3324541050" sldId="263"/>
            <ac:spMk id="72" creationId="{9B9840BE-E84F-B1A9-B729-BCDD7CA109CA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72" creationId="{C3171880-D561-0116-227C-264C3114EB41}"/>
          </ac:spMkLst>
        </pc:spChg>
        <pc:spChg chg="del">
          <ac:chgData name="李 思旭" userId="0b2a59f6a714c59c" providerId="LiveId" clId="{72217A69-AE90-4E10-84D8-ED99DCB0C470}" dt="2022-09-23T21:35:20.608" v="633" actId="478"/>
          <ac:spMkLst>
            <pc:docMk/>
            <pc:sldMk cId="3324541050" sldId="263"/>
            <ac:spMk id="73" creationId="{1B33433A-2DF8-C049-95D6-15EF2B9278DE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73" creationId="{27BB27CB-8F1A-4063-FBF7-143053385177}"/>
          </ac:spMkLst>
        </pc:spChg>
        <pc:spChg chg="del">
          <ac:chgData name="李 思旭" userId="0b2a59f6a714c59c" providerId="LiveId" clId="{72217A69-AE90-4E10-84D8-ED99DCB0C470}" dt="2022-09-23T21:35:20.608" v="633" actId="478"/>
          <ac:spMkLst>
            <pc:docMk/>
            <pc:sldMk cId="3324541050" sldId="263"/>
            <ac:spMk id="74" creationId="{CFDE90BA-E7E4-07D9-A15B-D63EDF05786C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74" creationId="{D3F3BDA4-03F8-0A82-0CC8-D8B9427B265A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75" creationId="{2FA5F968-674F-4DD0-6C8E-CC12DBFC8BF8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76" creationId="{E655C2EC-8CA4-0EC3-F78B-BE7D1605219B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77" creationId="{2B26F8C8-57D9-6BA0-A925-F54B43EF4665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78" creationId="{A02E0329-8446-326D-12A8-85E70681D9B7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79" creationId="{DE9DF516-34D8-4F6D-4923-1C32E2D52521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0" creationId="{8FA326D5-B45B-7E1E-2251-713D3901B113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1" creationId="{DE802AF7-95C0-8032-7FC8-C26B14F01539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2" creationId="{C3D70E2C-FB64-C91A-00AC-377C26A39C84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3" creationId="{C2F7B676-E0B1-843F-7416-9F3003973956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4" creationId="{2116242F-127B-4A57-DA78-6D6E242B74EE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5" creationId="{2D58A7D8-DF62-B4C3-E080-58D712450C4A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6" creationId="{3A2BB5C2-C9F4-109F-4681-F1CB1E9AC588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0:21.740" v="1369" actId="478"/>
          <ac:spMkLst>
            <pc:docMk/>
            <pc:sldMk cId="3324541050" sldId="263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1" creationId="{917EFA93-3F3E-7867-E773-FB758E37FF55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2" creationId="{2741D6B4-4A4D-E761-5106-399B69A6BC5E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3" creationId="{41096C8D-DAF1-5E76-A62E-5218311C9E29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4" creationId="{8038ADC9-FC2C-35C5-0758-68DF209CB8BA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5" creationId="{068A07D6-DE39-E085-3887-07CC6F701445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6" creationId="{D45E3505-78FD-E52E-5DC4-D2B21A2EBD3A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7" creationId="{A781506F-08E1-0A5F-DBDE-6DE35D3D4C8C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8" creationId="{C9852DA6-084B-324E-F020-A3D06C3B0E37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99" creationId="{6EA9227A-6BBB-05C8-067A-458485A67EAE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100" creationId="{73FD9998-54DD-A6B8-7302-2D2EF1FC8E99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101" creationId="{667D94FE-D8B6-BC61-1C0D-377BBF4AC4F6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02" creationId="{1A5F400A-3746-2BAE-30D6-13BFBB8D7D91}"/>
          </ac:spMkLst>
        </pc:spChg>
        <pc:spChg chg="add del mod">
          <ac:chgData name="李 思旭" userId="0b2a59f6a714c59c" providerId="LiveId" clId="{72217A69-AE90-4E10-84D8-ED99DCB0C470}" dt="2022-09-25T14:50:28.346" v="1373" actId="478"/>
          <ac:spMkLst>
            <pc:docMk/>
            <pc:sldMk cId="3324541050" sldId="263"/>
            <ac:spMk id="103" creationId="{C48A417A-6059-2454-88FF-8F3E6B4D5E55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04" creationId="{D2648DA9-1420-6AF8-6937-48695625CD0D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05" creationId="{0C5B3425-E101-4D2F-E8E4-B356F402E528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06" creationId="{277D4E5B-1366-AC2B-A41D-CD9F3348C0FC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07" creationId="{1984B48F-5DA5-48B8-6150-52A23EE39D71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08" creationId="{BE531E2D-2002-EC66-1E3A-50BD584B312F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09" creationId="{AD4CCC1F-FC47-7539-95E8-F5F1CF45AFC1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0" creationId="{D898609A-06C3-C902-BF13-1F106E76A7A2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1" creationId="{63327767-B7DA-F1E8-69AE-B36BBBDD9959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2" creationId="{9DE2FF75-2CAB-1039-1C96-2B9E5355569C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3" creationId="{8076027F-ECD4-54FE-9D05-A363563A4CF8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4" creationId="{8465AB52-C14D-26D8-057F-7ED99608B7B2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5" creationId="{EC431AFC-9A7D-3701-CAA5-C0C3642A3BFF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6" creationId="{6D809539-E495-274C-38FF-EA1A0E18DB70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7" creationId="{C59D7E19-8EDA-DCBB-3465-09F7580DAF3F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18" creationId="{93FE5088-F705-E0A3-1325-C1C4C1460C2A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19" creationId="{DB5161E1-B676-1C12-8740-A16E351E4DDE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0" creationId="{1A44CF29-981A-F935-6BF2-DC6F86237BC6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1" creationId="{712CABD9-E2F6-3CA9-BA40-F31E523E9839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2" creationId="{1A96F513-3EAF-4E51-A23A-39DFD00C24A0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3" creationId="{D1123327-B942-2A56-29A1-AD9F1758735F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4" creationId="{D3917A71-178C-17AA-B761-C3A7854AE12C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5" creationId="{CE127D48-20DA-FD1D-B2B9-E5F5B067DA6E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6" creationId="{1B5F8C2B-F95E-6759-CF83-9BD93B2DC56A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7" creationId="{AC98BDE5-F6B7-7312-9968-878145DAD5A9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8" creationId="{5D4DCE74-A832-32DE-AF35-D34788335C97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29" creationId="{33F88D80-11DA-C0AB-1F0E-D73B9A4E6B80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30" creationId="{4007B329-272F-C000-2757-74775B6BB416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31" creationId="{BAA2C8C0-E370-B72A-2951-38159247C793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32" creationId="{8CB62ACF-EB63-5F44-5CF5-FA16DF3CB819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33" creationId="{D42746D9-EA45-FD2F-686D-7749B07C00C5}"/>
          </ac:spMkLst>
        </pc:spChg>
        <pc:spChg chg="add del mod">
          <ac:chgData name="李 思旭" userId="0b2a59f6a714c59c" providerId="LiveId" clId="{72217A69-AE90-4E10-84D8-ED99DCB0C470}" dt="2022-09-25T14:50:29.900" v="1374" actId="478"/>
          <ac:spMkLst>
            <pc:docMk/>
            <pc:sldMk cId="3324541050" sldId="263"/>
            <ac:spMk id="134" creationId="{25919860-BBFB-1D1D-9919-12ECD374DF7D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35" creationId="{E61BCBA6-B2D7-9D2F-AFAC-0D5B09FCDDCE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36" creationId="{B5FB0DBF-3380-BA36-6519-45EC9BA14991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37" creationId="{DE12E7D2-AA4C-8855-9244-EFF54B997915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38" creationId="{E71CE504-8D60-7C03-B033-388572EE8445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39" creationId="{0E12D255-2EF5-7018-04F5-8E784C064A25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0" creationId="{05086291-20F9-E673-DBDF-0DB025F1EF8B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1" creationId="{EDADB63C-4562-47A0-EE5E-2B449AB0C0C9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2" creationId="{171D8011-1EC0-7EC0-A0AA-5579A8F09782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3" creationId="{F976EA64-345E-E728-B609-032A328F3F54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4" creationId="{E1D0C868-7E16-E177-A44A-31B183C847E1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5" creationId="{BCEF1970-9052-A11B-F5BF-4A616B258C65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6" creationId="{AEE9B326-1B82-041C-CB58-2A9E743B008F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7" creationId="{30830120-AF3C-27AB-8F63-B1D50C9F426F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8" creationId="{77A46E11-0940-87EC-5661-553F468F3C1E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49" creationId="{9F59ACB9-C718-E686-7650-7E89CCD81363}"/>
          </ac:spMkLst>
        </pc:spChg>
        <pc:spChg chg="add mod">
          <ac:chgData name="李 思旭" userId="0b2a59f6a714c59c" providerId="LiveId" clId="{72217A69-AE90-4E10-84D8-ED99DCB0C470}" dt="2022-09-25T14:50:24.890" v="1372"/>
          <ac:spMkLst>
            <pc:docMk/>
            <pc:sldMk cId="3324541050" sldId="263"/>
            <ac:spMk id="150" creationId="{7BE42C45-20F8-CB10-ED9C-39DA28778494}"/>
          </ac:spMkLst>
        </pc:spChg>
        <pc:spChg chg="add mod ord">
          <ac:chgData name="李 思旭" userId="0b2a59f6a714c59c" providerId="LiveId" clId="{72217A69-AE90-4E10-84D8-ED99DCB0C470}" dt="2022-09-25T14:53:25.611" v="1451" actId="167"/>
          <ac:spMkLst>
            <pc:docMk/>
            <pc:sldMk cId="3324541050" sldId="263"/>
            <ac:spMk id="151" creationId="{3E2CA2E2-4CF6-64AD-FB5F-65C7032FAF83}"/>
          </ac:spMkLst>
        </pc:spChg>
      </pc:sldChg>
      <pc:sldChg chg="addSp delSp modSp add mod">
        <pc:chgData name="李 思旭" userId="0b2a59f6a714c59c" providerId="LiveId" clId="{72217A69-AE90-4E10-84D8-ED99DCB0C470}" dt="2022-09-25T14:53:23.587" v="1449" actId="167"/>
        <pc:sldMkLst>
          <pc:docMk/>
          <pc:sldMk cId="1985862886" sldId="264"/>
        </pc:sldMkLst>
        <pc:spChg chg="del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2" creationId="{D9D908B0-BC11-67C2-71B9-C1C4756C5A29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6" creationId="{75A4358E-B08C-9075-FFB5-8454BC80DF74}"/>
          </ac:spMkLst>
        </pc:spChg>
        <pc:spChg chg="mod">
          <ac:chgData name="李 思旭" userId="0b2a59f6a714c59c" providerId="LiveId" clId="{72217A69-AE90-4E10-84D8-ED99DCB0C470}" dt="2022-09-23T21:36:51.133" v="652" actId="207"/>
          <ac:spMkLst>
            <pc:docMk/>
            <pc:sldMk cId="1985862886" sldId="264"/>
            <ac:spMk id="21" creationId="{69A1A99F-F708-4E57-1745-BCF5A5BA454A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25" creationId="{19B7F40D-7E0D-EA52-54C8-4505C7F132DB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27" creationId="{A642D569-5803-9EC7-41A3-6ED3CA04F63E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30" creationId="{8AC63D83-7468-3153-6813-59B7456BFD6F}"/>
          </ac:spMkLst>
        </pc:spChg>
        <pc:spChg chg="add mod">
          <ac:chgData name="李 思旭" userId="0b2a59f6a714c59c" providerId="LiveId" clId="{72217A69-AE90-4E10-84D8-ED99DCB0C470}" dt="2022-09-23T21:36:00.682" v="637" actId="1076"/>
          <ac:spMkLst>
            <pc:docMk/>
            <pc:sldMk cId="1985862886" sldId="264"/>
            <ac:spMk id="31" creationId="{5AE0EED7-8068-2517-B355-8C3BEC184B07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32" creationId="{A08DB8C7-FFA5-5EA6-52A7-01150CAECAEF}"/>
          </ac:spMkLst>
        </pc:spChg>
        <pc:spChg chg="add 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34" creationId="{468EFCFE-A813-E6E3-94D5-0DF542B10611}"/>
          </ac:spMkLst>
        </pc:spChg>
        <pc:spChg chg="add 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35" creationId="{714254FC-9CAF-110C-9F31-74ACD942485B}"/>
          </ac:spMkLst>
        </pc:spChg>
        <pc:spChg chg="add mod">
          <ac:chgData name="李 思旭" userId="0b2a59f6a714c59c" providerId="LiveId" clId="{72217A69-AE90-4E10-84D8-ED99DCB0C470}" dt="2022-09-23T21:36:00.682" v="637" actId="1076"/>
          <ac:spMkLst>
            <pc:docMk/>
            <pc:sldMk cId="1985862886" sldId="264"/>
            <ac:spMk id="36" creationId="{96999E2C-97D5-D782-C932-DC3D6F527212}"/>
          </ac:spMkLst>
        </pc:spChg>
        <pc:spChg chg="add mod">
          <ac:chgData name="李 思旭" userId="0b2a59f6a714c59c" providerId="LiveId" clId="{72217A69-AE90-4E10-84D8-ED99DCB0C470}" dt="2022-09-25T14:38:26.580" v="937" actId="20577"/>
          <ac:spMkLst>
            <pc:docMk/>
            <pc:sldMk cId="1985862886" sldId="264"/>
            <ac:spMk id="37" creationId="{2855D3DC-283F-88CC-8C05-F6D17982BA00}"/>
          </ac:spMkLst>
        </pc:spChg>
        <pc:spChg chg="del">
          <ac:chgData name="李 思旭" userId="0b2a59f6a714c59c" providerId="LiveId" clId="{72217A69-AE90-4E10-84D8-ED99DCB0C470}" dt="2022-09-23T21:36:56.716" v="653" actId="478"/>
          <ac:spMkLst>
            <pc:docMk/>
            <pc:sldMk cId="1985862886" sldId="264"/>
            <ac:spMk id="37" creationId="{6D1D32C7-ACAB-62E6-A2D5-D7EFF481348B}"/>
          </ac:spMkLst>
        </pc:spChg>
        <pc:spChg chg="add 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38" creationId="{A331813B-68BB-A1E0-388E-FAC5B7B62723}"/>
          </ac:spMkLst>
        </pc:spChg>
        <pc:spChg chg="del">
          <ac:chgData name="李 思旭" userId="0b2a59f6a714c59c" providerId="LiveId" clId="{72217A69-AE90-4E10-84D8-ED99DCB0C470}" dt="2022-09-23T21:36:56.716" v="653" actId="478"/>
          <ac:spMkLst>
            <pc:docMk/>
            <pc:sldMk cId="1985862886" sldId="264"/>
            <ac:spMk id="39" creationId="{0650E2DD-D3E4-9331-27E6-AD300B886F19}"/>
          </ac:spMkLst>
        </pc:spChg>
        <pc:spChg chg="add mod">
          <ac:chgData name="李 思旭" userId="0b2a59f6a714c59c" providerId="LiveId" clId="{72217A69-AE90-4E10-84D8-ED99DCB0C470}" dt="2022-09-25T14:38:27.771" v="938" actId="20577"/>
          <ac:spMkLst>
            <pc:docMk/>
            <pc:sldMk cId="1985862886" sldId="264"/>
            <ac:spMk id="39" creationId="{D9FD59D4-07BF-1F05-B9F8-0522F8D08E5E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0" creationId="{2CA90FDF-D586-8CAD-F09A-06DC79959506}"/>
          </ac:spMkLst>
        </pc:spChg>
        <pc:spChg chg="del">
          <ac:chgData name="李 思旭" userId="0b2a59f6a714c59c" providerId="LiveId" clId="{72217A69-AE90-4E10-84D8-ED99DCB0C470}" dt="2022-09-23T21:36:56.716" v="653" actId="478"/>
          <ac:spMkLst>
            <pc:docMk/>
            <pc:sldMk cId="1985862886" sldId="264"/>
            <ac:spMk id="41" creationId="{83AECB96-F319-CD01-F085-ADEBCAA99302}"/>
          </ac:spMkLst>
        </pc:spChg>
        <pc:spChg chg="add mod">
          <ac:chgData name="李 思旭" userId="0b2a59f6a714c59c" providerId="LiveId" clId="{72217A69-AE90-4E10-84D8-ED99DCB0C470}" dt="2022-09-25T14:38:24.736" v="936" actId="20577"/>
          <ac:spMkLst>
            <pc:docMk/>
            <pc:sldMk cId="1985862886" sldId="264"/>
            <ac:spMk id="41" creationId="{ED571759-AF78-3EDE-3ADF-C8487AC601B5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2" creationId="{7457EB97-9FD2-BCB5-1FBB-4DEFC7B741A5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3" creationId="{4ECCD606-99D6-0221-9B52-6E65353773C8}"/>
          </ac:spMkLst>
        </pc:spChg>
        <pc:spChg chg="del">
          <ac:chgData name="李 思旭" userId="0b2a59f6a714c59c" providerId="LiveId" clId="{72217A69-AE90-4E10-84D8-ED99DCB0C470}" dt="2022-09-23T21:36:56.716" v="653" actId="478"/>
          <ac:spMkLst>
            <pc:docMk/>
            <pc:sldMk cId="1985862886" sldId="264"/>
            <ac:spMk id="44" creationId="{8292C018-7866-5DDD-284A-644E18E98E32}"/>
          </ac:spMkLst>
        </pc:spChg>
        <pc:spChg chg="add mod">
          <ac:chgData name="李 思旭" userId="0b2a59f6a714c59c" providerId="LiveId" clId="{72217A69-AE90-4E10-84D8-ED99DCB0C470}" dt="2022-09-25T14:38:21.788" v="934" actId="20577"/>
          <ac:spMkLst>
            <pc:docMk/>
            <pc:sldMk cId="1985862886" sldId="264"/>
            <ac:spMk id="44" creationId="{A65BE6BC-0270-39CA-883E-AFAC6A74F091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5" creationId="{7AE42836-C85F-CF49-3163-D81091143645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6" creationId="{16DE7721-9A63-E5EA-AD08-E902A2CCEC34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7" creationId="{E860A78D-C3AB-046D-EB8B-60556B53474C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51" creationId="{147641EA-4ABA-3EAC-F0DD-EC8A1259D290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55" creationId="{36746218-C92A-1EC0-DAC9-E11F93629F4F}"/>
          </ac:spMkLst>
        </pc:spChg>
        <pc:spChg chg="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57" creationId="{69084380-DCA1-CDCC-AF29-EEEDFC452E29}"/>
          </ac:spMkLst>
        </pc:spChg>
        <pc:spChg chg="add mod">
          <ac:chgData name="李 思旭" userId="0b2a59f6a714c59c" providerId="LiveId" clId="{72217A69-AE90-4E10-84D8-ED99DCB0C470}" dt="2022-09-23T21:36:08.527" v="639" actId="1076"/>
          <ac:spMkLst>
            <pc:docMk/>
            <pc:sldMk cId="1985862886" sldId="264"/>
            <ac:spMk id="58" creationId="{254A1CD4-6140-654B-A9B7-44A53080EB1F}"/>
          </ac:spMkLst>
        </pc:spChg>
        <pc:spChg chg="add del mod">
          <ac:chgData name="李 思旭" userId="0b2a59f6a714c59c" providerId="LiveId" clId="{72217A69-AE90-4E10-84D8-ED99DCB0C470}" dt="2022-09-25T14:34:23.307" v="851" actId="478"/>
          <ac:spMkLst>
            <pc:docMk/>
            <pc:sldMk cId="1985862886" sldId="264"/>
            <ac:spMk id="59" creationId="{9CBC8C38-AFDC-14D8-4414-5A12ADA1C27A}"/>
          </ac:spMkLst>
        </pc:spChg>
        <pc:spChg chg="add del mod">
          <ac:chgData name="李 思旭" userId="0b2a59f6a714c59c" providerId="LiveId" clId="{72217A69-AE90-4E10-84D8-ED99DCB0C470}" dt="2022-09-25T14:38:31.448" v="940" actId="478"/>
          <ac:spMkLst>
            <pc:docMk/>
            <pc:sldMk cId="1985862886" sldId="264"/>
            <ac:spMk id="60" creationId="{32A8640D-C156-F190-D3A7-2B3E7093E886}"/>
          </ac:spMkLst>
        </pc:spChg>
        <pc:spChg chg="add del mod">
          <ac:chgData name="李 思旭" userId="0b2a59f6a714c59c" providerId="LiveId" clId="{72217A69-AE90-4E10-84D8-ED99DCB0C470}" dt="2022-09-25T14:38:31.448" v="940" actId="478"/>
          <ac:spMkLst>
            <pc:docMk/>
            <pc:sldMk cId="1985862886" sldId="264"/>
            <ac:spMk id="61" creationId="{73BB11F3-37C0-3F0C-7909-63A4F2D985BE}"/>
          </ac:spMkLst>
        </pc:spChg>
        <pc:spChg chg="add del mod">
          <ac:chgData name="李 思旭" userId="0b2a59f6a714c59c" providerId="LiveId" clId="{72217A69-AE90-4E10-84D8-ED99DCB0C470}" dt="2022-09-25T14:38:31.448" v="940" actId="478"/>
          <ac:spMkLst>
            <pc:docMk/>
            <pc:sldMk cId="1985862886" sldId="264"/>
            <ac:spMk id="62" creationId="{8D61DAD8-83A9-C134-E351-48E3A7EB31CF}"/>
          </ac:spMkLst>
        </pc:spChg>
        <pc:spChg chg="add del mod">
          <ac:chgData name="李 思旭" userId="0b2a59f6a714c59c" providerId="LiveId" clId="{72217A69-AE90-4E10-84D8-ED99DCB0C470}" dt="2022-09-25T14:38:31.448" v="940" actId="478"/>
          <ac:spMkLst>
            <pc:docMk/>
            <pc:sldMk cId="1985862886" sldId="264"/>
            <ac:spMk id="63" creationId="{19E6239F-46C4-0531-0EF5-2FFD63DBE26E}"/>
          </ac:spMkLst>
        </pc:spChg>
        <pc:spChg chg="add del mod ord">
          <ac:chgData name="李 思旭" userId="0b2a59f6a714c59c" providerId="LiveId" clId="{72217A69-AE90-4E10-84D8-ED99DCB0C470}" dt="2022-09-25T14:38:30.143" v="939" actId="478"/>
          <ac:spMkLst>
            <pc:docMk/>
            <pc:sldMk cId="1985862886" sldId="264"/>
            <ac:spMk id="64" creationId="{8E35BFC6-0E5E-C444-4A75-F9F743DD8A14}"/>
          </ac:spMkLst>
        </pc:spChg>
        <pc:spChg chg="add mod">
          <ac:chgData name="李 思旭" userId="0b2a59f6a714c59c" providerId="LiveId" clId="{72217A69-AE90-4E10-84D8-ED99DCB0C470}" dt="2022-09-25T14:38:18.115" v="932" actId="20577"/>
          <ac:spMkLst>
            <pc:docMk/>
            <pc:sldMk cId="1985862886" sldId="264"/>
            <ac:spMk id="65" creationId="{5D82F133-0C3A-686E-BADB-AC0F8F9D1B79}"/>
          </ac:spMkLst>
        </pc:spChg>
        <pc:spChg chg="add mod">
          <ac:chgData name="李 思旭" userId="0b2a59f6a714c59c" providerId="LiveId" clId="{72217A69-AE90-4E10-84D8-ED99DCB0C470}" dt="2022-09-25T14:38:19.678" v="933" actId="20577"/>
          <ac:spMkLst>
            <pc:docMk/>
            <pc:sldMk cId="1985862886" sldId="264"/>
            <ac:spMk id="66" creationId="{BD57C598-C105-5E4B-5F46-785BF82E0664}"/>
          </ac:spMkLst>
        </pc:spChg>
        <pc:spChg chg="add mod">
          <ac:chgData name="李 思旭" userId="0b2a59f6a714c59c" providerId="LiveId" clId="{72217A69-AE90-4E10-84D8-ED99DCB0C470}" dt="2022-09-25T14:38:15.320" v="930" actId="20577"/>
          <ac:spMkLst>
            <pc:docMk/>
            <pc:sldMk cId="1985862886" sldId="264"/>
            <ac:spMk id="67" creationId="{8E42D635-160C-EADB-D9FF-4A66976712F0}"/>
          </ac:spMkLst>
        </pc:spChg>
        <pc:spChg chg="add mod">
          <ac:chgData name="李 思旭" userId="0b2a59f6a714c59c" providerId="LiveId" clId="{72217A69-AE90-4E10-84D8-ED99DCB0C470}" dt="2022-09-25T14:38:13.840" v="929" actId="20577"/>
          <ac:spMkLst>
            <pc:docMk/>
            <pc:sldMk cId="1985862886" sldId="264"/>
            <ac:spMk id="68" creationId="{7CAF7B59-4AC0-F418-253D-881B3F92FCC0}"/>
          </ac:spMkLst>
        </pc:spChg>
        <pc:spChg chg="add mod">
          <ac:chgData name="李 思旭" userId="0b2a59f6a714c59c" providerId="LiveId" clId="{72217A69-AE90-4E10-84D8-ED99DCB0C470}" dt="2022-09-25T14:38:12.720" v="928" actId="20577"/>
          <ac:spMkLst>
            <pc:docMk/>
            <pc:sldMk cId="1985862886" sldId="264"/>
            <ac:spMk id="69" creationId="{57C992B7-0083-95EC-FD61-3F52A7842654}"/>
          </ac:spMkLst>
        </pc:spChg>
        <pc:spChg chg="add mod">
          <ac:chgData name="李 思旭" userId="0b2a59f6a714c59c" providerId="LiveId" clId="{72217A69-AE90-4E10-84D8-ED99DCB0C470}" dt="2022-09-25T14:38:16.424" v="931" actId="20577"/>
          <ac:spMkLst>
            <pc:docMk/>
            <pc:sldMk cId="1985862886" sldId="264"/>
            <ac:spMk id="70" creationId="{F2CAD7CF-184D-8D70-5816-E8B139F75FEF}"/>
          </ac:spMkLst>
        </pc:spChg>
        <pc:spChg chg="add mod">
          <ac:chgData name="李 思旭" userId="0b2a59f6a714c59c" providerId="LiveId" clId="{72217A69-AE90-4E10-84D8-ED99DCB0C470}" dt="2022-09-25T14:34:46.843" v="857" actId="1076"/>
          <ac:spMkLst>
            <pc:docMk/>
            <pc:sldMk cId="1985862886" sldId="264"/>
            <ac:spMk id="71" creationId="{0FCC1C0A-149F-7928-2236-28AC2998473F}"/>
          </ac:spMkLst>
        </pc:spChg>
        <pc:spChg chg="add mod">
          <ac:chgData name="李 思旭" userId="0b2a59f6a714c59c" providerId="LiveId" clId="{72217A69-AE90-4E10-84D8-ED99DCB0C470}" dt="2022-09-25T14:34:38.924" v="855" actId="1076"/>
          <ac:spMkLst>
            <pc:docMk/>
            <pc:sldMk cId="1985862886" sldId="264"/>
            <ac:spMk id="72" creationId="{F99296FC-3A86-4D23-A672-7565BEC3E91D}"/>
          </ac:spMkLst>
        </pc:spChg>
        <pc:spChg chg="add mod">
          <ac:chgData name="李 思旭" userId="0b2a59f6a714c59c" providerId="LiveId" clId="{72217A69-AE90-4E10-84D8-ED99DCB0C470}" dt="2022-09-25T14:34:36.106" v="854" actId="1076"/>
          <ac:spMkLst>
            <pc:docMk/>
            <pc:sldMk cId="1985862886" sldId="264"/>
            <ac:spMk id="73" creationId="{AABF70BE-540B-4262-6B51-FED8D59108CB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74" creationId="{A0DD1643-7397-E31F-BB48-B9E7C6804E1B}"/>
          </ac:spMkLst>
        </pc:spChg>
        <pc:spChg chg="del">
          <ac:chgData name="李 思旭" userId="0b2a59f6a714c59c" providerId="LiveId" clId="{72217A69-AE90-4E10-84D8-ED99DCB0C470}" dt="2022-09-23T21:36:57.992" v="654" actId="478"/>
          <ac:spMkLst>
            <pc:docMk/>
            <pc:sldMk cId="1985862886" sldId="264"/>
            <ac:spMk id="75" creationId="{2FA5F968-674F-4DD0-6C8E-CC12DBFC8BF8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75" creationId="{4E295809-C8D9-B5F9-13D7-C141378F7D4F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76" creationId="{910B25A0-ED70-2541-F29A-6B58B68A9CE7}"/>
          </ac:spMkLst>
        </pc:spChg>
        <pc:spChg chg="del">
          <ac:chgData name="李 思旭" userId="0b2a59f6a714c59c" providerId="LiveId" clId="{72217A69-AE90-4E10-84D8-ED99DCB0C470}" dt="2022-09-23T21:36:57.992" v="654" actId="478"/>
          <ac:spMkLst>
            <pc:docMk/>
            <pc:sldMk cId="1985862886" sldId="264"/>
            <ac:spMk id="76" creationId="{E655C2EC-8CA4-0EC3-F78B-BE7D1605219B}"/>
          </ac:spMkLst>
        </pc:spChg>
        <pc:spChg chg="del">
          <ac:chgData name="李 思旭" userId="0b2a59f6a714c59c" providerId="LiveId" clId="{72217A69-AE90-4E10-84D8-ED99DCB0C470}" dt="2022-09-23T21:36:57.992" v="654" actId="478"/>
          <ac:spMkLst>
            <pc:docMk/>
            <pc:sldMk cId="1985862886" sldId="264"/>
            <ac:spMk id="77" creationId="{2B26F8C8-57D9-6BA0-A925-F54B43EF4665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77" creationId="{F4A0754E-8239-B73D-04BC-8B10FDE608D0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78" creationId="{853F0E78-03E3-9F36-CDD3-D4333A688C4C}"/>
          </ac:spMkLst>
        </pc:spChg>
        <pc:spChg chg="del">
          <ac:chgData name="李 思旭" userId="0b2a59f6a714c59c" providerId="LiveId" clId="{72217A69-AE90-4E10-84D8-ED99DCB0C470}" dt="2022-09-23T21:36:57.992" v="654" actId="478"/>
          <ac:spMkLst>
            <pc:docMk/>
            <pc:sldMk cId="1985862886" sldId="264"/>
            <ac:spMk id="78" creationId="{A02E0329-8446-326D-12A8-85E70681D9B7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79" creationId="{DE9DF516-34D8-4F6D-4923-1C32E2D52521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0" creationId="{8FA326D5-B45B-7E1E-2251-713D3901B113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1" creationId="{DE802AF7-95C0-8032-7FC8-C26B14F01539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2" creationId="{C3D70E2C-FB64-C91A-00AC-377C26A39C84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3" creationId="{C2F7B676-E0B1-843F-7416-9F3003973956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4" creationId="{2116242F-127B-4A57-DA78-6D6E242B74EE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5" creationId="{2D58A7D8-DF62-B4C3-E080-58D712450C4A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6" creationId="{3A2BB5C2-C9F4-109F-4681-F1CB1E9AC588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0:36.173" v="1375" actId="478"/>
          <ac:spMkLst>
            <pc:docMk/>
            <pc:sldMk cId="1985862886" sldId="264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1" creationId="{320A3495-AB8B-785E-7622-953CACFE7B72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2" creationId="{3DA54F99-6A74-FD9D-BD23-199E83A1442C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3" creationId="{333F64D3-2E15-7A96-6F3A-C576BE52E7DD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4" creationId="{D5494FE9-684E-3A97-D4FC-FA469E8AA6F9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5" creationId="{F4FFB4FC-6745-7D05-60A8-34799CCC6DFC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6" creationId="{4E72A659-817E-6314-0851-207F72F16BBF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7" creationId="{D6D3D992-79F6-2799-E5AB-57594F847D40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8" creationId="{06532704-D6FD-D3EF-DABC-0BC75493CBB1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99" creationId="{9D9A50D4-8053-D961-1811-42874402F92E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100" creationId="{CD7B7D55-2DC7-AB15-73CC-7E86BB26D107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101" creationId="{6E9C801C-33BE-54BE-A96E-641CD2678CDE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102" creationId="{C3820050-0D52-19AA-3D7E-2A577F80966F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103" creationId="{C9FFF925-5044-AF41-9610-5F636DB9A8AF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04" creationId="{4D8235DF-7A13-FCB4-6385-44698DF07183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105" creationId="{755086E6-1782-1238-7405-81476A3E189A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06" creationId="{AFC38CD5-9C5E-3E8D-F0D6-7A16E65BB202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07" creationId="{6394E92E-3836-3485-C76A-2F5177DEE7FB}"/>
          </ac:spMkLst>
        </pc:spChg>
        <pc:spChg chg="add del mod">
          <ac:chgData name="李 思旭" userId="0b2a59f6a714c59c" providerId="LiveId" clId="{72217A69-AE90-4E10-84D8-ED99DCB0C470}" dt="2022-09-25T14:50:41.401" v="1377" actId="478"/>
          <ac:spMkLst>
            <pc:docMk/>
            <pc:sldMk cId="1985862886" sldId="264"/>
            <ac:spMk id="108" creationId="{D4F943E7-CCED-DFF0-A754-A3A30BEE9A5E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09" creationId="{DA157914-6B2F-A99D-B888-0E6A7571BB16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0" creationId="{92DE6D5E-83A1-8400-2773-8AF4BA946CFC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1" creationId="{91F3DAA8-B74B-4C31-0847-7E616AF6E314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2" creationId="{833058B9-C5C3-DC2A-E2FF-66193256087F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3" creationId="{2736AB93-3053-378F-BE1F-1552D384A498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4" creationId="{75366FBC-9247-B907-0BEB-9CB9143EF96D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5" creationId="{C00113B9-7CC5-E745-D1C0-974469C6A461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6" creationId="{CFB4A4EE-BDED-DEB8-B8CC-40BA3105D8A7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17" creationId="{C48474DC-B2FE-CFE2-136E-036A8241715E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18" creationId="{DB05514D-838B-C186-60ED-33CA4F618135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19" creationId="{B0116D18-EEAA-03D5-067A-A7C7FDCE75FF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0" creationId="{8B989448-3F63-484E-FA77-9290335DDA72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1" creationId="{C931F969-1B8E-D7EC-8510-9E9C7998455A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2" creationId="{B6D21E33-AF68-903E-0676-56ACE193C207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3" creationId="{F5704B60-3390-D97D-DC74-04D7C1F05D8E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4" creationId="{1DA943E0-E44E-6692-A93B-B69D4E68740B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5" creationId="{1FF4DC6F-264A-0EDE-531A-AA8B15F5E74D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6" creationId="{E0BB8860-5C76-DEF4-DE5F-600300F590B3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7" creationId="{55F6299B-D047-D706-0560-063E3158A2CD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8" creationId="{59F0525D-B729-3E16-473C-0310D6353FEB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29" creationId="{FA8C48F5-6212-2E9C-BEFC-AE1A6D545698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0" creationId="{9F9669A3-3AA9-C4E7-7042-869923E9EA32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1" creationId="{B95D3F22-DE9B-03D8-EB6B-88DC213AE9C4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2" creationId="{11E67AD2-D321-B04C-6F3F-CA845B3F9524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3" creationId="{7454EFB7-3BDB-158F-1558-DE964E5CEC2F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4" creationId="{EE647800-3E83-DFFE-8540-DBABBB43E6F7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5" creationId="{C892E975-59CD-CB0F-D879-B858FEE6E005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6" creationId="{84B01121-C45C-0FF4-D8F8-FC7B172CF4B1}"/>
          </ac:spMkLst>
        </pc:spChg>
        <pc:spChg chg="add del mod">
          <ac:chgData name="李 思旭" userId="0b2a59f6a714c59c" providerId="LiveId" clId="{72217A69-AE90-4E10-84D8-ED99DCB0C470}" dt="2022-09-25T14:50:44.235" v="1378" actId="478"/>
          <ac:spMkLst>
            <pc:docMk/>
            <pc:sldMk cId="1985862886" sldId="264"/>
            <ac:spMk id="137" creationId="{026D59E7-4D6C-EA36-05B1-97E99227AB5A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38" creationId="{DEC58D1A-7144-6FAC-91BC-EC3CC36CDD58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39" creationId="{3AAF7663-05A7-5C7E-A6E4-B280D6D63691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0" creationId="{EB6181A7-D3EE-CBE1-7E0E-6273BA85E9B7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1" creationId="{310A8273-2D7B-772C-A3BD-7313F7FAE7BE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2" creationId="{17E2CC48-EA83-B6B6-894E-3A52975B7B23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3" creationId="{C8E07944-DE19-4851-A8E6-6D3C8145DE8D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4" creationId="{A7C0E1A5-7673-CD5F-9148-0E68EAE5F4C7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5" creationId="{8F2DF36D-C9C1-0725-F5BA-A53993567F5F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6" creationId="{CF7AAE97-C8AD-C60E-BE2C-AF20BDE860A3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7" creationId="{7C6960DC-20DE-4518-FE09-2718C3BB76D3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8" creationId="{CA630549-83F8-D859-D993-0D11A5449854}"/>
          </ac:spMkLst>
        </pc:spChg>
        <pc:spChg chg="add mod">
          <ac:chgData name="李 思旭" userId="0b2a59f6a714c59c" providerId="LiveId" clId="{72217A69-AE90-4E10-84D8-ED99DCB0C470}" dt="2022-09-25T14:50:37.181" v="1376"/>
          <ac:spMkLst>
            <pc:docMk/>
            <pc:sldMk cId="1985862886" sldId="264"/>
            <ac:spMk id="149" creationId="{80BD0DF2-2C7C-3B09-A036-2F69FB19B256}"/>
          </ac:spMkLst>
        </pc:spChg>
        <pc:spChg chg="add mod ord">
          <ac:chgData name="李 思旭" userId="0b2a59f6a714c59c" providerId="LiveId" clId="{72217A69-AE90-4E10-84D8-ED99DCB0C470}" dt="2022-09-25T14:53:23.587" v="1449" actId="167"/>
          <ac:spMkLst>
            <pc:docMk/>
            <pc:sldMk cId="1985862886" sldId="264"/>
            <ac:spMk id="150" creationId="{40AD1B71-3354-9D03-DEA5-C3F6A32BBCAF}"/>
          </ac:spMkLst>
        </pc:spChg>
      </pc:sldChg>
      <pc:sldChg chg="addSp delSp modSp add mod">
        <pc:chgData name="李 思旭" userId="0b2a59f6a714c59c" providerId="LiveId" clId="{72217A69-AE90-4E10-84D8-ED99DCB0C470}" dt="2022-09-25T14:53:20.524" v="1447" actId="167"/>
        <pc:sldMkLst>
          <pc:docMk/>
          <pc:sldMk cId="2467801323" sldId="265"/>
        </pc:sldMkLst>
        <pc:spChg chg="del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2" creationId="{D9D908B0-BC11-67C2-71B9-C1C4756C5A29}"/>
          </ac:spMkLst>
        </pc:spChg>
        <pc:spChg chg="mod">
          <ac:chgData name="李 思旭" userId="0b2a59f6a714c59c" providerId="LiveId" clId="{72217A69-AE90-4E10-84D8-ED99DCB0C470}" dt="2022-09-23T21:37:14.570" v="656" actId="207"/>
          <ac:spMkLst>
            <pc:docMk/>
            <pc:sldMk cId="2467801323" sldId="265"/>
            <ac:spMk id="3" creationId="{279C49A0-8E28-D95C-1862-E3FBD38ABBA3}"/>
          </ac:spMkLst>
        </pc:spChg>
        <pc:spChg chg="del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6" creationId="{75A4358E-B08C-9075-FFB5-8454BC80DF74}"/>
          </ac:spMkLst>
        </pc:spChg>
        <pc:spChg chg="mod">
          <ac:chgData name="李 思旭" userId="0b2a59f6a714c59c" providerId="LiveId" clId="{72217A69-AE90-4E10-84D8-ED99DCB0C470}" dt="2022-09-23T21:37:14.570" v="656" actId="207"/>
          <ac:spMkLst>
            <pc:docMk/>
            <pc:sldMk cId="2467801323" sldId="265"/>
            <ac:spMk id="22" creationId="{F4E5239C-AF91-AB6D-0A73-2B1C2BF81020}"/>
          </ac:spMkLst>
        </pc:spChg>
        <pc:spChg chg="del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25" creationId="{19B7F40D-7E0D-EA52-54C8-4505C7F132DB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27" creationId="{A642D569-5803-9EC7-41A3-6ED3CA04F63E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30" creationId="{8AC63D83-7468-3153-6813-59B7456BFD6F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32" creationId="{A08DB8C7-FFA5-5EA6-52A7-01150CAECAEF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34" creationId="{468EFCFE-A813-E6E3-94D5-0DF542B10611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35" creationId="{714254FC-9CAF-110C-9F31-74ACD942485B}"/>
          </ac:spMkLst>
        </pc:spChg>
        <pc:spChg chg="add mod">
          <ac:chgData name="李 思旭" userId="0b2a59f6a714c59c" providerId="LiveId" clId="{72217A69-AE90-4E10-84D8-ED99DCB0C470}" dt="2022-09-23T21:37:43.062" v="668" actId="1076"/>
          <ac:spMkLst>
            <pc:docMk/>
            <pc:sldMk cId="2467801323" sldId="265"/>
            <ac:spMk id="37" creationId="{C007F728-6283-1E15-EBE0-F905A433E89B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38" creationId="{A331813B-68BB-A1E0-388E-FAC5B7B62723}"/>
          </ac:spMkLst>
        </pc:spChg>
        <pc:spChg chg="add 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39" creationId="{9A81EA92-2C93-26EB-E237-9F4A8EAA0A76}"/>
          </ac:spMkLst>
        </pc:spChg>
        <pc:spChg chg="del">
          <ac:chgData name="李 思旭" userId="0b2a59f6a714c59c" providerId="LiveId" clId="{72217A69-AE90-4E10-84D8-ED99DCB0C470}" dt="2022-09-23T21:37:53.604" v="671" actId="478"/>
          <ac:spMkLst>
            <pc:docMk/>
            <pc:sldMk cId="2467801323" sldId="265"/>
            <ac:spMk id="40" creationId="{2CA90FDF-D586-8CAD-F09A-06DC79959506}"/>
          </ac:spMkLst>
        </pc:spChg>
        <pc:spChg chg="add mod">
          <ac:chgData name="李 思旭" userId="0b2a59f6a714c59c" providerId="LiveId" clId="{72217A69-AE90-4E10-84D8-ED99DCB0C470}" dt="2022-09-25T14:38:55.028" v="953" actId="20577"/>
          <ac:spMkLst>
            <pc:docMk/>
            <pc:sldMk cId="2467801323" sldId="265"/>
            <ac:spMk id="40" creationId="{31772F86-B6AF-6E0A-9B12-7674470E9248}"/>
          </ac:spMkLst>
        </pc:spChg>
        <pc:spChg chg="add mod">
          <ac:chgData name="李 思旭" userId="0b2a59f6a714c59c" providerId="LiveId" clId="{72217A69-AE90-4E10-84D8-ED99DCB0C470}" dt="2022-09-23T21:37:43.062" v="668" actId="1076"/>
          <ac:spMkLst>
            <pc:docMk/>
            <pc:sldMk cId="2467801323" sldId="265"/>
            <ac:spMk id="41" creationId="{30D65791-2729-9046-3BDE-7CE5E390FF86}"/>
          </ac:spMkLst>
        </pc:spChg>
        <pc:spChg chg="add mod">
          <ac:chgData name="李 思旭" userId="0b2a59f6a714c59c" providerId="LiveId" clId="{72217A69-AE90-4E10-84D8-ED99DCB0C470}" dt="2022-09-25T14:38:51.944" v="951" actId="20577"/>
          <ac:spMkLst>
            <pc:docMk/>
            <pc:sldMk cId="2467801323" sldId="265"/>
            <ac:spMk id="42" creationId="{09704E31-1A16-1F69-6926-80D785F2D89E}"/>
          </ac:spMkLst>
        </pc:spChg>
        <pc:spChg chg="del">
          <ac:chgData name="李 思旭" userId="0b2a59f6a714c59c" providerId="LiveId" clId="{72217A69-AE90-4E10-84D8-ED99DCB0C470}" dt="2022-09-23T21:37:53.604" v="671" actId="478"/>
          <ac:spMkLst>
            <pc:docMk/>
            <pc:sldMk cId="2467801323" sldId="265"/>
            <ac:spMk id="42" creationId="{7457EB97-9FD2-BCB5-1FBB-4DEFC7B741A5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43" creationId="{4ECCD606-99D6-0221-9B52-6E65353773C8}"/>
          </ac:spMkLst>
        </pc:spChg>
        <pc:spChg chg="add 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44" creationId="{7B1D759B-10C8-21C8-6C66-4BEF1BC54751}"/>
          </ac:spMkLst>
        </pc:spChg>
        <pc:spChg chg="add mod">
          <ac:chgData name="李 思旭" userId="0b2a59f6a714c59c" providerId="LiveId" clId="{72217A69-AE90-4E10-84D8-ED99DCB0C470}" dt="2022-09-25T14:38:53.499" v="952" actId="20577"/>
          <ac:spMkLst>
            <pc:docMk/>
            <pc:sldMk cId="2467801323" sldId="265"/>
            <ac:spMk id="45" creationId="{520C6BA9-7429-4BE9-A36F-C638DD22B234}"/>
          </ac:spMkLst>
        </pc:spChg>
        <pc:spChg chg="del">
          <ac:chgData name="李 思旭" userId="0b2a59f6a714c59c" providerId="LiveId" clId="{72217A69-AE90-4E10-84D8-ED99DCB0C470}" dt="2022-09-23T21:37:53.604" v="671" actId="478"/>
          <ac:spMkLst>
            <pc:docMk/>
            <pc:sldMk cId="2467801323" sldId="265"/>
            <ac:spMk id="45" creationId="{7AE42836-C85F-CF49-3163-D81091143645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46" creationId="{16DE7721-9A63-E5EA-AD08-E902A2CCEC34}"/>
          </ac:spMkLst>
        </pc:spChg>
        <pc:spChg chg="add mod">
          <ac:chgData name="李 思旭" userId="0b2a59f6a714c59c" providerId="LiveId" clId="{72217A69-AE90-4E10-84D8-ED99DCB0C470}" dt="2022-09-25T14:38:46.916" v="948" actId="20577"/>
          <ac:spMkLst>
            <pc:docMk/>
            <pc:sldMk cId="2467801323" sldId="265"/>
            <ac:spMk id="47" creationId="{C1536787-5E44-BE08-EE54-0BCA740F648E}"/>
          </ac:spMkLst>
        </pc:spChg>
        <pc:spChg chg="del">
          <ac:chgData name="李 思旭" userId="0b2a59f6a714c59c" providerId="LiveId" clId="{72217A69-AE90-4E10-84D8-ED99DCB0C470}" dt="2022-09-23T21:37:53.604" v="671" actId="478"/>
          <ac:spMkLst>
            <pc:docMk/>
            <pc:sldMk cId="2467801323" sldId="265"/>
            <ac:spMk id="47" creationId="{E860A78D-C3AB-046D-EB8B-60556B53474C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51" creationId="{147641EA-4ABA-3EAC-F0DD-EC8A1259D290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0:50.723" v="1380" actId="478"/>
          <ac:spMkLst>
            <pc:docMk/>
            <pc:sldMk cId="2467801323" sldId="265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55" creationId="{36746218-C92A-1EC0-DAC9-E11F93629F4F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57" creationId="{69084380-DCA1-CDCC-AF29-EEEDFC452E29}"/>
          </ac:spMkLst>
        </pc:spChg>
        <pc:spChg chg="del mod">
          <ac:chgData name="李 思旭" userId="0b2a59f6a714c59c" providerId="LiveId" clId="{72217A69-AE90-4E10-84D8-ED99DCB0C470}" dt="2022-09-25T14:35:12.250" v="858" actId="478"/>
          <ac:spMkLst>
            <pc:docMk/>
            <pc:sldMk cId="2467801323" sldId="265"/>
            <ac:spMk id="59" creationId="{9CBC8C38-AFDC-14D8-4414-5A12ADA1C27A}"/>
          </ac:spMkLst>
        </pc:spChg>
        <pc:spChg chg="add del mod">
          <ac:chgData name="李 思旭" userId="0b2a59f6a714c59c" providerId="LiveId" clId="{72217A69-AE90-4E10-84D8-ED99DCB0C470}" dt="2022-09-25T14:35:50.363" v="870" actId="478"/>
          <ac:spMkLst>
            <pc:docMk/>
            <pc:sldMk cId="2467801323" sldId="265"/>
            <ac:spMk id="60" creationId="{91B4DCFB-6961-2B64-1E81-6AC92A07A3AF}"/>
          </ac:spMkLst>
        </pc:spChg>
        <pc:spChg chg="add del mod">
          <ac:chgData name="李 思旭" userId="0b2a59f6a714c59c" providerId="LiveId" clId="{72217A69-AE90-4E10-84D8-ED99DCB0C470}" dt="2022-09-25T14:35:50.363" v="870" actId="478"/>
          <ac:spMkLst>
            <pc:docMk/>
            <pc:sldMk cId="2467801323" sldId="265"/>
            <ac:spMk id="61" creationId="{D0803B97-EFB7-5609-DADD-79A80E308BFD}"/>
          </ac:spMkLst>
        </pc:spChg>
        <pc:spChg chg="add del mod">
          <ac:chgData name="李 思旭" userId="0b2a59f6a714c59c" providerId="LiveId" clId="{72217A69-AE90-4E10-84D8-ED99DCB0C470}" dt="2022-09-25T14:35:50.363" v="870" actId="478"/>
          <ac:spMkLst>
            <pc:docMk/>
            <pc:sldMk cId="2467801323" sldId="265"/>
            <ac:spMk id="62" creationId="{E98B26B8-1186-4163-B741-5189072F64AF}"/>
          </ac:spMkLst>
        </pc:spChg>
        <pc:spChg chg="add del mod">
          <ac:chgData name="李 思旭" userId="0b2a59f6a714c59c" providerId="LiveId" clId="{72217A69-AE90-4E10-84D8-ED99DCB0C470}" dt="2022-09-25T14:35:50.363" v="870" actId="478"/>
          <ac:spMkLst>
            <pc:docMk/>
            <pc:sldMk cId="2467801323" sldId="265"/>
            <ac:spMk id="63" creationId="{E4BB657E-1437-29B4-A7E4-F837ACB76325}"/>
          </ac:spMkLst>
        </pc:spChg>
        <pc:spChg chg="add del mod ord">
          <ac:chgData name="李 思旭" userId="0b2a59f6a714c59c" providerId="LiveId" clId="{72217A69-AE90-4E10-84D8-ED99DCB0C470}" dt="2022-09-25T14:35:50.851" v="871" actId="478"/>
          <ac:spMkLst>
            <pc:docMk/>
            <pc:sldMk cId="2467801323" sldId="265"/>
            <ac:spMk id="64" creationId="{E8BCD328-04E3-F6AC-AB03-43BB17F4E4C4}"/>
          </ac:spMkLst>
        </pc:spChg>
        <pc:spChg chg="add mod">
          <ac:chgData name="李 思旭" userId="0b2a59f6a714c59c" providerId="LiveId" clId="{72217A69-AE90-4E10-84D8-ED99DCB0C470}" dt="2022-09-25T14:38:49.956" v="950" actId="20577"/>
          <ac:spMkLst>
            <pc:docMk/>
            <pc:sldMk cId="2467801323" sldId="265"/>
            <ac:spMk id="65" creationId="{AC7091C9-36B9-8556-FF90-28DA2B76421F}"/>
          </ac:spMkLst>
        </pc:spChg>
        <pc:spChg chg="add mod">
          <ac:chgData name="李 思旭" userId="0b2a59f6a714c59c" providerId="LiveId" clId="{72217A69-AE90-4E10-84D8-ED99DCB0C470}" dt="2022-09-25T14:38:48.291" v="949" actId="20577"/>
          <ac:spMkLst>
            <pc:docMk/>
            <pc:sldMk cId="2467801323" sldId="265"/>
            <ac:spMk id="66" creationId="{94332D04-6BBC-FB87-1EA6-3D0C1D3D8751}"/>
          </ac:spMkLst>
        </pc:spChg>
        <pc:spChg chg="add mod">
          <ac:chgData name="李 思旭" userId="0b2a59f6a714c59c" providerId="LiveId" clId="{72217A69-AE90-4E10-84D8-ED99DCB0C470}" dt="2022-09-25T14:38:42.220" v="945" actId="20577"/>
          <ac:spMkLst>
            <pc:docMk/>
            <pc:sldMk cId="2467801323" sldId="265"/>
            <ac:spMk id="67" creationId="{763BA8E4-8A55-B158-B9EE-4A2A6F2A7C6E}"/>
          </ac:spMkLst>
        </pc:spChg>
        <pc:spChg chg="add mod">
          <ac:chgData name="李 思旭" userId="0b2a59f6a714c59c" providerId="LiveId" clId="{72217A69-AE90-4E10-84D8-ED99DCB0C470}" dt="2022-09-25T14:38:43.689" v="946" actId="20577"/>
          <ac:spMkLst>
            <pc:docMk/>
            <pc:sldMk cId="2467801323" sldId="265"/>
            <ac:spMk id="68" creationId="{3EC4CE9C-B9C4-7EDE-3B90-CE599B691595}"/>
          </ac:spMkLst>
        </pc:spChg>
        <pc:spChg chg="add mod">
          <ac:chgData name="李 思旭" userId="0b2a59f6a714c59c" providerId="LiveId" clId="{72217A69-AE90-4E10-84D8-ED99DCB0C470}" dt="2022-09-25T14:38:45.500" v="947" actId="20577"/>
          <ac:spMkLst>
            <pc:docMk/>
            <pc:sldMk cId="2467801323" sldId="265"/>
            <ac:spMk id="69" creationId="{0E856BC7-6138-1BEF-0632-22E32F6ACF5A}"/>
          </ac:spMkLst>
        </pc:spChg>
        <pc:spChg chg="add mod">
          <ac:chgData name="李 思旭" userId="0b2a59f6a714c59c" providerId="LiveId" clId="{72217A69-AE90-4E10-84D8-ED99DCB0C470}" dt="2022-09-25T14:38:40.663" v="944" actId="20577"/>
          <ac:spMkLst>
            <pc:docMk/>
            <pc:sldMk cId="2467801323" sldId="265"/>
            <ac:spMk id="70" creationId="{77DAE174-EBD8-E04B-538E-EAA7142001D3}"/>
          </ac:spMkLst>
        </pc:spChg>
        <pc:spChg chg="add mod">
          <ac:chgData name="李 思旭" userId="0b2a59f6a714c59c" providerId="LiveId" clId="{72217A69-AE90-4E10-84D8-ED99DCB0C470}" dt="2022-09-25T14:38:39.128" v="943" actId="20577"/>
          <ac:spMkLst>
            <pc:docMk/>
            <pc:sldMk cId="2467801323" sldId="265"/>
            <ac:spMk id="71" creationId="{D1FBF057-1928-FCD3-0124-474A35769E37}"/>
          </ac:spMkLst>
        </pc:spChg>
        <pc:spChg chg="add mod">
          <ac:chgData name="李 思旭" userId="0b2a59f6a714c59c" providerId="LiveId" clId="{72217A69-AE90-4E10-84D8-ED99DCB0C470}" dt="2022-09-25T14:38:36.593" v="941" actId="20577"/>
          <ac:spMkLst>
            <pc:docMk/>
            <pc:sldMk cId="2467801323" sldId="265"/>
            <ac:spMk id="72" creationId="{7444D7CD-A703-4E28-E923-56EF62F3D334}"/>
          </ac:spMkLst>
        </pc:spChg>
        <pc:spChg chg="add mod">
          <ac:chgData name="李 思旭" userId="0b2a59f6a714c59c" providerId="LiveId" clId="{72217A69-AE90-4E10-84D8-ED99DCB0C470}" dt="2022-09-25T14:38:37.797" v="942" actId="20577"/>
          <ac:spMkLst>
            <pc:docMk/>
            <pc:sldMk cId="2467801323" sldId="265"/>
            <ac:spMk id="73" creationId="{2CF32286-95F8-3502-3348-673A21192E3A}"/>
          </ac:spMkLst>
        </pc:spChg>
        <pc:spChg chg="add mod">
          <ac:chgData name="李 思旭" userId="0b2a59f6a714c59c" providerId="LiveId" clId="{72217A69-AE90-4E10-84D8-ED99DCB0C470}" dt="2022-09-25T14:35:23.737" v="862" actId="1076"/>
          <ac:spMkLst>
            <pc:docMk/>
            <pc:sldMk cId="2467801323" sldId="265"/>
            <ac:spMk id="74" creationId="{688812C5-9646-E1C0-EDF4-92B5DA33CB5B}"/>
          </ac:spMkLst>
        </pc:spChg>
        <pc:spChg chg="add mod">
          <ac:chgData name="李 思旭" userId="0b2a59f6a714c59c" providerId="LiveId" clId="{72217A69-AE90-4E10-84D8-ED99DCB0C470}" dt="2022-09-25T14:35:27.533" v="864" actId="1076"/>
          <ac:spMkLst>
            <pc:docMk/>
            <pc:sldMk cId="2467801323" sldId="265"/>
            <ac:spMk id="75" creationId="{6CE829F7-6082-5B8D-7856-2D807D70FB23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76" creationId="{299C4A1A-456F-E621-D76D-B087F8E695C4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77" creationId="{EC5F17EB-3EE3-ECE0-7A0C-B400C1BD579C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78" creationId="{1AF0115A-6CC0-D4F2-FF4D-B28717578321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79" creationId="{4BBAD391-D470-9A34-326E-7A3B2D1EFB6F}"/>
          </ac:spMkLst>
        </pc:spChg>
        <pc:spChg chg="del">
          <ac:chgData name="李 思旭" userId="0b2a59f6a714c59c" providerId="LiveId" clId="{72217A69-AE90-4E10-84D8-ED99DCB0C470}" dt="2022-09-23T21:37:55.052" v="672" actId="478"/>
          <ac:spMkLst>
            <pc:docMk/>
            <pc:sldMk cId="2467801323" sldId="265"/>
            <ac:spMk id="79" creationId="{DE9DF516-34D8-4F6D-4923-1C32E2D52521}"/>
          </ac:spMkLst>
        </pc:spChg>
        <pc:spChg chg="del">
          <ac:chgData name="李 思旭" userId="0b2a59f6a714c59c" providerId="LiveId" clId="{72217A69-AE90-4E10-84D8-ED99DCB0C470}" dt="2022-09-23T21:37:55.052" v="672" actId="478"/>
          <ac:spMkLst>
            <pc:docMk/>
            <pc:sldMk cId="2467801323" sldId="265"/>
            <ac:spMk id="80" creationId="{8FA326D5-B45B-7E1E-2251-713D3901B113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80" creationId="{BC0CD6FE-70FE-1EB1-F56E-4FBABCF9A0E4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81" creationId="{88E2C3A5-5ECF-5106-AECE-1CFD880D6D53}"/>
          </ac:spMkLst>
        </pc:spChg>
        <pc:spChg chg="del">
          <ac:chgData name="李 思旭" userId="0b2a59f6a714c59c" providerId="LiveId" clId="{72217A69-AE90-4E10-84D8-ED99DCB0C470}" dt="2022-09-23T21:37:55.052" v="672" actId="478"/>
          <ac:spMkLst>
            <pc:docMk/>
            <pc:sldMk cId="2467801323" sldId="265"/>
            <ac:spMk id="81" creationId="{DE802AF7-95C0-8032-7FC8-C26B14F01539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82" creationId="{1E1D3791-F408-89B9-A492-0A160ECF5215}"/>
          </ac:spMkLst>
        </pc:spChg>
        <pc:spChg chg="del">
          <ac:chgData name="李 思旭" userId="0b2a59f6a714c59c" providerId="LiveId" clId="{72217A69-AE90-4E10-84D8-ED99DCB0C470}" dt="2022-09-23T21:37:55.052" v="672" actId="478"/>
          <ac:spMkLst>
            <pc:docMk/>
            <pc:sldMk cId="2467801323" sldId="265"/>
            <ac:spMk id="82" creationId="{C3D70E2C-FB64-C91A-00AC-377C26A39C84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83" creationId="{C2F7B676-E0B1-843F-7416-9F3003973956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84" creationId="{2116242F-127B-4A57-DA78-6D6E242B74EE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85" creationId="{2D58A7D8-DF62-B4C3-E080-58D712450C4A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86" creationId="{3A2BB5C2-C9F4-109F-4681-F1CB1E9AC588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0:49.208" v="1379" actId="478"/>
          <ac:spMkLst>
            <pc:docMk/>
            <pc:sldMk cId="2467801323" sldId="265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1" creationId="{D63098D2-5E86-AD9E-5DA0-8DACA78848DC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2" creationId="{D1488273-0FBD-D3F7-ECA3-C038FF61173F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3" creationId="{A911A84C-C6A0-E9EB-3B94-1F25BE039017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4" creationId="{E5FFE0AD-4297-769A-BCE1-EB4360D766E8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5" creationId="{E18CF84C-96A5-0556-8048-C2C7E1C998C8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6" creationId="{C16D6143-264F-C949-B627-724CBA8EEA6C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7" creationId="{959EAFCB-C095-8BCE-F132-E43FA0DA7D21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8" creationId="{3FD601B1-3E52-B9E0-EBF3-D3660B6232DD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99" creationId="{CA663AE9-9C5A-B0F1-75E4-3BB2A03C53B0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0" creationId="{4CCB675A-FCCF-CAD8-2F1D-7DD35539B0F2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1" creationId="{D42A0C3C-8B28-C26F-6784-2D7B591400F0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2" creationId="{39BC41F4-57F5-2153-862D-5D3F8C46B46F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3" creationId="{A5300BD3-E8C1-C983-B9B5-0A812D569AEB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4" creationId="{704E4893-6806-56B0-49EC-50FE04F50B8B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05" creationId="{E8F0D7AC-D2ED-C0B6-9F45-9CDBBFB65461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6" creationId="{FAE48FAB-A691-5BE3-C9EB-0740BE67B308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7" creationId="{CBF8D1E6-CD7A-C2A5-986D-35BB74EAB6D2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08" creationId="{12CAE62B-E9A4-22BF-3204-18614A38C698}"/>
          </ac:spMkLst>
        </pc:spChg>
        <pc:spChg chg="add del mod">
          <ac:chgData name="李 思旭" userId="0b2a59f6a714c59c" providerId="LiveId" clId="{72217A69-AE90-4E10-84D8-ED99DCB0C470}" dt="2022-09-25T14:50:56.433" v="1382" actId="478"/>
          <ac:spMkLst>
            <pc:docMk/>
            <pc:sldMk cId="2467801323" sldId="265"/>
            <ac:spMk id="109" creationId="{F0043D58-B231-64CF-C48C-34F3C38B4330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10" creationId="{8CEC4912-24D6-9D02-176C-E4F5D96AC957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11" creationId="{11F83055-E160-87C5-0D69-536BD6E871CE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12" creationId="{41A4DEC8-E1B1-FF01-6239-FBDCC0FAEA88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13" creationId="{16F96B1F-CDBA-7103-062C-0029E0BD4F15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14" creationId="{FC3AEB2A-0F5A-E293-4E2D-EDB7986D09FA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15" creationId="{7665E8EB-A06C-B46A-B8DF-6DB5E3E82AE6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16" creationId="{B9505C05-B4E8-CBDF-1F83-7FDB3E9CF6B9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17" creationId="{C9E13999-812C-1DDA-C816-432774848D29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18" creationId="{E4D75FB9-E144-314E-0755-A0352C8CCE35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19" creationId="{58238E2F-6E4F-DC27-442A-4DBE201A3ED6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0" creationId="{F4462D9F-A60C-3E77-BB33-01520742D796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1" creationId="{FF638159-EE43-2F20-BC90-79EABCD9C1C2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2" creationId="{3734DB1E-A656-77D1-4D57-04A218CB2D38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3" creationId="{FE104D40-194D-CCC6-4065-9DBA67CEC7F4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4" creationId="{D8B8C373-354E-D0EB-3B67-792AEB344647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5" creationId="{F750F21B-516C-E648-018F-A6BA538999FF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6" creationId="{DC13CE9B-0C9C-91D5-6D96-BD4A16EEC08D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7" creationId="{54F54D19-ECBB-2228-4F6F-25F77B4ABBFD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8" creationId="{A8273CBE-8E07-51D5-B94E-5C7986E76708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29" creationId="{EAE65B57-6DA1-A74A-4DE4-2AE6A9F68304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0" creationId="{FA065542-3D2D-D695-790D-38204FEC3EE6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1" creationId="{00DD7065-3046-D049-927E-ACB39F45DE88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2" creationId="{BFF6817F-51EB-E23C-6C03-03E05EDF829E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3" creationId="{F044B3ED-400D-040C-4B5D-96AF4256ACA5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4" creationId="{D75F3A6E-ED08-C2AC-C9AE-93EBF5393A56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5" creationId="{A09CD489-DEB9-2692-43F7-B8FA2517779E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6" creationId="{72132B21-9176-C5CE-4BD7-8FCA22AF8033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7" creationId="{656165DF-EAC3-724D-4F6F-2A3D6B56790F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8" creationId="{EEBC1795-0FCE-8FF8-DA93-0EBAF7D04EDA}"/>
          </ac:spMkLst>
        </pc:spChg>
        <pc:spChg chg="add del mod">
          <ac:chgData name="李 思旭" userId="0b2a59f6a714c59c" providerId="LiveId" clId="{72217A69-AE90-4E10-84D8-ED99DCB0C470}" dt="2022-09-25T14:50:58.415" v="1383" actId="478"/>
          <ac:spMkLst>
            <pc:docMk/>
            <pc:sldMk cId="2467801323" sldId="265"/>
            <ac:spMk id="139" creationId="{FC88E358-2F6D-EDD4-1D3E-202A74255683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0" creationId="{DD2E8E8D-63C7-312A-F50E-C9F0E7119D3D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1" creationId="{5DACEDD1-086A-BD0A-FBED-A7B9D57682BE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2" creationId="{E2BECD68-B732-2296-BD54-99DAE16283CF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3" creationId="{4634F587-5A94-5CAC-4A46-6DE73111890A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4" creationId="{6B180E29-C511-DED7-3BAF-FD55982E0EF5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5" creationId="{B5E5E4D9-B95E-4A28-1A95-08F748C3004F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6" creationId="{6D0AD0E4-7F9E-879D-DC0E-AD6F5769B575}"/>
          </ac:spMkLst>
        </pc:spChg>
        <pc:spChg chg="add mod">
          <ac:chgData name="李 思旭" userId="0b2a59f6a714c59c" providerId="LiveId" clId="{72217A69-AE90-4E10-84D8-ED99DCB0C470}" dt="2022-09-25T14:50:52.149" v="1381"/>
          <ac:spMkLst>
            <pc:docMk/>
            <pc:sldMk cId="2467801323" sldId="265"/>
            <ac:spMk id="147" creationId="{5C6192B7-C991-4B6C-5B7C-49E19AB09253}"/>
          </ac:spMkLst>
        </pc:spChg>
        <pc:spChg chg="add mod ord">
          <ac:chgData name="李 思旭" userId="0b2a59f6a714c59c" providerId="LiveId" clId="{72217A69-AE90-4E10-84D8-ED99DCB0C470}" dt="2022-09-25T14:53:20.524" v="1447" actId="167"/>
          <ac:spMkLst>
            <pc:docMk/>
            <pc:sldMk cId="2467801323" sldId="265"/>
            <ac:spMk id="148" creationId="{49D04963-B8CE-9CEF-1A48-AE14139ABA39}"/>
          </ac:spMkLst>
        </pc:spChg>
      </pc:sldChg>
      <pc:sldChg chg="addSp delSp modSp add mod">
        <pc:chgData name="李 思旭" userId="0b2a59f6a714c59c" providerId="LiveId" clId="{72217A69-AE90-4E10-84D8-ED99DCB0C470}" dt="2022-09-25T14:53:18.398" v="1445" actId="167"/>
        <pc:sldMkLst>
          <pc:docMk/>
          <pc:sldMk cId="1539237902" sldId="266"/>
        </pc:sldMkLst>
        <pc:spChg chg="del">
          <ac:chgData name="李 思旭" userId="0b2a59f6a714c59c" providerId="LiveId" clId="{72217A69-AE90-4E10-84D8-ED99DCB0C470}" dt="2022-09-25T14:35:39.506" v="865" actId="478"/>
          <ac:spMkLst>
            <pc:docMk/>
            <pc:sldMk cId="1539237902" sldId="266"/>
            <ac:spMk id="2" creationId="{D9D908B0-BC11-67C2-71B9-C1C4756C5A29}"/>
          </ac:spMkLst>
        </pc:spChg>
        <pc:spChg chg="del">
          <ac:chgData name="李 思旭" userId="0b2a59f6a714c59c" providerId="LiveId" clId="{72217A69-AE90-4E10-84D8-ED99DCB0C470}" dt="2022-09-25T14:35:39.506" v="865" actId="478"/>
          <ac:spMkLst>
            <pc:docMk/>
            <pc:sldMk cId="1539237902" sldId="266"/>
            <ac:spMk id="6" creationId="{75A4358E-B08C-9075-FFB5-8454BC80DF74}"/>
          </ac:spMkLst>
        </pc:spChg>
        <pc:spChg chg="mod">
          <ac:chgData name="李 思旭" userId="0b2a59f6a714c59c" providerId="LiveId" clId="{72217A69-AE90-4E10-84D8-ED99DCB0C470}" dt="2022-09-23T21:38:16.343" v="674" actId="207"/>
          <ac:spMkLst>
            <pc:docMk/>
            <pc:sldMk cId="1539237902" sldId="266"/>
            <ac:spMk id="23" creationId="{1506AEA1-A1CF-937F-79ED-68345E6C13FE}"/>
          </ac:spMkLst>
        </pc:spChg>
        <pc:spChg chg="del">
          <ac:chgData name="李 思旭" userId="0b2a59f6a714c59c" providerId="LiveId" clId="{72217A69-AE90-4E10-84D8-ED99DCB0C470}" dt="2022-09-25T14:35:40.705" v="866" actId="478"/>
          <ac:spMkLst>
            <pc:docMk/>
            <pc:sldMk cId="1539237902" sldId="266"/>
            <ac:spMk id="24" creationId="{25D4EFFF-E8AA-3354-7EF3-3C3541E610D6}"/>
          </ac:spMkLst>
        </pc:spChg>
        <pc:spChg chg="del">
          <ac:chgData name="李 思旭" userId="0b2a59f6a714c59c" providerId="LiveId" clId="{72217A69-AE90-4E10-84D8-ED99DCB0C470}" dt="2022-09-25T14:35:40.705" v="866" actId="478"/>
          <ac:spMkLst>
            <pc:docMk/>
            <pc:sldMk cId="1539237902" sldId="266"/>
            <ac:spMk id="25" creationId="{19B7F40D-7E0D-EA52-54C8-4505C7F132DB}"/>
          </ac:spMkLst>
        </pc:spChg>
        <pc:spChg chg="mod">
          <ac:chgData name="李 思旭" userId="0b2a59f6a714c59c" providerId="LiveId" clId="{72217A69-AE90-4E10-84D8-ED99DCB0C470}" dt="2022-09-23T21:38:16.343" v="674" actId="207"/>
          <ac:spMkLst>
            <pc:docMk/>
            <pc:sldMk cId="1539237902" sldId="266"/>
            <ac:spMk id="26" creationId="{1AD1A578-6E2B-81B5-D1FB-E88A2A96F96D}"/>
          </ac:spMkLst>
        </pc:spChg>
        <pc:spChg chg="del">
          <ac:chgData name="李 思旭" userId="0b2a59f6a714c59c" providerId="LiveId" clId="{72217A69-AE90-4E10-84D8-ED99DCB0C470}" dt="2022-09-25T14:35:39.506" v="865" actId="478"/>
          <ac:spMkLst>
            <pc:docMk/>
            <pc:sldMk cId="1539237902" sldId="266"/>
            <ac:spMk id="27" creationId="{A642D569-5803-9EC7-41A3-6ED3CA04F63E}"/>
          </ac:spMkLst>
        </pc:spChg>
        <pc:spChg chg="mod">
          <ac:chgData name="李 思旭" userId="0b2a59f6a714c59c" providerId="LiveId" clId="{72217A69-AE90-4E10-84D8-ED99DCB0C470}" dt="2022-09-23T21:38:16.343" v="674" actId="207"/>
          <ac:spMkLst>
            <pc:docMk/>
            <pc:sldMk cId="1539237902" sldId="266"/>
            <ac:spMk id="28" creationId="{3188103F-CDC6-56CB-1D42-7F8D02ACD6C7}"/>
          </ac:spMkLst>
        </pc:spChg>
        <pc:spChg chg="del mod">
          <ac:chgData name="李 思旭" userId="0b2a59f6a714c59c" providerId="LiveId" clId="{72217A69-AE90-4E10-84D8-ED99DCB0C470}" dt="2022-09-25T14:35:40.705" v="866" actId="478"/>
          <ac:spMkLst>
            <pc:docMk/>
            <pc:sldMk cId="1539237902" sldId="266"/>
            <ac:spMk id="30" creationId="{8AC63D83-7468-3153-6813-59B7456BFD6F}"/>
          </ac:spMkLst>
        </pc:spChg>
        <pc:spChg chg="del">
          <ac:chgData name="李 思旭" userId="0b2a59f6a714c59c" providerId="LiveId" clId="{72217A69-AE90-4E10-84D8-ED99DCB0C470}" dt="2022-09-25T14:35:41.991" v="867" actId="478"/>
          <ac:spMkLst>
            <pc:docMk/>
            <pc:sldMk cId="1539237902" sldId="266"/>
            <ac:spMk id="32" creationId="{A08DB8C7-FFA5-5EA6-52A7-01150CAECAEF}"/>
          </ac:spMkLst>
        </pc:spChg>
        <pc:spChg chg="del mod">
          <ac:chgData name="李 思旭" userId="0b2a59f6a714c59c" providerId="LiveId" clId="{72217A69-AE90-4E10-84D8-ED99DCB0C470}" dt="2022-09-25T14:35:41.991" v="867" actId="478"/>
          <ac:spMkLst>
            <pc:docMk/>
            <pc:sldMk cId="1539237902" sldId="266"/>
            <ac:spMk id="34" creationId="{468EFCFE-A813-E6E3-94D5-0DF542B10611}"/>
          </ac:spMkLst>
        </pc:spChg>
        <pc:spChg chg="del mod">
          <ac:chgData name="李 思旭" userId="0b2a59f6a714c59c" providerId="LiveId" clId="{72217A69-AE90-4E10-84D8-ED99DCB0C470}" dt="2022-09-25T14:35:39.506" v="865" actId="478"/>
          <ac:spMkLst>
            <pc:docMk/>
            <pc:sldMk cId="1539237902" sldId="266"/>
            <ac:spMk id="35" creationId="{714254FC-9CAF-110C-9F31-74ACD942485B}"/>
          </ac:spMkLst>
        </pc:spChg>
        <pc:spChg chg="del mod">
          <ac:chgData name="李 思旭" userId="0b2a59f6a714c59c" providerId="LiveId" clId="{72217A69-AE90-4E10-84D8-ED99DCB0C470}" dt="2022-09-25T14:35:43.490" v="868" actId="478"/>
          <ac:spMkLst>
            <pc:docMk/>
            <pc:sldMk cId="1539237902" sldId="266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35:43.490" v="868" actId="478"/>
          <ac:spMkLst>
            <pc:docMk/>
            <pc:sldMk cId="1539237902" sldId="266"/>
            <ac:spMk id="39" creationId="{9A81EA92-2C93-26EB-E237-9F4A8EAA0A76}"/>
          </ac:spMkLst>
        </pc:spChg>
        <pc:spChg chg="add mod">
          <ac:chgData name="李 思旭" userId="0b2a59f6a714c59c" providerId="LiveId" clId="{72217A69-AE90-4E10-84D8-ED99DCB0C470}" dt="2022-09-23T21:38:44.287" v="685" actId="1076"/>
          <ac:spMkLst>
            <pc:docMk/>
            <pc:sldMk cId="1539237902" sldId="266"/>
            <ac:spMk id="40" creationId="{8D69342A-6B91-A766-AD05-93DDCB5D6D8E}"/>
          </ac:spMkLst>
        </pc:spChg>
        <pc:spChg chg="add del mod">
          <ac:chgData name="李 思旭" userId="0b2a59f6a714c59c" providerId="LiveId" clId="{72217A69-AE90-4E10-84D8-ED99DCB0C470}" dt="2022-09-25T14:35:43.490" v="868" actId="478"/>
          <ac:spMkLst>
            <pc:docMk/>
            <pc:sldMk cId="1539237902" sldId="266"/>
            <ac:spMk id="42" creationId="{B9176066-4478-BE48-6AC3-7AFDC5F53AD1}"/>
          </ac:spMkLst>
        </pc:spChg>
        <pc:spChg chg="add mod">
          <ac:chgData name="李 思旭" userId="0b2a59f6a714c59c" providerId="LiveId" clId="{72217A69-AE90-4E10-84D8-ED99DCB0C470}" dt="2022-09-25T14:39:16.508" v="968" actId="20577"/>
          <ac:spMkLst>
            <pc:docMk/>
            <pc:sldMk cId="1539237902" sldId="266"/>
            <ac:spMk id="43" creationId="{3B0CE9CC-6E4C-A7EB-F245-E1AEEE5FADA6}"/>
          </ac:spMkLst>
        </pc:spChg>
        <pc:spChg chg="del">
          <ac:chgData name="李 思旭" userId="0b2a59f6a714c59c" providerId="LiveId" clId="{72217A69-AE90-4E10-84D8-ED99DCB0C470}" dt="2022-09-23T21:38:50.949" v="687" actId="478"/>
          <ac:spMkLst>
            <pc:docMk/>
            <pc:sldMk cId="1539237902" sldId="266"/>
            <ac:spMk id="43" creationId="{4ECCD606-99D6-0221-9B52-6E65353773C8}"/>
          </ac:spMkLst>
        </pc:spChg>
        <pc:spChg chg="del mod">
          <ac:chgData name="李 思旭" userId="0b2a59f6a714c59c" providerId="LiveId" clId="{72217A69-AE90-4E10-84D8-ED99DCB0C470}" dt="2022-09-25T14:35:41.991" v="867" actId="478"/>
          <ac:spMkLst>
            <pc:docMk/>
            <pc:sldMk cId="1539237902" sldId="266"/>
            <ac:spMk id="44" creationId="{7B1D759B-10C8-21C8-6C66-4BEF1BC54751}"/>
          </ac:spMkLst>
        </pc:spChg>
        <pc:spChg chg="add del mod">
          <ac:chgData name="李 思旭" userId="0b2a59f6a714c59c" providerId="LiveId" clId="{72217A69-AE90-4E10-84D8-ED99DCB0C470}" dt="2022-09-25T14:35:39.506" v="865" actId="478"/>
          <ac:spMkLst>
            <pc:docMk/>
            <pc:sldMk cId="1539237902" sldId="266"/>
            <ac:spMk id="45" creationId="{22C658FB-467C-49F1-2C43-5BD8E6BF847F}"/>
          </ac:spMkLst>
        </pc:spChg>
        <pc:spChg chg="del">
          <ac:chgData name="李 思旭" userId="0b2a59f6a714c59c" providerId="LiveId" clId="{72217A69-AE90-4E10-84D8-ED99DCB0C470}" dt="2022-09-23T21:38:50.949" v="687" actId="478"/>
          <ac:spMkLst>
            <pc:docMk/>
            <pc:sldMk cId="1539237902" sldId="266"/>
            <ac:spMk id="46" creationId="{16DE7721-9A63-E5EA-AD08-E902A2CCEC34}"/>
          </ac:spMkLst>
        </pc:spChg>
        <pc:spChg chg="add mod">
          <ac:chgData name="李 思旭" userId="0b2a59f6a714c59c" providerId="LiveId" clId="{72217A69-AE90-4E10-84D8-ED99DCB0C470}" dt="2022-09-25T14:39:14.949" v="967" actId="20577"/>
          <ac:spMkLst>
            <pc:docMk/>
            <pc:sldMk cId="1539237902" sldId="266"/>
            <ac:spMk id="46" creationId="{F9BBF512-958A-0729-4BA5-50D5A8403814}"/>
          </ac:spMkLst>
        </pc:spChg>
        <pc:spChg chg="add del mod">
          <ac:chgData name="李 思旭" userId="0b2a59f6a714c59c" providerId="LiveId" clId="{72217A69-AE90-4E10-84D8-ED99DCB0C470}" dt="2022-09-25T14:35:40.705" v="866" actId="478"/>
          <ac:spMkLst>
            <pc:docMk/>
            <pc:sldMk cId="1539237902" sldId="266"/>
            <ac:spMk id="47" creationId="{EBDC8731-8255-1275-8A63-B061D681DAE6}"/>
          </ac:spMkLst>
        </pc:spChg>
        <pc:spChg chg="add mod">
          <ac:chgData name="李 思旭" userId="0b2a59f6a714c59c" providerId="LiveId" clId="{72217A69-AE90-4E10-84D8-ED99DCB0C470}" dt="2022-09-25T14:39:09.549" v="963" actId="20577"/>
          <ac:spMkLst>
            <pc:docMk/>
            <pc:sldMk cId="1539237902" sldId="266"/>
            <ac:spMk id="48" creationId="{590C0E0E-B420-5CD0-5351-D510FCBC7B2E}"/>
          </ac:spMkLst>
        </pc:spChg>
        <pc:spChg chg="del">
          <ac:chgData name="李 思旭" userId="0b2a59f6a714c59c" providerId="LiveId" clId="{72217A69-AE90-4E10-84D8-ED99DCB0C470}" dt="2022-09-23T21:38:50.949" v="687" actId="478"/>
          <ac:spMkLst>
            <pc:docMk/>
            <pc:sldMk cId="1539237902" sldId="266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4:51:02.613" v="1385" actId="478"/>
          <ac:spMkLst>
            <pc:docMk/>
            <pc:sldMk cId="1539237902" sldId="266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02.613" v="1385" actId="478"/>
          <ac:spMkLst>
            <pc:docMk/>
            <pc:sldMk cId="1539237902" sldId="266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3T21:38:50.949" v="687" actId="478"/>
          <ac:spMkLst>
            <pc:docMk/>
            <pc:sldMk cId="1539237902" sldId="266"/>
            <ac:spMk id="51" creationId="{147641EA-4ABA-3EAC-F0DD-EC8A1259D290}"/>
          </ac:spMkLst>
        </pc:spChg>
        <pc:spChg chg="add mod">
          <ac:chgData name="李 思旭" userId="0b2a59f6a714c59c" providerId="LiveId" clId="{72217A69-AE90-4E10-84D8-ED99DCB0C470}" dt="2022-09-25T14:39:08.303" v="962" actId="20577"/>
          <ac:spMkLst>
            <pc:docMk/>
            <pc:sldMk cId="1539237902" sldId="266"/>
            <ac:spMk id="51" creationId="{7AF14B0D-2508-34B0-6EF3-538DD7B0D577}"/>
          </ac:spMkLst>
        </pc:spChg>
        <pc:spChg chg="del">
          <ac:chgData name="李 思旭" userId="0b2a59f6a714c59c" providerId="LiveId" clId="{72217A69-AE90-4E10-84D8-ED99DCB0C470}" dt="2022-09-25T14:51:02.613" v="1385" actId="478"/>
          <ac:spMkLst>
            <pc:docMk/>
            <pc:sldMk cId="1539237902" sldId="266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02.613" v="1385" actId="478"/>
          <ac:spMkLst>
            <pc:docMk/>
            <pc:sldMk cId="1539237902" sldId="266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35:41.991" v="867" actId="478"/>
          <ac:spMkLst>
            <pc:docMk/>
            <pc:sldMk cId="1539237902" sldId="266"/>
            <ac:spMk id="55" creationId="{36746218-C92A-1EC0-DAC9-E11F93629F4F}"/>
          </ac:spMkLst>
        </pc:spChg>
        <pc:spChg chg="del mod">
          <ac:chgData name="李 思旭" userId="0b2a59f6a714c59c" providerId="LiveId" clId="{72217A69-AE90-4E10-84D8-ED99DCB0C470}" dt="2022-09-25T14:35:43.490" v="868" actId="478"/>
          <ac:spMkLst>
            <pc:docMk/>
            <pc:sldMk cId="1539237902" sldId="266"/>
            <ac:spMk id="57" creationId="{69084380-DCA1-CDCC-AF29-EEEDFC452E29}"/>
          </ac:spMkLst>
        </pc:spChg>
        <pc:spChg chg="del mod">
          <ac:chgData name="李 思旭" userId="0b2a59f6a714c59c" providerId="LiveId" clId="{72217A69-AE90-4E10-84D8-ED99DCB0C470}" dt="2022-09-25T14:35:40.705" v="866" actId="478"/>
          <ac:spMkLst>
            <pc:docMk/>
            <pc:sldMk cId="1539237902" sldId="266"/>
            <ac:spMk id="59" creationId="{9CBC8C38-AFDC-14D8-4414-5A12ADA1C27A}"/>
          </ac:spMkLst>
        </pc:spChg>
        <pc:spChg chg="add del mod">
          <ac:chgData name="李 思旭" userId="0b2a59f6a714c59c" providerId="LiveId" clId="{72217A69-AE90-4E10-84D8-ED99DCB0C470}" dt="2022-09-25T14:35:41.991" v="867" actId="478"/>
          <ac:spMkLst>
            <pc:docMk/>
            <pc:sldMk cId="1539237902" sldId="266"/>
            <ac:spMk id="60" creationId="{3E013FC9-1BA5-E608-6649-388E8F37ADBC}"/>
          </ac:spMkLst>
        </pc:spChg>
        <pc:spChg chg="add del mod">
          <ac:chgData name="李 思旭" userId="0b2a59f6a714c59c" providerId="LiveId" clId="{72217A69-AE90-4E10-84D8-ED99DCB0C470}" dt="2022-09-25T14:35:43.490" v="868" actId="478"/>
          <ac:spMkLst>
            <pc:docMk/>
            <pc:sldMk cId="1539237902" sldId="266"/>
            <ac:spMk id="61" creationId="{DF456C5F-5D05-F447-7CDD-2184884BA858}"/>
          </ac:spMkLst>
        </pc:spChg>
        <pc:spChg chg="add del mod ord">
          <ac:chgData name="李 思旭" userId="0b2a59f6a714c59c" providerId="LiveId" clId="{72217A69-AE90-4E10-84D8-ED99DCB0C470}" dt="2022-09-25T14:35:44.489" v="869" actId="478"/>
          <ac:spMkLst>
            <pc:docMk/>
            <pc:sldMk cId="1539237902" sldId="266"/>
            <ac:spMk id="62" creationId="{E50AB1F6-E64C-E9B7-A0BE-32E3F8B38276}"/>
          </ac:spMkLst>
        </pc:spChg>
        <pc:spChg chg="add mod">
          <ac:chgData name="李 思旭" userId="0b2a59f6a714c59c" providerId="LiveId" clId="{72217A69-AE90-4E10-84D8-ED99DCB0C470}" dt="2022-09-25T14:39:13.319" v="966" actId="20577"/>
          <ac:spMkLst>
            <pc:docMk/>
            <pc:sldMk cId="1539237902" sldId="266"/>
            <ac:spMk id="63" creationId="{DF2D3DC5-3FFB-F650-E964-6EAA74DFDFEA}"/>
          </ac:spMkLst>
        </pc:spChg>
        <pc:spChg chg="add mod">
          <ac:chgData name="李 思旭" userId="0b2a59f6a714c59c" providerId="LiveId" clId="{72217A69-AE90-4E10-84D8-ED99DCB0C470}" dt="2022-09-25T14:39:10.851" v="964" actId="20577"/>
          <ac:spMkLst>
            <pc:docMk/>
            <pc:sldMk cId="1539237902" sldId="266"/>
            <ac:spMk id="64" creationId="{ABE19AFC-05D2-A687-57F7-74E4DE918123}"/>
          </ac:spMkLst>
        </pc:spChg>
        <pc:spChg chg="add mod">
          <ac:chgData name="李 思旭" userId="0b2a59f6a714c59c" providerId="LiveId" clId="{72217A69-AE90-4E10-84D8-ED99DCB0C470}" dt="2022-09-25T14:39:06.895" v="961" actId="20577"/>
          <ac:spMkLst>
            <pc:docMk/>
            <pc:sldMk cId="1539237902" sldId="266"/>
            <ac:spMk id="65" creationId="{1ED57D55-7530-5A25-7ED9-980D4BCAF8F1}"/>
          </ac:spMkLst>
        </pc:spChg>
        <pc:spChg chg="add mod">
          <ac:chgData name="李 思旭" userId="0b2a59f6a714c59c" providerId="LiveId" clId="{72217A69-AE90-4E10-84D8-ED99DCB0C470}" dt="2022-09-25T14:39:01.868" v="957" actId="20577"/>
          <ac:spMkLst>
            <pc:docMk/>
            <pc:sldMk cId="1539237902" sldId="266"/>
            <ac:spMk id="66" creationId="{1CCF7199-9B1C-DF79-486C-A1ECEB713475}"/>
          </ac:spMkLst>
        </pc:spChg>
        <pc:spChg chg="add mod">
          <ac:chgData name="李 思旭" userId="0b2a59f6a714c59c" providerId="LiveId" clId="{72217A69-AE90-4E10-84D8-ED99DCB0C470}" dt="2022-09-25T14:39:12.251" v="965" actId="20577"/>
          <ac:spMkLst>
            <pc:docMk/>
            <pc:sldMk cId="1539237902" sldId="266"/>
            <ac:spMk id="67" creationId="{0FDA4107-073E-3E29-A86C-46722F33F847}"/>
          </ac:spMkLst>
        </pc:spChg>
        <pc:spChg chg="add mod">
          <ac:chgData name="李 思旭" userId="0b2a59f6a714c59c" providerId="LiveId" clId="{72217A69-AE90-4E10-84D8-ED99DCB0C470}" dt="2022-09-25T14:39:05.683" v="960" actId="20577"/>
          <ac:spMkLst>
            <pc:docMk/>
            <pc:sldMk cId="1539237902" sldId="266"/>
            <ac:spMk id="68" creationId="{9E90A64C-7BFB-D783-3A3F-21977CCFE09F}"/>
          </ac:spMkLst>
        </pc:spChg>
        <pc:spChg chg="add mod">
          <ac:chgData name="李 思旭" userId="0b2a59f6a714c59c" providerId="LiveId" clId="{72217A69-AE90-4E10-84D8-ED99DCB0C470}" dt="2022-09-25T14:39:00.759" v="956" actId="20577"/>
          <ac:spMkLst>
            <pc:docMk/>
            <pc:sldMk cId="1539237902" sldId="266"/>
            <ac:spMk id="69" creationId="{AA63E9A4-0E1C-B0BC-5679-81A0AAD13D0A}"/>
          </ac:spMkLst>
        </pc:spChg>
        <pc:spChg chg="add mod">
          <ac:chgData name="李 思旭" userId="0b2a59f6a714c59c" providerId="LiveId" clId="{72217A69-AE90-4E10-84D8-ED99DCB0C470}" dt="2022-09-25T14:38:59.721" v="955" actId="20577"/>
          <ac:spMkLst>
            <pc:docMk/>
            <pc:sldMk cId="1539237902" sldId="266"/>
            <ac:spMk id="70" creationId="{A560B351-AFA2-19B4-0973-A04FDAC02639}"/>
          </ac:spMkLst>
        </pc:spChg>
        <pc:spChg chg="add mod">
          <ac:chgData name="李 思旭" userId="0b2a59f6a714c59c" providerId="LiveId" clId="{72217A69-AE90-4E10-84D8-ED99DCB0C470}" dt="2022-09-25T14:39:04.372" v="959" actId="20577"/>
          <ac:spMkLst>
            <pc:docMk/>
            <pc:sldMk cId="1539237902" sldId="266"/>
            <ac:spMk id="71" creationId="{2275A0F2-0CE3-D7F2-F192-2064AE6826DD}"/>
          </ac:spMkLst>
        </pc:spChg>
        <pc:spChg chg="add mod">
          <ac:chgData name="李 思旭" userId="0b2a59f6a714c59c" providerId="LiveId" clId="{72217A69-AE90-4E10-84D8-ED99DCB0C470}" dt="2022-09-25T14:39:03.316" v="958" actId="20577"/>
          <ac:spMkLst>
            <pc:docMk/>
            <pc:sldMk cId="1539237902" sldId="266"/>
            <ac:spMk id="72" creationId="{192FBF7C-0965-3C54-FEC2-D140578C7453}"/>
          </ac:spMkLst>
        </pc:spChg>
        <pc:spChg chg="add mod">
          <ac:chgData name="李 思旭" userId="0b2a59f6a714c59c" providerId="LiveId" clId="{72217A69-AE90-4E10-84D8-ED99DCB0C470}" dt="2022-09-25T14:38:58.248" v="954" actId="20577"/>
          <ac:spMkLst>
            <pc:docMk/>
            <pc:sldMk cId="1539237902" sldId="266"/>
            <ac:spMk id="73" creationId="{49E138C6-0C47-C81B-16B3-A216A9370430}"/>
          </ac:spMkLst>
        </pc:spChg>
        <pc:spChg chg="add mod">
          <ac:chgData name="李 思旭" userId="0b2a59f6a714c59c" providerId="LiveId" clId="{72217A69-AE90-4E10-84D8-ED99DCB0C470}" dt="2022-09-25T14:36:14.731" v="877" actId="1076"/>
          <ac:spMkLst>
            <pc:docMk/>
            <pc:sldMk cId="1539237902" sldId="266"/>
            <ac:spMk id="74" creationId="{9FECD5A4-7B56-2FCF-FAC7-A16F6D70CC9D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75" creationId="{EA5D1742-4E74-52FB-8C1A-657FC261A300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76" creationId="{1754D21C-9415-FBCC-98E3-3765AC447A4C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77" creationId="{5A298FB6-2C4F-0D2A-0015-450FB0DD5890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78" creationId="{7BCEB82A-5D52-DCF1-ADAE-1C380C1DD51C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79" creationId="{410104F3-31A9-4512-11C2-4333B712FEBB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80" creationId="{D1125B03-CB40-291B-680F-F845AA9A0557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81" creationId="{8F0E3DDE-8799-515D-CAD6-7483EE83FD0D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82" creationId="{8028CF1A-FB21-7AE5-A2F8-378C1530A0B8}"/>
          </ac:spMkLst>
        </pc:spChg>
        <pc:spChg chg="del">
          <ac:chgData name="李 思旭" userId="0b2a59f6a714c59c" providerId="LiveId" clId="{72217A69-AE90-4E10-84D8-ED99DCB0C470}" dt="2022-09-23T21:38:52.081" v="688" actId="478"/>
          <ac:spMkLst>
            <pc:docMk/>
            <pc:sldMk cId="1539237902" sldId="266"/>
            <ac:spMk id="83" creationId="{C2F7B676-E0B1-843F-7416-9F3003973956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83" creationId="{DC8E7072-128A-ADB8-F351-4BADF3F82F08}"/>
          </ac:spMkLst>
        </pc:spChg>
        <pc:spChg chg="del">
          <ac:chgData name="李 思旭" userId="0b2a59f6a714c59c" providerId="LiveId" clId="{72217A69-AE90-4E10-84D8-ED99DCB0C470}" dt="2022-09-23T21:38:52.081" v="688" actId="478"/>
          <ac:spMkLst>
            <pc:docMk/>
            <pc:sldMk cId="1539237902" sldId="266"/>
            <ac:spMk id="84" creationId="{2116242F-127B-4A57-DA78-6D6E242B74EE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84" creationId="{882930F4-AEF9-E53C-5C35-7448553FCC3B}"/>
          </ac:spMkLst>
        </pc:spChg>
        <pc:spChg chg="del">
          <ac:chgData name="李 思旭" userId="0b2a59f6a714c59c" providerId="LiveId" clId="{72217A69-AE90-4E10-84D8-ED99DCB0C470}" dt="2022-09-23T21:38:52.081" v="688" actId="478"/>
          <ac:spMkLst>
            <pc:docMk/>
            <pc:sldMk cId="1539237902" sldId="266"/>
            <ac:spMk id="85" creationId="{2D58A7D8-DF62-B4C3-E080-58D712450C4A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85" creationId="{882A46D1-EA73-407C-D763-F1C11060F6B0}"/>
          </ac:spMkLst>
        </pc:spChg>
        <pc:spChg chg="del">
          <ac:chgData name="李 思旭" userId="0b2a59f6a714c59c" providerId="LiveId" clId="{72217A69-AE90-4E10-84D8-ED99DCB0C470}" dt="2022-09-23T21:38:52.081" v="688" actId="478"/>
          <ac:spMkLst>
            <pc:docMk/>
            <pc:sldMk cId="1539237902" sldId="266"/>
            <ac:spMk id="86" creationId="{3A2BB5C2-C9F4-109F-4681-F1CB1E9AC588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86" creationId="{D813E854-EB16-D5F8-B415-017890737791}"/>
          </ac:spMkLst>
        </pc:spChg>
        <pc:spChg chg="del">
          <ac:chgData name="李 思旭" userId="0b2a59f6a714c59c" providerId="LiveId" clId="{72217A69-AE90-4E10-84D8-ED99DCB0C470}" dt="2022-09-25T14:51:01.860" v="1384" actId="478"/>
          <ac:spMkLst>
            <pc:docMk/>
            <pc:sldMk cId="1539237902" sldId="266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01.860" v="1384" actId="478"/>
          <ac:spMkLst>
            <pc:docMk/>
            <pc:sldMk cId="1539237902" sldId="266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01.860" v="1384" actId="478"/>
          <ac:spMkLst>
            <pc:docMk/>
            <pc:sldMk cId="1539237902" sldId="266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01.860" v="1384" actId="478"/>
          <ac:spMkLst>
            <pc:docMk/>
            <pc:sldMk cId="1539237902" sldId="266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1" creationId="{F0D96259-49A8-EF98-871E-7A40553F765D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2" creationId="{C18A8E37-C734-C377-6782-13694827CCCB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3" creationId="{ACB0CDDB-81EE-35EE-782D-7E6BD096D384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4" creationId="{79ABFB8D-9781-CA5F-FB42-0CC6596A442B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5" creationId="{BFA29994-7687-841B-9DBD-8450A21A1B64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6" creationId="{91565A87-540A-5808-569E-166359F9DFA8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7" creationId="{8C0DB41A-A868-A57B-7B70-E39196516B92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8" creationId="{D061F66D-1D4D-CE31-A188-D9FCCEFDD7C0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99" creationId="{EFF78288-1A18-DC1B-E3EF-E69B63DCB40D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100" creationId="{521FB0C7-24BB-B96C-3DDF-E35D2B98D875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101" creationId="{FBDB2D58-7CD9-7C2F-B672-2558C370E6D1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102" creationId="{C553E2E7-F574-2E07-60B7-DA7F17497203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103" creationId="{649CB0A3-FF98-7FA7-114C-64391BE78147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104" creationId="{1AED9689-E8F2-A346-7D4C-42434A9F3CF8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105" creationId="{7A490F28-6A9F-4199-B5CE-C16CAF9EE9AF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06" creationId="{2B77E5C3-25C4-99D9-804A-CB0844DD0D23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07" creationId="{38A2F7B8-EF84-1644-2846-27817063DA4E}"/>
          </ac:spMkLst>
        </pc:spChg>
        <pc:spChg chg="add del mod">
          <ac:chgData name="李 思旭" userId="0b2a59f6a714c59c" providerId="LiveId" clId="{72217A69-AE90-4E10-84D8-ED99DCB0C470}" dt="2022-09-25T14:51:06.993" v="1387" actId="478"/>
          <ac:spMkLst>
            <pc:docMk/>
            <pc:sldMk cId="1539237902" sldId="266"/>
            <ac:spMk id="108" creationId="{E0516C57-C878-FAEA-26D1-A5C1701D6AFF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09" creationId="{31D514EC-69C3-71D1-7DEA-5AFD58E69566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10" creationId="{0C02EAC7-0918-9F28-F26B-1C405FAF60E2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1" creationId="{223249BD-7160-C474-F16B-66FBB982022B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2" creationId="{70258CDE-BA3B-3587-2E17-AE3DBD30350F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3" creationId="{5D24FA51-DF37-1EBA-7DB0-4622437E9EBE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4" creationId="{770554D2-C3AC-5A3E-7D47-E15D11EFD56B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5" creationId="{6AA3CB7B-C2E9-0907-74A6-42B3D72E1D29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6" creationId="{6D57F195-C95C-216A-DC8D-8B40DA63A637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7" creationId="{578B5F42-34CF-B2D6-37A7-C65848313903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8" creationId="{09D42BBE-C6FB-96AC-C9DA-E943B80E9991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19" creationId="{FE4AF0B1-955B-EEDA-9DBE-5F2535974B03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0" creationId="{0ACD0A2E-B18E-218F-8C34-B082A3C45A01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1" creationId="{CDC471A3-BF3E-FC02-68FA-A20C4A0A75F3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2" creationId="{5D1B82C1-4B36-B61E-FCB3-5EE618915CC9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3" creationId="{0F1EE32D-E223-80C4-1631-7932177F485D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4" creationId="{D29CCFC1-7CAD-28D4-EDD5-0C0C4D3A31EB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5" creationId="{C348F8B7-695E-6534-E8BA-3703754EA378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6" creationId="{471CB3F8-452B-AFB2-353B-C4DA6FAD549B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7" creationId="{537B4CBE-D0D3-9288-0041-216D1DD68A78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8" creationId="{AF649075-8F57-258B-7C2D-8E65C250D9B6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29" creationId="{9EDB995B-6368-9008-F165-BDD664BED062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0" creationId="{EEF012FC-5987-D41C-6607-38847EB5D2EE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1" creationId="{4D83DA88-E641-AB04-9C72-0627F40891BD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2" creationId="{2D3CBC59-94BF-B6CD-7982-F46B385377CC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3" creationId="{9B2A0C2D-60E2-FC07-8F19-18E8E3154CB7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4" creationId="{E636F0B5-146C-5D58-BBF4-FA533AA759BE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5" creationId="{AC23EBCF-4E26-3A45-45F1-BB7BD59A4AB0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6" creationId="{BB2F07E7-70C8-60ED-FB5F-6111E0CC559D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7" creationId="{DFCBB977-FDBD-CEEA-508F-9BC386FE5AD1}"/>
          </ac:spMkLst>
        </pc:spChg>
        <pc:spChg chg="add del mod">
          <ac:chgData name="李 思旭" userId="0b2a59f6a714c59c" providerId="LiveId" clId="{72217A69-AE90-4E10-84D8-ED99DCB0C470}" dt="2022-09-25T14:51:09.105" v="1388" actId="478"/>
          <ac:spMkLst>
            <pc:docMk/>
            <pc:sldMk cId="1539237902" sldId="266"/>
            <ac:spMk id="138" creationId="{1A8381F0-6A33-E4FB-38E8-DC41C06FC8E2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39" creationId="{1B88BFB9-A808-607E-ED30-FBFC17C1DE63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40" creationId="{A526007E-3E19-C520-2AB4-3D7D0EB44473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41" creationId="{46C6B30F-F9E8-2C94-77C8-81CDDC4DAABC}"/>
          </ac:spMkLst>
        </pc:spChg>
        <pc:spChg chg="add mod">
          <ac:chgData name="李 思旭" userId="0b2a59f6a714c59c" providerId="LiveId" clId="{72217A69-AE90-4E10-84D8-ED99DCB0C470}" dt="2022-09-25T14:51:03.653" v="1386"/>
          <ac:spMkLst>
            <pc:docMk/>
            <pc:sldMk cId="1539237902" sldId="266"/>
            <ac:spMk id="142" creationId="{AEF9EB34-DE24-743B-A7BC-8A8189442B12}"/>
          </ac:spMkLst>
        </pc:spChg>
        <pc:spChg chg="add mod ord">
          <ac:chgData name="李 思旭" userId="0b2a59f6a714c59c" providerId="LiveId" clId="{72217A69-AE90-4E10-84D8-ED99DCB0C470}" dt="2022-09-25T14:53:18.398" v="1445" actId="167"/>
          <ac:spMkLst>
            <pc:docMk/>
            <pc:sldMk cId="1539237902" sldId="266"/>
            <ac:spMk id="143" creationId="{44930D9D-27A4-B74B-1B3B-16F0E82D9252}"/>
          </ac:spMkLst>
        </pc:spChg>
      </pc:sldChg>
      <pc:sldChg chg="addSp delSp modSp add mod">
        <pc:chgData name="李 思旭" userId="0b2a59f6a714c59c" providerId="LiveId" clId="{72217A69-AE90-4E10-84D8-ED99DCB0C470}" dt="2022-09-25T14:53:15.115" v="1443" actId="167"/>
        <pc:sldMkLst>
          <pc:docMk/>
          <pc:sldMk cId="3132976353" sldId="267"/>
        </pc:sldMkLst>
        <pc:spChg chg="del">
          <ac:chgData name="李 思旭" userId="0b2a59f6a714c59c" providerId="LiveId" clId="{72217A69-AE90-4E10-84D8-ED99DCB0C470}" dt="2022-09-25T14:36:24.530" v="880" actId="478"/>
          <ac:spMkLst>
            <pc:docMk/>
            <pc:sldMk cId="3132976353" sldId="267"/>
            <ac:spMk id="2" creationId="{D9D908B0-BC11-67C2-71B9-C1C4756C5A29}"/>
          </ac:spMkLst>
        </pc:spChg>
        <pc:spChg chg="del">
          <ac:chgData name="李 思旭" userId="0b2a59f6a714c59c" providerId="LiveId" clId="{72217A69-AE90-4E10-84D8-ED99DCB0C470}" dt="2022-09-25T14:36:24.530" v="880" actId="478"/>
          <ac:spMkLst>
            <pc:docMk/>
            <pc:sldMk cId="3132976353" sldId="267"/>
            <ac:spMk id="6" creationId="{75A4358E-B08C-9075-FFB5-8454BC80DF74}"/>
          </ac:spMkLst>
        </pc:spChg>
        <pc:spChg chg="del">
          <ac:chgData name="李 思旭" userId="0b2a59f6a714c59c" providerId="LiveId" clId="{72217A69-AE90-4E10-84D8-ED99DCB0C470}" dt="2022-09-25T14:36:25.567" v="881" actId="478"/>
          <ac:spMkLst>
            <pc:docMk/>
            <pc:sldMk cId="3132976353" sldId="267"/>
            <ac:spMk id="24" creationId="{25D4EFFF-E8AA-3354-7EF3-3C3541E610D6}"/>
          </ac:spMkLst>
        </pc:spChg>
        <pc:spChg chg="del">
          <ac:chgData name="李 思旭" userId="0b2a59f6a714c59c" providerId="LiveId" clId="{72217A69-AE90-4E10-84D8-ED99DCB0C470}" dt="2022-09-25T14:36:25.567" v="881" actId="478"/>
          <ac:spMkLst>
            <pc:docMk/>
            <pc:sldMk cId="3132976353" sldId="267"/>
            <ac:spMk id="25" creationId="{19B7F40D-7E0D-EA52-54C8-4505C7F132DB}"/>
          </ac:spMkLst>
        </pc:spChg>
        <pc:spChg chg="del">
          <ac:chgData name="李 思旭" userId="0b2a59f6a714c59c" providerId="LiveId" clId="{72217A69-AE90-4E10-84D8-ED99DCB0C470}" dt="2022-09-25T14:36:24.530" v="880" actId="478"/>
          <ac:spMkLst>
            <pc:docMk/>
            <pc:sldMk cId="3132976353" sldId="267"/>
            <ac:spMk id="27" creationId="{A642D569-5803-9EC7-41A3-6ED3CA04F63E}"/>
          </ac:spMkLst>
        </pc:spChg>
        <pc:spChg chg="mod">
          <ac:chgData name="李 思旭" userId="0b2a59f6a714c59c" providerId="LiveId" clId="{72217A69-AE90-4E10-84D8-ED99DCB0C470}" dt="2022-09-23T21:39:11.513" v="690" actId="207"/>
          <ac:spMkLst>
            <pc:docMk/>
            <pc:sldMk cId="3132976353" sldId="267"/>
            <ac:spMk id="29" creationId="{5B89313B-9C27-D27A-29DB-73E0CA1BA94B}"/>
          </ac:spMkLst>
        </pc:spChg>
        <pc:spChg chg="del">
          <ac:chgData name="李 思旭" userId="0b2a59f6a714c59c" providerId="LiveId" clId="{72217A69-AE90-4E10-84D8-ED99DCB0C470}" dt="2022-09-25T14:36:25.567" v="881" actId="478"/>
          <ac:spMkLst>
            <pc:docMk/>
            <pc:sldMk cId="3132976353" sldId="267"/>
            <ac:spMk id="30" creationId="{8AC63D83-7468-3153-6813-59B7456BFD6F}"/>
          </ac:spMkLst>
        </pc:spChg>
        <pc:spChg chg="del">
          <ac:chgData name="李 思旭" userId="0b2a59f6a714c59c" providerId="LiveId" clId="{72217A69-AE90-4E10-84D8-ED99DCB0C470}" dt="2022-09-25T14:36:26.686" v="882" actId="478"/>
          <ac:spMkLst>
            <pc:docMk/>
            <pc:sldMk cId="3132976353" sldId="267"/>
            <ac:spMk id="32" creationId="{A08DB8C7-FFA5-5EA6-52A7-01150CAECAEF}"/>
          </ac:spMkLst>
        </pc:spChg>
        <pc:spChg chg="mod">
          <ac:chgData name="李 思旭" userId="0b2a59f6a714c59c" providerId="LiveId" clId="{72217A69-AE90-4E10-84D8-ED99DCB0C470}" dt="2022-09-23T21:39:11.513" v="690" actId="207"/>
          <ac:spMkLst>
            <pc:docMk/>
            <pc:sldMk cId="3132976353" sldId="267"/>
            <ac:spMk id="33" creationId="{6331DD57-9C47-FAAA-EF93-2255440C7EF5}"/>
          </ac:spMkLst>
        </pc:spChg>
        <pc:spChg chg="del mod">
          <ac:chgData name="李 思旭" userId="0b2a59f6a714c59c" providerId="LiveId" clId="{72217A69-AE90-4E10-84D8-ED99DCB0C470}" dt="2022-09-25T14:36:26.686" v="882" actId="478"/>
          <ac:spMkLst>
            <pc:docMk/>
            <pc:sldMk cId="3132976353" sldId="267"/>
            <ac:spMk id="34" creationId="{468EFCFE-A813-E6E3-94D5-0DF542B10611}"/>
          </ac:spMkLst>
        </pc:spChg>
        <pc:spChg chg="del">
          <ac:chgData name="李 思旭" userId="0b2a59f6a714c59c" providerId="LiveId" clId="{72217A69-AE90-4E10-84D8-ED99DCB0C470}" dt="2022-09-25T14:36:24.530" v="880" actId="478"/>
          <ac:spMkLst>
            <pc:docMk/>
            <pc:sldMk cId="3132976353" sldId="267"/>
            <ac:spMk id="35" creationId="{714254FC-9CAF-110C-9F31-74ACD942485B}"/>
          </ac:spMkLst>
        </pc:spChg>
        <pc:spChg chg="del mod">
          <ac:chgData name="李 思旭" userId="0b2a59f6a714c59c" providerId="LiveId" clId="{72217A69-AE90-4E10-84D8-ED99DCB0C470}" dt="2022-09-25T14:36:27.833" v="883" actId="478"/>
          <ac:spMkLst>
            <pc:docMk/>
            <pc:sldMk cId="3132976353" sldId="267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36:27.833" v="883" actId="478"/>
          <ac:spMkLst>
            <pc:docMk/>
            <pc:sldMk cId="3132976353" sldId="267"/>
            <ac:spMk id="39" creationId="{9A81EA92-2C93-26EB-E237-9F4A8EAA0A76}"/>
          </ac:spMkLst>
        </pc:spChg>
        <pc:spChg chg="del mod">
          <ac:chgData name="李 思旭" userId="0b2a59f6a714c59c" providerId="LiveId" clId="{72217A69-AE90-4E10-84D8-ED99DCB0C470}" dt="2022-09-25T14:36:27.833" v="883" actId="478"/>
          <ac:spMkLst>
            <pc:docMk/>
            <pc:sldMk cId="3132976353" sldId="267"/>
            <ac:spMk id="42" creationId="{B9176066-4478-BE48-6AC3-7AFDC5F53AD1}"/>
          </ac:spMkLst>
        </pc:spChg>
        <pc:spChg chg="add del mod">
          <ac:chgData name="李 思旭" userId="0b2a59f6a714c59c" providerId="LiveId" clId="{72217A69-AE90-4E10-84D8-ED99DCB0C470}" dt="2022-09-25T14:36:21.878" v="879" actId="478"/>
          <ac:spMkLst>
            <pc:docMk/>
            <pc:sldMk cId="3132976353" sldId="267"/>
            <ac:spMk id="43" creationId="{8A7BBAE8-702B-4D65-62F1-7299591C164D}"/>
          </ac:spMkLst>
        </pc:spChg>
        <pc:spChg chg="del mod">
          <ac:chgData name="李 思旭" userId="0b2a59f6a714c59c" providerId="LiveId" clId="{72217A69-AE90-4E10-84D8-ED99DCB0C470}" dt="2022-09-25T14:36:26.686" v="882" actId="478"/>
          <ac:spMkLst>
            <pc:docMk/>
            <pc:sldMk cId="3132976353" sldId="267"/>
            <ac:spMk id="44" creationId="{7B1D759B-10C8-21C8-6C66-4BEF1BC54751}"/>
          </ac:spMkLst>
        </pc:spChg>
        <pc:spChg chg="add del mod">
          <ac:chgData name="李 思旭" userId="0b2a59f6a714c59c" providerId="LiveId" clId="{72217A69-AE90-4E10-84D8-ED99DCB0C470}" dt="2022-09-25T14:36:21.878" v="879" actId="478"/>
          <ac:spMkLst>
            <pc:docMk/>
            <pc:sldMk cId="3132976353" sldId="267"/>
            <ac:spMk id="45" creationId="{D45FB783-5A20-8FB8-7D2A-9B6BE72C46F4}"/>
          </ac:spMkLst>
        </pc:spChg>
        <pc:spChg chg="add del mod">
          <ac:chgData name="李 思旭" userId="0b2a59f6a714c59c" providerId="LiveId" clId="{72217A69-AE90-4E10-84D8-ED99DCB0C470}" dt="2022-09-25T14:36:21.878" v="879" actId="478"/>
          <ac:spMkLst>
            <pc:docMk/>
            <pc:sldMk cId="3132976353" sldId="267"/>
            <ac:spMk id="46" creationId="{7A9479EF-F634-CC7A-C563-FFE545B060ED}"/>
          </ac:spMkLst>
        </pc:spChg>
        <pc:spChg chg="add del mod">
          <ac:chgData name="李 思旭" userId="0b2a59f6a714c59c" providerId="LiveId" clId="{72217A69-AE90-4E10-84D8-ED99DCB0C470}" dt="2022-09-25T14:36:21.878" v="879" actId="478"/>
          <ac:spMkLst>
            <pc:docMk/>
            <pc:sldMk cId="3132976353" sldId="267"/>
            <ac:spMk id="47" creationId="{78BBB584-C319-8400-7C42-C58E96A24D41}"/>
          </ac:spMkLst>
        </pc:spChg>
        <pc:spChg chg="add del mod ord">
          <ac:chgData name="李 思旭" userId="0b2a59f6a714c59c" providerId="LiveId" clId="{72217A69-AE90-4E10-84D8-ED99DCB0C470}" dt="2022-09-25T14:36:20.842" v="878" actId="478"/>
          <ac:spMkLst>
            <pc:docMk/>
            <pc:sldMk cId="3132976353" sldId="267"/>
            <ac:spMk id="48" creationId="{A4C4AA75-5309-0F94-B185-EBDBFC09267E}"/>
          </ac:spMkLst>
        </pc:spChg>
        <pc:spChg chg="del">
          <ac:chgData name="李 思旭" userId="0b2a59f6a714c59c" providerId="LiveId" clId="{72217A69-AE90-4E10-84D8-ED99DCB0C470}" dt="2022-09-25T14:51:29.788" v="1399" actId="478"/>
          <ac:spMkLst>
            <pc:docMk/>
            <pc:sldMk cId="3132976353" sldId="267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29.788" v="1399" actId="478"/>
          <ac:spMkLst>
            <pc:docMk/>
            <pc:sldMk cId="3132976353" sldId="267"/>
            <ac:spMk id="50" creationId="{5C2FDA53-607B-E81C-A228-15E77BE8F2AC}"/>
          </ac:spMkLst>
        </pc:spChg>
        <pc:spChg chg="add mod">
          <ac:chgData name="李 思旭" userId="0b2a59f6a714c59c" providerId="LiveId" clId="{72217A69-AE90-4E10-84D8-ED99DCB0C470}" dt="2022-09-25T14:39:40.511" v="979" actId="20577"/>
          <ac:spMkLst>
            <pc:docMk/>
            <pc:sldMk cId="3132976353" sldId="267"/>
            <ac:spMk id="51" creationId="{05FEA4EF-DC90-ADD0-E8B1-1BAA72808FE3}"/>
          </ac:spMkLst>
        </pc:spChg>
        <pc:spChg chg="mod">
          <ac:chgData name="李 思旭" userId="0b2a59f6a714c59c" providerId="LiveId" clId="{72217A69-AE90-4E10-84D8-ED99DCB0C470}" dt="2022-09-23T21:39:11.513" v="690" actId="207"/>
          <ac:spMkLst>
            <pc:docMk/>
            <pc:sldMk cId="3132976353" sldId="267"/>
            <ac:spMk id="52" creationId="{41EA92F1-4E42-5ADE-08D0-8FD4C111160C}"/>
          </ac:spMkLst>
        </pc:spChg>
        <pc:spChg chg="del">
          <ac:chgData name="李 思旭" userId="0b2a59f6a714c59c" providerId="LiveId" clId="{72217A69-AE90-4E10-84D8-ED99DCB0C470}" dt="2022-09-25T14:51:29.788" v="1399" actId="478"/>
          <ac:spMkLst>
            <pc:docMk/>
            <pc:sldMk cId="3132976353" sldId="267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29.788" v="1399" actId="478"/>
          <ac:spMkLst>
            <pc:docMk/>
            <pc:sldMk cId="3132976353" sldId="267"/>
            <ac:spMk id="54" creationId="{F904B9E4-1652-D718-C3FB-052E8A290DEF}"/>
          </ac:spMkLst>
        </pc:spChg>
        <pc:spChg chg="del">
          <ac:chgData name="李 思旭" userId="0b2a59f6a714c59c" providerId="LiveId" clId="{72217A69-AE90-4E10-84D8-ED99DCB0C470}" dt="2022-09-25T14:36:26.686" v="882" actId="478"/>
          <ac:spMkLst>
            <pc:docMk/>
            <pc:sldMk cId="3132976353" sldId="267"/>
            <ac:spMk id="55" creationId="{36746218-C92A-1EC0-DAC9-E11F93629F4F}"/>
          </ac:spMkLst>
        </pc:spChg>
        <pc:spChg chg="mod">
          <ac:chgData name="李 思旭" userId="0b2a59f6a714c59c" providerId="LiveId" clId="{72217A69-AE90-4E10-84D8-ED99DCB0C470}" dt="2022-09-23T21:39:11.513" v="690" actId="207"/>
          <ac:spMkLst>
            <pc:docMk/>
            <pc:sldMk cId="3132976353" sldId="267"/>
            <ac:spMk id="56" creationId="{26FFF699-481F-7328-36BE-9DDF0DCD3B5A}"/>
          </ac:spMkLst>
        </pc:spChg>
        <pc:spChg chg="del">
          <ac:chgData name="李 思旭" userId="0b2a59f6a714c59c" providerId="LiveId" clId="{72217A69-AE90-4E10-84D8-ED99DCB0C470}" dt="2022-09-25T14:36:27.833" v="883" actId="478"/>
          <ac:spMkLst>
            <pc:docMk/>
            <pc:sldMk cId="3132976353" sldId="267"/>
            <ac:spMk id="57" creationId="{69084380-DCA1-CDCC-AF29-EEEDFC452E29}"/>
          </ac:spMkLst>
        </pc:spChg>
        <pc:spChg chg="del mod">
          <ac:chgData name="李 思旭" userId="0b2a59f6a714c59c" providerId="LiveId" clId="{72217A69-AE90-4E10-84D8-ED99DCB0C470}" dt="2022-09-25T14:36:25.567" v="881" actId="478"/>
          <ac:spMkLst>
            <pc:docMk/>
            <pc:sldMk cId="3132976353" sldId="267"/>
            <ac:spMk id="59" creationId="{9CBC8C38-AFDC-14D8-4414-5A12ADA1C27A}"/>
          </ac:spMkLst>
        </pc:spChg>
        <pc:spChg chg="add mod">
          <ac:chgData name="李 思旭" userId="0b2a59f6a714c59c" providerId="LiveId" clId="{72217A69-AE90-4E10-84D8-ED99DCB0C470}" dt="2022-09-25T14:39:39.620" v="978" actId="20577"/>
          <ac:spMkLst>
            <pc:docMk/>
            <pc:sldMk cId="3132976353" sldId="267"/>
            <ac:spMk id="60" creationId="{ABA2FAAC-CECB-E17E-B907-676C40E23248}"/>
          </ac:spMkLst>
        </pc:spChg>
        <pc:spChg chg="add mod">
          <ac:chgData name="李 思旭" userId="0b2a59f6a714c59c" providerId="LiveId" clId="{72217A69-AE90-4E10-84D8-ED99DCB0C470}" dt="2022-09-25T14:39:49.920" v="983" actId="20577"/>
          <ac:spMkLst>
            <pc:docMk/>
            <pc:sldMk cId="3132976353" sldId="267"/>
            <ac:spMk id="61" creationId="{7B67A489-2EA4-1F0A-346F-D5411361263A}"/>
          </ac:spMkLst>
        </pc:spChg>
        <pc:spChg chg="add mod">
          <ac:chgData name="李 思旭" userId="0b2a59f6a714c59c" providerId="LiveId" clId="{72217A69-AE90-4E10-84D8-ED99DCB0C470}" dt="2022-09-25T14:39:36.492" v="976" actId="20577"/>
          <ac:spMkLst>
            <pc:docMk/>
            <pc:sldMk cId="3132976353" sldId="267"/>
            <ac:spMk id="62" creationId="{02FA3EE1-8908-2E32-955C-8454D79871E8}"/>
          </ac:spMkLst>
        </pc:spChg>
        <pc:spChg chg="add mod">
          <ac:chgData name="李 思旭" userId="0b2a59f6a714c59c" providerId="LiveId" clId="{72217A69-AE90-4E10-84D8-ED99DCB0C470}" dt="2022-09-25T14:39:41.603" v="980" actId="20577"/>
          <ac:spMkLst>
            <pc:docMk/>
            <pc:sldMk cId="3132976353" sldId="267"/>
            <ac:spMk id="63" creationId="{1F5327A2-882C-AB19-A07B-88EBD41477D4}"/>
          </ac:spMkLst>
        </pc:spChg>
        <pc:spChg chg="add mod">
          <ac:chgData name="李 思旭" userId="0b2a59f6a714c59c" providerId="LiveId" clId="{72217A69-AE90-4E10-84D8-ED99DCB0C470}" dt="2022-09-25T14:39:53.097" v="984" actId="20577"/>
          <ac:spMkLst>
            <pc:docMk/>
            <pc:sldMk cId="3132976353" sldId="267"/>
            <ac:spMk id="64" creationId="{412B5C6D-E99C-FA1E-6183-93192AF24EE5}"/>
          </ac:spMkLst>
        </pc:spChg>
        <pc:spChg chg="add mod">
          <ac:chgData name="李 思旭" userId="0b2a59f6a714c59c" providerId="LiveId" clId="{72217A69-AE90-4E10-84D8-ED99DCB0C470}" dt="2022-09-25T14:39:34.811" v="975" actId="20577"/>
          <ac:spMkLst>
            <pc:docMk/>
            <pc:sldMk cId="3132976353" sldId="267"/>
            <ac:spMk id="65" creationId="{E75B824E-A252-289F-3FC2-62128411D41A}"/>
          </ac:spMkLst>
        </pc:spChg>
        <pc:spChg chg="add mod">
          <ac:chgData name="李 思旭" userId="0b2a59f6a714c59c" providerId="LiveId" clId="{72217A69-AE90-4E10-84D8-ED99DCB0C470}" dt="2022-09-25T14:39:30.789" v="973" actId="20577"/>
          <ac:spMkLst>
            <pc:docMk/>
            <pc:sldMk cId="3132976353" sldId="267"/>
            <ac:spMk id="66" creationId="{AE20864F-4CF3-D1D0-32C3-AFE779ABF4F7}"/>
          </ac:spMkLst>
        </pc:spChg>
        <pc:spChg chg="add mod">
          <ac:chgData name="李 思旭" userId="0b2a59f6a714c59c" providerId="LiveId" clId="{72217A69-AE90-4E10-84D8-ED99DCB0C470}" dt="2022-09-25T14:39:44.678" v="981" actId="20577"/>
          <ac:spMkLst>
            <pc:docMk/>
            <pc:sldMk cId="3132976353" sldId="267"/>
            <ac:spMk id="67" creationId="{6AECDADC-8E7E-7A1C-59E3-67EBCACCABEF}"/>
          </ac:spMkLst>
        </pc:spChg>
        <pc:spChg chg="add mod">
          <ac:chgData name="李 思旭" userId="0b2a59f6a714c59c" providerId="LiveId" clId="{72217A69-AE90-4E10-84D8-ED99DCB0C470}" dt="2022-09-25T14:40:21.620" v="991" actId="20577"/>
          <ac:spMkLst>
            <pc:docMk/>
            <pc:sldMk cId="3132976353" sldId="267"/>
            <ac:spMk id="68" creationId="{EBD4B1F1-3A25-E431-B59D-0C7A0AC3E5DB}"/>
          </ac:spMkLst>
        </pc:spChg>
        <pc:spChg chg="add mod">
          <ac:chgData name="李 思旭" userId="0b2a59f6a714c59c" providerId="LiveId" clId="{72217A69-AE90-4E10-84D8-ED99DCB0C470}" dt="2022-09-25T14:39:29.631" v="972" actId="20577"/>
          <ac:spMkLst>
            <pc:docMk/>
            <pc:sldMk cId="3132976353" sldId="267"/>
            <ac:spMk id="69" creationId="{5133AFD6-806D-EB7A-B25B-1D4598DDBDE8}"/>
          </ac:spMkLst>
        </pc:spChg>
        <pc:spChg chg="add mod">
          <ac:chgData name="李 思旭" userId="0b2a59f6a714c59c" providerId="LiveId" clId="{72217A69-AE90-4E10-84D8-ED99DCB0C470}" dt="2022-09-25T14:39:32.200" v="974" actId="20577"/>
          <ac:spMkLst>
            <pc:docMk/>
            <pc:sldMk cId="3132976353" sldId="267"/>
            <ac:spMk id="70" creationId="{499B81CA-67BE-8C4E-E60D-D54BE1FD5E13}"/>
          </ac:spMkLst>
        </pc:spChg>
        <pc:spChg chg="add mod">
          <ac:chgData name="李 思旭" userId="0b2a59f6a714c59c" providerId="LiveId" clId="{72217A69-AE90-4E10-84D8-ED99DCB0C470}" dt="2022-09-25T14:39:46.152" v="982" actId="20577"/>
          <ac:spMkLst>
            <pc:docMk/>
            <pc:sldMk cId="3132976353" sldId="267"/>
            <ac:spMk id="71" creationId="{E7553606-A303-79B8-0832-AE75E0CDC2D8}"/>
          </ac:spMkLst>
        </pc:spChg>
        <pc:spChg chg="add mod">
          <ac:chgData name="李 思旭" userId="0b2a59f6a714c59c" providerId="LiveId" clId="{72217A69-AE90-4E10-84D8-ED99DCB0C470}" dt="2022-09-25T14:39:28.056" v="971" actId="20577"/>
          <ac:spMkLst>
            <pc:docMk/>
            <pc:sldMk cId="3132976353" sldId="267"/>
            <ac:spMk id="72" creationId="{166D009B-C884-5D6F-73FA-1473301B573B}"/>
          </ac:spMkLst>
        </pc:spChg>
        <pc:spChg chg="add mod">
          <ac:chgData name="李 思旭" userId="0b2a59f6a714c59c" providerId="LiveId" clId="{72217A69-AE90-4E10-84D8-ED99DCB0C470}" dt="2022-09-25T14:39:25.780" v="970" actId="20577"/>
          <ac:spMkLst>
            <pc:docMk/>
            <pc:sldMk cId="3132976353" sldId="267"/>
            <ac:spMk id="73" creationId="{42C17C3D-5C74-AEA4-5ACA-8EF5B9C15CB3}"/>
          </ac:spMkLst>
        </pc:spChg>
        <pc:spChg chg="add mod">
          <ac:chgData name="李 思旭" userId="0b2a59f6a714c59c" providerId="LiveId" clId="{72217A69-AE90-4E10-84D8-ED99DCB0C470}" dt="2022-09-25T14:39:24.119" v="969" actId="20577"/>
          <ac:spMkLst>
            <pc:docMk/>
            <pc:sldMk cId="3132976353" sldId="267"/>
            <ac:spMk id="74" creationId="{AEA36067-F9CD-343C-1981-8ED6332D6294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75" creationId="{4216C29D-7A7F-A3CB-DEDD-6A40F3FF8071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76" creationId="{B95E459F-1B03-20D4-F633-F6B963E2E4CD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77" creationId="{F09D401F-72E9-E91D-A8B6-3FD94E3A327D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78" creationId="{803924AA-5969-610C-A68E-71976FFFD59C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79" creationId="{39500109-BA89-7E06-0A42-9C0D093E4BBE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80" creationId="{CF88663B-DF3B-0867-AE31-B7705A63DF6A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81" creationId="{7F357E3B-2EA8-0B97-D8FC-1B52FA6890FB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82" creationId="{8C4AC965-904B-51DB-D1F6-4318557D40D1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83" creationId="{60ECC3A6-C69F-83D9-84F3-C4CB45091FDC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84" creationId="{6BDA2A67-7C4D-C9EE-C300-4F77F32079A8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85" creationId="{D1AEDE1C-F8C9-5006-84F8-9E4DBEB0B8E0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86" creationId="{17AADB82-BBA9-9785-232B-A240429311BC}"/>
          </ac:spMkLst>
        </pc:spChg>
        <pc:spChg chg="del">
          <ac:chgData name="李 思旭" userId="0b2a59f6a714c59c" providerId="LiveId" clId="{72217A69-AE90-4E10-84D8-ED99DCB0C470}" dt="2022-09-25T14:51:28.567" v="1398" actId="478"/>
          <ac:spMkLst>
            <pc:docMk/>
            <pc:sldMk cId="3132976353" sldId="267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28.567" v="1398" actId="478"/>
          <ac:spMkLst>
            <pc:docMk/>
            <pc:sldMk cId="3132976353" sldId="267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28.567" v="1398" actId="478"/>
          <ac:spMkLst>
            <pc:docMk/>
            <pc:sldMk cId="3132976353" sldId="267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28.567" v="1398" actId="478"/>
          <ac:spMkLst>
            <pc:docMk/>
            <pc:sldMk cId="3132976353" sldId="267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91" creationId="{F03B058B-D3A9-6FCF-971D-8BF3105DC857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92" creationId="{08436741-562F-4713-8DF8-481BA80D6D20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93" creationId="{3856BB87-67FE-025E-C5F1-106D0664D2D2}"/>
          </ac:spMkLst>
        </pc:spChg>
        <pc:spChg chg="add del mod">
          <ac:chgData name="李 思旭" userId="0b2a59f6a714c59c" providerId="LiveId" clId="{72217A69-AE90-4E10-84D8-ED99DCB0C470}" dt="2022-09-25T14:40:11.299" v="988"/>
          <ac:spMkLst>
            <pc:docMk/>
            <pc:sldMk cId="3132976353" sldId="267"/>
            <ac:spMk id="94" creationId="{73C09313-C137-4C67-464A-BB4519E403C6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95" creationId="{48D7F79E-D925-6EE5-386B-603DF0688E15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96" creationId="{B7621ACC-74BC-11E3-A198-2F693A5BF394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97" creationId="{4B4FBB57-B5B3-B8CE-EC64-13F17042314D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98" creationId="{CB793680-F999-DFF7-49C6-56C7CD529BE9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99" creationId="{BD389A41-AAF0-F34F-D888-86BDC91A5A2D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100" creationId="{18D73852-6B07-3336-D029-CBF7939EF038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101" creationId="{5CC7EFC5-ACD5-3949-ACD0-17E911E00D8F}"/>
          </ac:spMkLst>
        </pc:spChg>
        <pc:spChg chg="add mod">
          <ac:chgData name="李 思旭" userId="0b2a59f6a714c59c" providerId="LiveId" clId="{72217A69-AE90-4E10-84D8-ED99DCB0C470}" dt="2022-09-25T14:51:15.486" v="1389"/>
          <ac:spMkLst>
            <pc:docMk/>
            <pc:sldMk cId="3132976353" sldId="267"/>
            <ac:spMk id="102" creationId="{92C27A17-58FB-9CF8-3452-FA4C4D982BF0}"/>
          </ac:spMkLst>
        </pc:spChg>
        <pc:spChg chg="add mod ord">
          <ac:chgData name="李 思旭" userId="0b2a59f6a714c59c" providerId="LiveId" clId="{72217A69-AE90-4E10-84D8-ED99DCB0C470}" dt="2022-09-25T14:53:15.115" v="1443" actId="167"/>
          <ac:spMkLst>
            <pc:docMk/>
            <pc:sldMk cId="3132976353" sldId="267"/>
            <ac:spMk id="103" creationId="{22D4F4FD-454B-37FD-596E-858877F78B2C}"/>
          </ac:spMkLst>
        </pc:spChg>
      </pc:sldChg>
      <pc:sldChg chg="addSp delSp modSp add mod">
        <pc:chgData name="李 思旭" userId="0b2a59f6a714c59c" providerId="LiveId" clId="{72217A69-AE90-4E10-84D8-ED99DCB0C470}" dt="2022-09-25T14:53:12.606" v="1441" actId="167"/>
        <pc:sldMkLst>
          <pc:docMk/>
          <pc:sldMk cId="1218551837" sldId="268"/>
        </pc:sldMkLst>
        <pc:spChg chg="del">
          <ac:chgData name="李 思旭" userId="0b2a59f6a714c59c" providerId="LiveId" clId="{72217A69-AE90-4E10-84D8-ED99DCB0C470}" dt="2022-09-25T14:36:50.451" v="890" actId="478"/>
          <ac:spMkLst>
            <pc:docMk/>
            <pc:sldMk cId="1218551837" sldId="268"/>
            <ac:spMk id="2" creationId="{D9D908B0-BC11-67C2-71B9-C1C4756C5A29}"/>
          </ac:spMkLst>
        </pc:spChg>
        <pc:spChg chg="del">
          <ac:chgData name="李 思旭" userId="0b2a59f6a714c59c" providerId="LiveId" clId="{72217A69-AE90-4E10-84D8-ED99DCB0C470}" dt="2022-09-25T14:36:50.451" v="890" actId="478"/>
          <ac:spMkLst>
            <pc:docMk/>
            <pc:sldMk cId="1218551837" sldId="268"/>
            <ac:spMk id="6" creationId="{75A4358E-B08C-9075-FFB5-8454BC80DF74}"/>
          </ac:spMkLst>
        </pc:spChg>
        <pc:spChg chg="del">
          <ac:chgData name="李 思旭" userId="0b2a59f6a714c59c" providerId="LiveId" clId="{72217A69-AE90-4E10-84D8-ED99DCB0C470}" dt="2022-09-25T14:36:51.366" v="891" actId="478"/>
          <ac:spMkLst>
            <pc:docMk/>
            <pc:sldMk cId="1218551837" sldId="268"/>
            <ac:spMk id="24" creationId="{25D4EFFF-E8AA-3354-7EF3-3C3541E610D6}"/>
          </ac:spMkLst>
        </pc:spChg>
        <pc:spChg chg="del">
          <ac:chgData name="李 思旭" userId="0b2a59f6a714c59c" providerId="LiveId" clId="{72217A69-AE90-4E10-84D8-ED99DCB0C470}" dt="2022-09-25T14:36:51.366" v="891" actId="478"/>
          <ac:spMkLst>
            <pc:docMk/>
            <pc:sldMk cId="1218551837" sldId="268"/>
            <ac:spMk id="25" creationId="{19B7F40D-7E0D-EA52-54C8-4505C7F132DB}"/>
          </ac:spMkLst>
        </pc:spChg>
        <pc:spChg chg="del">
          <ac:chgData name="李 思旭" userId="0b2a59f6a714c59c" providerId="LiveId" clId="{72217A69-AE90-4E10-84D8-ED99DCB0C470}" dt="2022-09-25T14:36:50.451" v="890" actId="478"/>
          <ac:spMkLst>
            <pc:docMk/>
            <pc:sldMk cId="1218551837" sldId="268"/>
            <ac:spMk id="27" creationId="{A642D569-5803-9EC7-41A3-6ED3CA04F63E}"/>
          </ac:spMkLst>
        </pc:spChg>
        <pc:spChg chg="del">
          <ac:chgData name="李 思旭" userId="0b2a59f6a714c59c" providerId="LiveId" clId="{72217A69-AE90-4E10-84D8-ED99DCB0C470}" dt="2022-09-25T14:36:51.366" v="891" actId="478"/>
          <ac:spMkLst>
            <pc:docMk/>
            <pc:sldMk cId="1218551837" sldId="268"/>
            <ac:spMk id="30" creationId="{8AC63D83-7468-3153-6813-59B7456BFD6F}"/>
          </ac:spMkLst>
        </pc:spChg>
        <pc:spChg chg="mod">
          <ac:chgData name="李 思旭" userId="0b2a59f6a714c59c" providerId="LiveId" clId="{72217A69-AE90-4E10-84D8-ED99DCB0C470}" dt="2022-09-23T21:39:30.691" v="698" actId="207"/>
          <ac:spMkLst>
            <pc:docMk/>
            <pc:sldMk cId="1218551837" sldId="268"/>
            <ac:spMk id="31" creationId="{5AE0EED7-8068-2517-B355-8C3BEC184B07}"/>
          </ac:spMkLst>
        </pc:spChg>
        <pc:spChg chg="del">
          <ac:chgData name="李 思旭" userId="0b2a59f6a714c59c" providerId="LiveId" clId="{72217A69-AE90-4E10-84D8-ED99DCB0C470}" dt="2022-09-25T14:36:52.686" v="892" actId="478"/>
          <ac:spMkLst>
            <pc:docMk/>
            <pc:sldMk cId="1218551837" sldId="268"/>
            <ac:spMk id="32" creationId="{A08DB8C7-FFA5-5EA6-52A7-01150CAECAEF}"/>
          </ac:spMkLst>
        </pc:spChg>
        <pc:spChg chg="del">
          <ac:chgData name="李 思旭" userId="0b2a59f6a714c59c" providerId="LiveId" clId="{72217A69-AE90-4E10-84D8-ED99DCB0C470}" dt="2022-09-25T14:36:52.686" v="892" actId="478"/>
          <ac:spMkLst>
            <pc:docMk/>
            <pc:sldMk cId="1218551837" sldId="268"/>
            <ac:spMk id="34" creationId="{468EFCFE-A813-E6E3-94D5-0DF542B10611}"/>
          </ac:spMkLst>
        </pc:spChg>
        <pc:spChg chg="del">
          <ac:chgData name="李 思旭" userId="0b2a59f6a714c59c" providerId="LiveId" clId="{72217A69-AE90-4E10-84D8-ED99DCB0C470}" dt="2022-09-25T14:36:50.451" v="890" actId="478"/>
          <ac:spMkLst>
            <pc:docMk/>
            <pc:sldMk cId="1218551837" sldId="268"/>
            <ac:spMk id="35" creationId="{714254FC-9CAF-110C-9F31-74ACD942485B}"/>
          </ac:spMkLst>
        </pc:spChg>
        <pc:spChg chg="mod">
          <ac:chgData name="李 思旭" userId="0b2a59f6a714c59c" providerId="LiveId" clId="{72217A69-AE90-4E10-84D8-ED99DCB0C470}" dt="2022-09-23T21:39:30.691" v="698" actId="207"/>
          <ac:spMkLst>
            <pc:docMk/>
            <pc:sldMk cId="1218551837" sldId="268"/>
            <ac:spMk id="36" creationId="{96999E2C-97D5-D782-C932-DC3D6F527212}"/>
          </ac:spMkLst>
        </pc:spChg>
        <pc:spChg chg="del">
          <ac:chgData name="李 思旭" userId="0b2a59f6a714c59c" providerId="LiveId" clId="{72217A69-AE90-4E10-84D8-ED99DCB0C470}" dt="2022-09-25T14:36:53.916" v="893" actId="478"/>
          <ac:spMkLst>
            <pc:docMk/>
            <pc:sldMk cId="1218551837" sldId="268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36:53.916" v="893" actId="478"/>
          <ac:spMkLst>
            <pc:docMk/>
            <pc:sldMk cId="1218551837" sldId="268"/>
            <ac:spMk id="39" creationId="{9A81EA92-2C93-26EB-E237-9F4A8EAA0A76}"/>
          </ac:spMkLst>
        </pc:spChg>
        <pc:spChg chg="del mod">
          <ac:chgData name="李 思旭" userId="0b2a59f6a714c59c" providerId="LiveId" clId="{72217A69-AE90-4E10-84D8-ED99DCB0C470}" dt="2022-09-25T14:36:53.916" v="893" actId="478"/>
          <ac:spMkLst>
            <pc:docMk/>
            <pc:sldMk cId="1218551837" sldId="268"/>
            <ac:spMk id="42" creationId="{B9176066-4478-BE48-6AC3-7AFDC5F53AD1}"/>
          </ac:spMkLst>
        </pc:spChg>
        <pc:spChg chg="add del mod">
          <ac:chgData name="李 思旭" userId="0b2a59f6a714c59c" providerId="LiveId" clId="{72217A69-AE90-4E10-84D8-ED99DCB0C470}" dt="2022-09-25T14:36:46.558" v="889" actId="478"/>
          <ac:spMkLst>
            <pc:docMk/>
            <pc:sldMk cId="1218551837" sldId="268"/>
            <ac:spMk id="43" creationId="{5564AAB9-0102-A103-C90F-B0476E9EB6FA}"/>
          </ac:spMkLst>
        </pc:spChg>
        <pc:spChg chg="del mod">
          <ac:chgData name="李 思旭" userId="0b2a59f6a714c59c" providerId="LiveId" clId="{72217A69-AE90-4E10-84D8-ED99DCB0C470}" dt="2022-09-25T14:36:52.686" v="892" actId="478"/>
          <ac:spMkLst>
            <pc:docMk/>
            <pc:sldMk cId="1218551837" sldId="268"/>
            <ac:spMk id="44" creationId="{7B1D759B-10C8-21C8-6C66-4BEF1BC54751}"/>
          </ac:spMkLst>
        </pc:spChg>
        <pc:spChg chg="add del mod">
          <ac:chgData name="李 思旭" userId="0b2a59f6a714c59c" providerId="LiveId" clId="{72217A69-AE90-4E10-84D8-ED99DCB0C470}" dt="2022-09-25T14:36:46.558" v="889" actId="478"/>
          <ac:spMkLst>
            <pc:docMk/>
            <pc:sldMk cId="1218551837" sldId="268"/>
            <ac:spMk id="45" creationId="{7FDCF2A4-59DB-D835-11B7-57B12668D737}"/>
          </ac:spMkLst>
        </pc:spChg>
        <pc:spChg chg="add del mod">
          <ac:chgData name="李 思旭" userId="0b2a59f6a714c59c" providerId="LiveId" clId="{72217A69-AE90-4E10-84D8-ED99DCB0C470}" dt="2022-09-25T14:36:46.558" v="889" actId="478"/>
          <ac:spMkLst>
            <pc:docMk/>
            <pc:sldMk cId="1218551837" sldId="268"/>
            <ac:spMk id="46" creationId="{89549E47-D83B-826B-23CB-63F27EE07C41}"/>
          </ac:spMkLst>
        </pc:spChg>
        <pc:spChg chg="add del mod">
          <ac:chgData name="李 思旭" userId="0b2a59f6a714c59c" providerId="LiveId" clId="{72217A69-AE90-4E10-84D8-ED99DCB0C470}" dt="2022-09-25T14:36:46.558" v="889" actId="478"/>
          <ac:spMkLst>
            <pc:docMk/>
            <pc:sldMk cId="1218551837" sldId="268"/>
            <ac:spMk id="47" creationId="{22EE78FE-6097-82AB-0FD2-479F3E1FF296}"/>
          </ac:spMkLst>
        </pc:spChg>
        <pc:spChg chg="add del mod ord">
          <ac:chgData name="李 思旭" userId="0b2a59f6a714c59c" providerId="LiveId" clId="{72217A69-AE90-4E10-84D8-ED99DCB0C470}" dt="2022-09-25T14:36:44.974" v="888" actId="478"/>
          <ac:spMkLst>
            <pc:docMk/>
            <pc:sldMk cId="1218551837" sldId="268"/>
            <ac:spMk id="48" creationId="{2C2749E1-3767-5C15-FC8E-47D508522062}"/>
          </ac:spMkLst>
        </pc:spChg>
        <pc:spChg chg="del">
          <ac:chgData name="李 思旭" userId="0b2a59f6a714c59c" providerId="LiveId" clId="{72217A69-AE90-4E10-84D8-ED99DCB0C470}" dt="2022-09-25T14:51:32.609" v="1401" actId="478"/>
          <ac:spMkLst>
            <pc:docMk/>
            <pc:sldMk cId="1218551837" sldId="268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32.609" v="1401" actId="478"/>
          <ac:spMkLst>
            <pc:docMk/>
            <pc:sldMk cId="1218551837" sldId="268"/>
            <ac:spMk id="50" creationId="{5C2FDA53-607B-E81C-A228-15E77BE8F2AC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51" creationId="{EED4CAE0-81ED-F02D-270E-65574247E1A3}"/>
          </ac:spMkLst>
        </pc:spChg>
        <pc:spChg chg="del">
          <ac:chgData name="李 思旭" userId="0b2a59f6a714c59c" providerId="LiveId" clId="{72217A69-AE90-4E10-84D8-ED99DCB0C470}" dt="2022-09-25T14:51:32.609" v="1401" actId="478"/>
          <ac:spMkLst>
            <pc:docMk/>
            <pc:sldMk cId="1218551837" sldId="268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32.609" v="1401" actId="478"/>
          <ac:spMkLst>
            <pc:docMk/>
            <pc:sldMk cId="1218551837" sldId="268"/>
            <ac:spMk id="54" creationId="{F904B9E4-1652-D718-C3FB-052E8A290DEF}"/>
          </ac:spMkLst>
        </pc:spChg>
        <pc:spChg chg="del">
          <ac:chgData name="李 思旭" userId="0b2a59f6a714c59c" providerId="LiveId" clId="{72217A69-AE90-4E10-84D8-ED99DCB0C470}" dt="2022-09-25T14:36:52.686" v="892" actId="478"/>
          <ac:spMkLst>
            <pc:docMk/>
            <pc:sldMk cId="1218551837" sldId="268"/>
            <ac:spMk id="55" creationId="{36746218-C92A-1EC0-DAC9-E11F93629F4F}"/>
          </ac:spMkLst>
        </pc:spChg>
        <pc:spChg chg="del">
          <ac:chgData name="李 思旭" userId="0b2a59f6a714c59c" providerId="LiveId" clId="{72217A69-AE90-4E10-84D8-ED99DCB0C470}" dt="2022-09-25T14:36:53.916" v="893" actId="478"/>
          <ac:spMkLst>
            <pc:docMk/>
            <pc:sldMk cId="1218551837" sldId="268"/>
            <ac:spMk id="57" creationId="{69084380-DCA1-CDCC-AF29-EEEDFC452E29}"/>
          </ac:spMkLst>
        </pc:spChg>
        <pc:spChg chg="mod">
          <ac:chgData name="李 思旭" userId="0b2a59f6a714c59c" providerId="LiveId" clId="{72217A69-AE90-4E10-84D8-ED99DCB0C470}" dt="2022-09-23T21:39:30.691" v="698" actId="207"/>
          <ac:spMkLst>
            <pc:docMk/>
            <pc:sldMk cId="1218551837" sldId="268"/>
            <ac:spMk id="58" creationId="{254A1CD4-6140-654B-A9B7-44A53080EB1F}"/>
          </ac:spMkLst>
        </pc:spChg>
        <pc:spChg chg="del">
          <ac:chgData name="李 思旭" userId="0b2a59f6a714c59c" providerId="LiveId" clId="{72217A69-AE90-4E10-84D8-ED99DCB0C470}" dt="2022-09-25T14:36:51.366" v="891" actId="478"/>
          <ac:spMkLst>
            <pc:docMk/>
            <pc:sldMk cId="1218551837" sldId="268"/>
            <ac:spMk id="59" creationId="{9CBC8C38-AFDC-14D8-4414-5A12ADA1C27A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0" creationId="{79C67A4C-072C-6875-2AA4-C54205BB62B8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1" creationId="{0CA5D551-BAB6-B604-68B0-61A1F75091EF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2" creationId="{45E64B6D-0310-70EC-FA20-80BFCBC06B26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3" creationId="{2854FF34-4C1E-FC81-AE4B-B191EBB66029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4" creationId="{8561FFDF-EF74-311B-58B0-BF8173112E0D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5" creationId="{3631DC47-DA3C-A92F-7689-162056BDAC09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6" creationId="{085EE799-CAFF-306A-E2EF-B4BB60611911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7" creationId="{3600FA9E-AFF8-D520-B752-9C877D68DC19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8" creationId="{B97010C8-D03B-156E-761D-51005BAAFCFD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69" creationId="{AD9A3B9D-E343-48AE-A523-7B34662406BD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70" creationId="{FBE33147-0A2B-5937-F08E-14F47A7857FA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71" creationId="{444AC021-FD8D-103C-DA4B-0A11162516A0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72" creationId="{A43C3BB4-1D39-C8E1-998B-1DF53754F6EA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73" creationId="{9B8A31D7-78AE-2E31-CC69-5BE7878EA4EB}"/>
          </ac:spMkLst>
        </pc:spChg>
        <pc:spChg chg="add del mod">
          <ac:chgData name="李 思旭" userId="0b2a59f6a714c59c" providerId="LiveId" clId="{72217A69-AE90-4E10-84D8-ED99DCB0C470}" dt="2022-09-25T14:40:41.379" v="994" actId="478"/>
          <ac:spMkLst>
            <pc:docMk/>
            <pc:sldMk cId="1218551837" sldId="268"/>
            <ac:spMk id="74" creationId="{C67801B7-FB48-AF82-B540-853795A1A074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75" creationId="{74140D27-05AB-829E-B98A-4709104AF101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76" creationId="{D99441E3-5D2E-12B5-9648-3CCADB23D8C8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77" creationId="{00278DBE-7F76-4A47-9094-E29E998B93AB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78" creationId="{AC0E11D8-4E82-612D-6FCE-9140F70B3FB0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79" creationId="{490DF9B7-43C9-111A-31FA-546E084F88DF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80" creationId="{0574B96A-A20B-1FB5-0646-68EA600D5542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81" creationId="{6F38A2ED-CCB7-E292-5D8E-6BD540B2D9F8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82" creationId="{46D74AA5-8500-F657-0D90-6B73988DE388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83" creationId="{19DDDC02-94C7-F25C-F822-D2391151B1B1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84" creationId="{04FCC7DD-AA89-E47B-1AB8-163D95A81479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85" creationId="{9F8090CF-3463-785A-EE42-8A3708FAB6D2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86" creationId="{F8560FE9-4AA6-FA91-8B4D-AF631F3A44CD}"/>
          </ac:spMkLst>
        </pc:spChg>
        <pc:spChg chg="del">
          <ac:chgData name="李 思旭" userId="0b2a59f6a714c59c" providerId="LiveId" clId="{72217A69-AE90-4E10-84D8-ED99DCB0C470}" dt="2022-09-25T14:51:31.286" v="1400" actId="478"/>
          <ac:spMkLst>
            <pc:docMk/>
            <pc:sldMk cId="1218551837" sldId="268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31.286" v="1400" actId="478"/>
          <ac:spMkLst>
            <pc:docMk/>
            <pc:sldMk cId="1218551837" sldId="268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31.286" v="1400" actId="478"/>
          <ac:spMkLst>
            <pc:docMk/>
            <pc:sldMk cId="1218551837" sldId="268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31.286" v="1400" actId="478"/>
          <ac:spMkLst>
            <pc:docMk/>
            <pc:sldMk cId="1218551837" sldId="268"/>
            <ac:spMk id="90" creationId="{CE00E82B-4C34-16B2-7F70-6E9DEFB39FDA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91" creationId="{1486C6BC-D374-A945-5390-A90AF848B115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92" creationId="{238CA86A-C48E-16AF-7727-046DD85F0E51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93" creationId="{EFBE3ACF-08CE-6EF0-B67A-B3249DBF431C}"/>
          </ac:spMkLst>
        </pc:spChg>
        <pc:spChg chg="add del mod">
          <ac:chgData name="李 思旭" userId="0b2a59f6a714c59c" providerId="LiveId" clId="{72217A69-AE90-4E10-84D8-ED99DCB0C470}" dt="2022-09-25T14:40:11.739" v="989"/>
          <ac:spMkLst>
            <pc:docMk/>
            <pc:sldMk cId="1218551837" sldId="268"/>
            <ac:spMk id="94" creationId="{6CAD9F5C-D7DA-FBAD-E4D0-8AC4609714C8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95" creationId="{E1C97882-19C4-F494-A147-6040E8EE7D2C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96" creationId="{F7B71A6D-6AAA-FA71-60C1-D4DEBFC4EA27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97" creationId="{DFDDA8DF-1FA6-7CAD-78D3-4B0897FA3C5E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98" creationId="{F8ED32B1-C32A-8547-C69D-54F3E18F791A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99" creationId="{B9F13B2D-7A9A-C5B7-83C4-96CB6D4064A7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0" creationId="{D538AAF8-0265-9871-D664-0B90C4F8C60E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1" creationId="{140933EC-69AE-221B-0433-D62AECD22521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2" creationId="{A5575552-5443-053F-AA74-D791811F3273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3" creationId="{27D006C7-C836-B7A8-86A5-91080043D208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4" creationId="{F0B7C2C1-EEA5-099A-55CC-5822841C3EC6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5" creationId="{AACC3704-E2FA-BFB1-12F6-C9265E1488DC}"/>
          </ac:spMkLst>
        </pc:spChg>
        <pc:spChg chg="add mod">
          <ac:chgData name="李 思旭" userId="0b2a59f6a714c59c" providerId="LiveId" clId="{72217A69-AE90-4E10-84D8-ED99DCB0C470}" dt="2022-09-25T14:40:45.701" v="996" actId="20577"/>
          <ac:spMkLst>
            <pc:docMk/>
            <pc:sldMk cId="1218551837" sldId="268"/>
            <ac:spMk id="106" creationId="{F79DCD07-6CA6-E357-A42A-CA0353949C42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7" creationId="{46683795-E82E-B03C-7903-3971CCDFC50B}"/>
          </ac:spMkLst>
        </pc:spChg>
        <pc:spChg chg="add mod">
          <ac:chgData name="李 思旭" userId="0b2a59f6a714c59c" providerId="LiveId" clId="{72217A69-AE90-4E10-84D8-ED99DCB0C470}" dt="2022-09-25T14:40:42.354" v="995"/>
          <ac:spMkLst>
            <pc:docMk/>
            <pc:sldMk cId="1218551837" sldId="268"/>
            <ac:spMk id="108" creationId="{8E379479-44DC-18B0-08CE-C451AEDAB6A2}"/>
          </ac:spMkLst>
        </pc:spChg>
        <pc:spChg chg="add mod">
          <ac:chgData name="李 思旭" userId="0b2a59f6a714c59c" providerId="LiveId" clId="{72217A69-AE90-4E10-84D8-ED99DCB0C470}" dt="2022-09-25T14:40:47.232" v="997" actId="20577"/>
          <ac:spMkLst>
            <pc:docMk/>
            <pc:sldMk cId="1218551837" sldId="268"/>
            <ac:spMk id="109" creationId="{C2BCDA16-3093-9B29-44B2-E000C0EDB847}"/>
          </ac:spMkLst>
        </pc:spChg>
        <pc:spChg chg="add mod">
          <ac:chgData name="李 思旭" userId="0b2a59f6a714c59c" providerId="LiveId" clId="{72217A69-AE90-4E10-84D8-ED99DCB0C470}" dt="2022-09-25T14:40:48.812" v="998" actId="20577"/>
          <ac:spMkLst>
            <pc:docMk/>
            <pc:sldMk cId="1218551837" sldId="268"/>
            <ac:spMk id="110" creationId="{68EBF3C7-675D-013F-4377-F5B15D906684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1" creationId="{4B6D1AEC-8580-BB73-C501-FB8A8A5CF37D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2" creationId="{38EF5A39-BC0C-0FB1-F611-035EE078EC37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3" creationId="{BE614CEE-4D64-CE24-326C-16332C5B05D1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4" creationId="{693D2DCB-8CDB-19B1-E4B6-CD8AC729D81E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5" creationId="{9E17A39D-6B22-E8D8-BCE2-BD17674D1D41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6" creationId="{1EC833A7-83B2-FA76-0CB1-725D56652AA9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7" creationId="{4F1ADB85-C273-E0BA-DD48-2B391F411CAA}"/>
          </ac:spMkLst>
        </pc:spChg>
        <pc:spChg chg="add mod">
          <ac:chgData name="李 思旭" userId="0b2a59f6a714c59c" providerId="LiveId" clId="{72217A69-AE90-4E10-84D8-ED99DCB0C470}" dt="2022-09-25T14:51:16.535" v="1390"/>
          <ac:spMkLst>
            <pc:docMk/>
            <pc:sldMk cId="1218551837" sldId="268"/>
            <ac:spMk id="118" creationId="{7D6003BB-B0D3-FD53-5BC7-C8D2FF21B489}"/>
          </ac:spMkLst>
        </pc:spChg>
        <pc:spChg chg="add mod ord">
          <ac:chgData name="李 思旭" userId="0b2a59f6a714c59c" providerId="LiveId" clId="{72217A69-AE90-4E10-84D8-ED99DCB0C470}" dt="2022-09-25T14:53:12.606" v="1441" actId="167"/>
          <ac:spMkLst>
            <pc:docMk/>
            <pc:sldMk cId="1218551837" sldId="268"/>
            <ac:spMk id="119" creationId="{BF2BBCCC-15AF-3E59-7E66-E27F4B637C6D}"/>
          </ac:spMkLst>
        </pc:spChg>
      </pc:sldChg>
      <pc:sldChg chg="addSp delSp modSp add mod">
        <pc:chgData name="李 思旭" userId="0b2a59f6a714c59c" providerId="LiveId" clId="{72217A69-AE90-4E10-84D8-ED99DCB0C470}" dt="2022-09-25T14:53:08.955" v="1439" actId="167"/>
        <pc:sldMkLst>
          <pc:docMk/>
          <pc:sldMk cId="429005920" sldId="269"/>
        </pc:sldMkLst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2" creationId="{D9D908B0-BC11-67C2-71B9-C1C4756C5A29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6" creationId="{75A4358E-B08C-9075-FFB5-8454BC80DF74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24" creationId="{25D4EFFF-E8AA-3354-7EF3-3C3541E610D6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25" creationId="{19B7F40D-7E0D-EA52-54C8-4505C7F132DB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27" creationId="{A642D569-5803-9EC7-41A3-6ED3CA04F63E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30" creationId="{8AC63D83-7468-3153-6813-59B7456BFD6F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32" creationId="{A08DB8C7-FFA5-5EA6-52A7-01150CAECAEF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34" creationId="{468EFCFE-A813-E6E3-94D5-0DF542B10611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35" creationId="{714254FC-9CAF-110C-9F31-74ACD942485B}"/>
          </ac:spMkLst>
        </pc:spChg>
        <pc:spChg chg="mod">
          <ac:chgData name="李 思旭" userId="0b2a59f6a714c59c" providerId="LiveId" clId="{72217A69-AE90-4E10-84D8-ED99DCB0C470}" dt="2022-09-23T21:39:51.922" v="703" actId="207"/>
          <ac:spMkLst>
            <pc:docMk/>
            <pc:sldMk cId="429005920" sldId="269"/>
            <ac:spMk id="37" creationId="{C007F728-6283-1E15-EBE0-F905A433E89B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38" creationId="{A331813B-68BB-A1E0-388E-FAC5B7B62723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39" creationId="{9A81EA92-2C93-26EB-E237-9F4A8EAA0A76}"/>
          </ac:spMkLst>
        </pc:spChg>
        <pc:spChg chg="mod">
          <ac:chgData name="李 思旭" userId="0b2a59f6a714c59c" providerId="LiveId" clId="{72217A69-AE90-4E10-84D8-ED99DCB0C470}" dt="2022-09-23T21:39:51.922" v="703" actId="207"/>
          <ac:spMkLst>
            <pc:docMk/>
            <pc:sldMk cId="429005920" sldId="269"/>
            <ac:spMk id="41" creationId="{30D65791-2729-9046-3BDE-7CE5E390FF86}"/>
          </ac:spMkLst>
        </pc:spChg>
        <pc:spChg chg="del mod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42" creationId="{B9176066-4478-BE48-6AC3-7AFDC5F53AD1}"/>
          </ac:spMkLst>
        </pc:spChg>
        <pc:spChg chg="add del mod">
          <ac:chgData name="李 思旭" userId="0b2a59f6a714c59c" providerId="LiveId" clId="{72217A69-AE90-4E10-84D8-ED99DCB0C470}" dt="2022-09-25T14:37:07.274" v="897" actId="478"/>
          <ac:spMkLst>
            <pc:docMk/>
            <pc:sldMk cId="429005920" sldId="269"/>
            <ac:spMk id="43" creationId="{A90AD8BF-6642-120F-9AD8-0856B1D0DD19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44" creationId="{7B1D759B-10C8-21C8-6C66-4BEF1BC54751}"/>
          </ac:spMkLst>
        </pc:spChg>
        <pc:spChg chg="add del mod">
          <ac:chgData name="李 思旭" userId="0b2a59f6a714c59c" providerId="LiveId" clId="{72217A69-AE90-4E10-84D8-ED99DCB0C470}" dt="2022-09-25T14:37:07.274" v="897" actId="478"/>
          <ac:spMkLst>
            <pc:docMk/>
            <pc:sldMk cId="429005920" sldId="269"/>
            <ac:spMk id="45" creationId="{6F955F1A-3BB5-F963-F125-FE2DA422124C}"/>
          </ac:spMkLst>
        </pc:spChg>
        <pc:spChg chg="add del mod">
          <ac:chgData name="李 思旭" userId="0b2a59f6a714c59c" providerId="LiveId" clId="{72217A69-AE90-4E10-84D8-ED99DCB0C470}" dt="2022-09-25T14:37:07.274" v="897" actId="478"/>
          <ac:spMkLst>
            <pc:docMk/>
            <pc:sldMk cId="429005920" sldId="269"/>
            <ac:spMk id="46" creationId="{0F555E86-70C7-03FA-C97C-204B7575F7B9}"/>
          </ac:spMkLst>
        </pc:spChg>
        <pc:spChg chg="add del mod">
          <ac:chgData name="李 思旭" userId="0b2a59f6a714c59c" providerId="LiveId" clId="{72217A69-AE90-4E10-84D8-ED99DCB0C470}" dt="2022-09-25T14:37:07.274" v="897" actId="478"/>
          <ac:spMkLst>
            <pc:docMk/>
            <pc:sldMk cId="429005920" sldId="269"/>
            <ac:spMk id="47" creationId="{632FCDDF-02B4-BAE0-6BAF-58FC808B5C0E}"/>
          </ac:spMkLst>
        </pc:spChg>
        <pc:spChg chg="add del mod ord">
          <ac:chgData name="李 思旭" userId="0b2a59f6a714c59c" providerId="LiveId" clId="{72217A69-AE90-4E10-84D8-ED99DCB0C470}" dt="2022-09-25T14:37:06.326" v="896" actId="478"/>
          <ac:spMkLst>
            <pc:docMk/>
            <pc:sldMk cId="429005920" sldId="269"/>
            <ac:spMk id="48" creationId="{242492FB-1E49-4F5D-E489-DA4F9008365E}"/>
          </ac:spMkLst>
        </pc:spChg>
        <pc:spChg chg="del">
          <ac:chgData name="李 思旭" userId="0b2a59f6a714c59c" providerId="LiveId" clId="{72217A69-AE90-4E10-84D8-ED99DCB0C470}" dt="2022-09-25T14:51:36.844" v="1403" actId="478"/>
          <ac:spMkLst>
            <pc:docMk/>
            <pc:sldMk cId="429005920" sldId="269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36.844" v="1403" actId="478"/>
          <ac:spMkLst>
            <pc:docMk/>
            <pc:sldMk cId="429005920" sldId="269"/>
            <ac:spMk id="50" creationId="{5C2FDA53-607B-E81C-A228-15E77BE8F2AC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51" creationId="{8D51667E-036C-14A7-AA45-BCBCF8EFACE0}"/>
          </ac:spMkLst>
        </pc:spChg>
        <pc:spChg chg="del">
          <ac:chgData name="李 思旭" userId="0b2a59f6a714c59c" providerId="LiveId" clId="{72217A69-AE90-4E10-84D8-ED99DCB0C470}" dt="2022-09-25T14:51:36.844" v="1403" actId="478"/>
          <ac:spMkLst>
            <pc:docMk/>
            <pc:sldMk cId="429005920" sldId="269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36.844" v="1403" actId="478"/>
          <ac:spMkLst>
            <pc:docMk/>
            <pc:sldMk cId="429005920" sldId="269"/>
            <ac:spMk id="54" creationId="{F904B9E4-1652-D718-C3FB-052E8A290DEF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55" creationId="{36746218-C92A-1EC0-DAC9-E11F93629F4F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57" creationId="{69084380-DCA1-CDCC-AF29-EEEDFC452E29}"/>
          </ac:spMkLst>
        </pc:spChg>
        <pc:spChg chg="del">
          <ac:chgData name="李 思旭" userId="0b2a59f6a714c59c" providerId="LiveId" clId="{72217A69-AE90-4E10-84D8-ED99DCB0C470}" dt="2022-09-25T14:37:14.166" v="898" actId="478"/>
          <ac:spMkLst>
            <pc:docMk/>
            <pc:sldMk cId="429005920" sldId="269"/>
            <ac:spMk id="59" creationId="{9CBC8C38-AFDC-14D8-4414-5A12ADA1C27A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0" creationId="{49943AA1-3D54-1F14-3280-F0AC19A0CD24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1" creationId="{04E67F51-BA54-188C-DCC1-65D053D2064E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2" creationId="{4DCC736F-8E23-5666-E620-BC14EBA49CAF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3" creationId="{D9E8A759-6515-4172-2651-6DEA28F25485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4" creationId="{87641C2C-DB21-ABD9-418D-155431D3246A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5" creationId="{FA18CAC0-F8BF-E2F6-19A9-E066FAEEA2CB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6" creationId="{E85A8592-0598-6F51-B2A1-ED0D2DF3D7AD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7" creationId="{D8EE7C2B-438C-83E1-1689-7C73E2A02367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8" creationId="{900F3AF5-0D40-1D4F-04D3-036E573C7E28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69" creationId="{CC29988C-52E7-6C5A-AABD-A7BD327A0EB6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70" creationId="{EF43B286-C191-6597-C64A-0392569F3DFA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71" creationId="{34A6395B-C25E-9312-0D4C-AF83B85E2993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72" creationId="{1934095B-2D34-A54C-6996-E91F982C57F0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73" creationId="{5D53FE78-9808-481D-AF57-711CC01A233E}"/>
          </ac:spMkLst>
        </pc:spChg>
        <pc:spChg chg="add del mod">
          <ac:chgData name="李 思旭" userId="0b2a59f6a714c59c" providerId="LiveId" clId="{72217A69-AE90-4E10-84D8-ED99DCB0C470}" dt="2022-09-25T14:40:55.886" v="999" actId="478"/>
          <ac:spMkLst>
            <pc:docMk/>
            <pc:sldMk cId="429005920" sldId="269"/>
            <ac:spMk id="74" creationId="{46817BA9-A3D3-B00D-6D70-21CB5529F8D9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75" creationId="{1F8025EB-2D03-2E03-F171-3FFDF8C51621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76" creationId="{D979951E-3761-6159-14A7-8A8711FA768B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77" creationId="{E4261F17-AFB6-FCE5-D498-0172AA881D0B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78" creationId="{88C36284-9673-0912-8206-C337B203637D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79" creationId="{493CB184-D310-5945-5E64-506EAF5C0AC1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80" creationId="{346F789B-5FFA-AB81-1A22-696EBF0DA0EC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81" creationId="{39787DD1-F03D-7589-C676-9B207701A9F3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82" creationId="{EFAAA874-8AE2-3F34-A337-DAC98BE1B3E4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83" creationId="{B9C33787-5F2A-8589-E024-DD63845B0EC8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84" creationId="{BE4248EC-4EB2-8B24-24FB-CD953DDF105D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85" creationId="{11EB78F2-E8C3-C2CB-1038-802276B682F7}"/>
          </ac:spMkLst>
        </pc:spChg>
        <pc:spChg chg="add mod">
          <ac:chgData name="李 思旭" userId="0b2a59f6a714c59c" providerId="LiveId" clId="{72217A69-AE90-4E10-84D8-ED99DCB0C470}" dt="2022-09-25T14:40:59.916" v="1001" actId="20577"/>
          <ac:spMkLst>
            <pc:docMk/>
            <pc:sldMk cId="429005920" sldId="269"/>
            <ac:spMk id="86" creationId="{35F0CB50-F8D7-C4BF-E5FB-BF81A2E4D703}"/>
          </ac:spMkLst>
        </pc:spChg>
        <pc:spChg chg="del">
          <ac:chgData name="李 思旭" userId="0b2a59f6a714c59c" providerId="LiveId" clId="{72217A69-AE90-4E10-84D8-ED99DCB0C470}" dt="2022-09-25T14:51:35.372" v="1402" actId="478"/>
          <ac:spMkLst>
            <pc:docMk/>
            <pc:sldMk cId="429005920" sldId="269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35.372" v="1402" actId="478"/>
          <ac:spMkLst>
            <pc:docMk/>
            <pc:sldMk cId="429005920" sldId="269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35.372" v="1402" actId="478"/>
          <ac:spMkLst>
            <pc:docMk/>
            <pc:sldMk cId="429005920" sldId="269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35.372" v="1402" actId="478"/>
          <ac:spMkLst>
            <pc:docMk/>
            <pc:sldMk cId="429005920" sldId="269"/>
            <ac:spMk id="90" creationId="{CE00E82B-4C34-16B2-7F70-6E9DEFB39FDA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91" creationId="{6059DA34-23FA-3516-BABD-066DFB898284}"/>
          </ac:spMkLst>
        </pc:spChg>
        <pc:spChg chg="add mod">
          <ac:chgData name="李 思旭" userId="0b2a59f6a714c59c" providerId="LiveId" clId="{72217A69-AE90-4E10-84D8-ED99DCB0C470}" dt="2022-09-25T14:40:56.784" v="1000"/>
          <ac:spMkLst>
            <pc:docMk/>
            <pc:sldMk cId="429005920" sldId="269"/>
            <ac:spMk id="92" creationId="{315A34D9-13AA-34B3-A135-4B0A991338FE}"/>
          </ac:spMkLst>
        </pc:spChg>
        <pc:spChg chg="add mod">
          <ac:chgData name="李 思旭" userId="0b2a59f6a714c59c" providerId="LiveId" clId="{72217A69-AE90-4E10-84D8-ED99DCB0C470}" dt="2022-09-25T14:41:01.253" v="1002" actId="20577"/>
          <ac:spMkLst>
            <pc:docMk/>
            <pc:sldMk cId="429005920" sldId="269"/>
            <ac:spMk id="93" creationId="{A9D18C98-744A-E709-895C-18078B2907A0}"/>
          </ac:spMkLst>
        </pc:spChg>
        <pc:spChg chg="add mod">
          <ac:chgData name="李 思旭" userId="0b2a59f6a714c59c" providerId="LiveId" clId="{72217A69-AE90-4E10-84D8-ED99DCB0C470}" dt="2022-09-25T14:41:03.361" v="1003" actId="20577"/>
          <ac:spMkLst>
            <pc:docMk/>
            <pc:sldMk cId="429005920" sldId="269"/>
            <ac:spMk id="94" creationId="{EFCB2D47-0ED6-2899-BE30-36A67F9B12B4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95" creationId="{7B3F1712-9860-D794-0639-F4806E43D091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96" creationId="{97FF7FB0-5193-914A-AD2D-0065BF33B3A6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97" creationId="{F34E8763-FFAD-A66A-A625-44515523EA3D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98" creationId="{22FBFDD3-B040-9AE7-273B-0F231E175DA1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99" creationId="{0729725B-8CEC-0C5D-E847-4F459C437D88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100" creationId="{3FD4A12A-93B4-37BA-1BB0-9F079959262A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101" creationId="{AE1B5F86-FD47-1519-DC4A-4CC9893194D1}"/>
          </ac:spMkLst>
        </pc:spChg>
        <pc:spChg chg="add mod">
          <ac:chgData name="李 思旭" userId="0b2a59f6a714c59c" providerId="LiveId" clId="{72217A69-AE90-4E10-84D8-ED99DCB0C470}" dt="2022-09-25T14:51:17.050" v="1391"/>
          <ac:spMkLst>
            <pc:docMk/>
            <pc:sldMk cId="429005920" sldId="269"/>
            <ac:spMk id="102" creationId="{252B6197-24B5-BB03-F89F-A501E58D17E4}"/>
          </ac:spMkLst>
        </pc:spChg>
        <pc:spChg chg="add mod ord">
          <ac:chgData name="李 思旭" userId="0b2a59f6a714c59c" providerId="LiveId" clId="{72217A69-AE90-4E10-84D8-ED99DCB0C470}" dt="2022-09-25T14:53:08.955" v="1439" actId="167"/>
          <ac:spMkLst>
            <pc:docMk/>
            <pc:sldMk cId="429005920" sldId="269"/>
            <ac:spMk id="103" creationId="{EE427A9E-6C74-D4CE-C72A-CBA3B9E658E5}"/>
          </ac:spMkLst>
        </pc:spChg>
      </pc:sldChg>
      <pc:sldChg chg="addSp delSp modSp add mod">
        <pc:chgData name="李 思旭" userId="0b2a59f6a714c59c" providerId="LiveId" clId="{72217A69-AE90-4E10-84D8-ED99DCB0C470}" dt="2022-09-25T14:53:05.674" v="1437" actId="167"/>
        <pc:sldMkLst>
          <pc:docMk/>
          <pc:sldMk cId="3650880253" sldId="270"/>
        </pc:sldMkLst>
        <pc:spChg chg="del">
          <ac:chgData name="李 思旭" userId="0b2a59f6a714c59c" providerId="LiveId" clId="{72217A69-AE90-4E10-84D8-ED99DCB0C470}" dt="2022-09-25T14:37:24.931" v="902" actId="478"/>
          <ac:spMkLst>
            <pc:docMk/>
            <pc:sldMk cId="3650880253" sldId="270"/>
            <ac:spMk id="2" creationId="{D9D908B0-BC11-67C2-71B9-C1C4756C5A29}"/>
          </ac:spMkLst>
        </pc:spChg>
        <pc:spChg chg="del">
          <ac:chgData name="李 思旭" userId="0b2a59f6a714c59c" providerId="LiveId" clId="{72217A69-AE90-4E10-84D8-ED99DCB0C470}" dt="2022-09-25T14:37:24.931" v="902" actId="478"/>
          <ac:spMkLst>
            <pc:docMk/>
            <pc:sldMk cId="3650880253" sldId="270"/>
            <ac:spMk id="6" creationId="{75A4358E-B08C-9075-FFB5-8454BC80DF74}"/>
          </ac:spMkLst>
        </pc:spChg>
        <pc:spChg chg="del">
          <ac:chgData name="李 思旭" userId="0b2a59f6a714c59c" providerId="LiveId" clId="{72217A69-AE90-4E10-84D8-ED99DCB0C470}" dt="2022-09-25T14:37:26.015" v="903" actId="478"/>
          <ac:spMkLst>
            <pc:docMk/>
            <pc:sldMk cId="3650880253" sldId="270"/>
            <ac:spMk id="24" creationId="{25D4EFFF-E8AA-3354-7EF3-3C3541E610D6}"/>
          </ac:spMkLst>
        </pc:spChg>
        <pc:spChg chg="del">
          <ac:chgData name="李 思旭" userId="0b2a59f6a714c59c" providerId="LiveId" clId="{72217A69-AE90-4E10-84D8-ED99DCB0C470}" dt="2022-09-25T14:37:26.015" v="903" actId="478"/>
          <ac:spMkLst>
            <pc:docMk/>
            <pc:sldMk cId="3650880253" sldId="270"/>
            <ac:spMk id="25" creationId="{19B7F40D-7E0D-EA52-54C8-4505C7F132DB}"/>
          </ac:spMkLst>
        </pc:spChg>
        <pc:spChg chg="del">
          <ac:chgData name="李 思旭" userId="0b2a59f6a714c59c" providerId="LiveId" clId="{72217A69-AE90-4E10-84D8-ED99DCB0C470}" dt="2022-09-25T14:37:24.931" v="902" actId="478"/>
          <ac:spMkLst>
            <pc:docMk/>
            <pc:sldMk cId="3650880253" sldId="270"/>
            <ac:spMk id="27" creationId="{A642D569-5803-9EC7-41A3-6ED3CA04F63E}"/>
          </ac:spMkLst>
        </pc:spChg>
        <pc:spChg chg="del">
          <ac:chgData name="李 思旭" userId="0b2a59f6a714c59c" providerId="LiveId" clId="{72217A69-AE90-4E10-84D8-ED99DCB0C470}" dt="2022-09-25T14:37:26.015" v="903" actId="478"/>
          <ac:spMkLst>
            <pc:docMk/>
            <pc:sldMk cId="3650880253" sldId="270"/>
            <ac:spMk id="30" creationId="{8AC63D83-7468-3153-6813-59B7456BFD6F}"/>
          </ac:spMkLst>
        </pc:spChg>
        <pc:spChg chg="del">
          <ac:chgData name="李 思旭" userId="0b2a59f6a714c59c" providerId="LiveId" clId="{72217A69-AE90-4E10-84D8-ED99DCB0C470}" dt="2022-09-25T14:37:27.127" v="904" actId="478"/>
          <ac:spMkLst>
            <pc:docMk/>
            <pc:sldMk cId="3650880253" sldId="270"/>
            <ac:spMk id="32" creationId="{A08DB8C7-FFA5-5EA6-52A7-01150CAECAEF}"/>
          </ac:spMkLst>
        </pc:spChg>
        <pc:spChg chg="del">
          <ac:chgData name="李 思旭" userId="0b2a59f6a714c59c" providerId="LiveId" clId="{72217A69-AE90-4E10-84D8-ED99DCB0C470}" dt="2022-09-25T14:37:27.127" v="904" actId="478"/>
          <ac:spMkLst>
            <pc:docMk/>
            <pc:sldMk cId="3650880253" sldId="270"/>
            <ac:spMk id="34" creationId="{468EFCFE-A813-E6E3-94D5-0DF542B10611}"/>
          </ac:spMkLst>
        </pc:spChg>
        <pc:spChg chg="del">
          <ac:chgData name="李 思旭" userId="0b2a59f6a714c59c" providerId="LiveId" clId="{72217A69-AE90-4E10-84D8-ED99DCB0C470}" dt="2022-09-25T14:37:24.931" v="902" actId="478"/>
          <ac:spMkLst>
            <pc:docMk/>
            <pc:sldMk cId="3650880253" sldId="270"/>
            <ac:spMk id="35" creationId="{714254FC-9CAF-110C-9F31-74ACD942485B}"/>
          </ac:spMkLst>
        </pc:spChg>
        <pc:spChg chg="del">
          <ac:chgData name="李 思旭" userId="0b2a59f6a714c59c" providerId="LiveId" clId="{72217A69-AE90-4E10-84D8-ED99DCB0C470}" dt="2022-09-25T14:37:28.585" v="905" actId="478"/>
          <ac:spMkLst>
            <pc:docMk/>
            <pc:sldMk cId="3650880253" sldId="270"/>
            <ac:spMk id="38" creationId="{A331813B-68BB-A1E0-388E-FAC5B7B62723}"/>
          </ac:spMkLst>
        </pc:spChg>
        <pc:spChg chg="del">
          <ac:chgData name="李 思旭" userId="0b2a59f6a714c59c" providerId="LiveId" clId="{72217A69-AE90-4E10-84D8-ED99DCB0C470}" dt="2022-09-25T14:37:28.585" v="905" actId="478"/>
          <ac:spMkLst>
            <pc:docMk/>
            <pc:sldMk cId="3650880253" sldId="270"/>
            <ac:spMk id="39" creationId="{9A81EA92-2C93-26EB-E237-9F4A8EAA0A76}"/>
          </ac:spMkLst>
        </pc:spChg>
        <pc:spChg chg="mod">
          <ac:chgData name="李 思旭" userId="0b2a59f6a714c59c" providerId="LiveId" clId="{72217A69-AE90-4E10-84D8-ED99DCB0C470}" dt="2022-09-23T21:40:07.351" v="707" actId="207"/>
          <ac:spMkLst>
            <pc:docMk/>
            <pc:sldMk cId="3650880253" sldId="270"/>
            <ac:spMk id="40" creationId="{8D69342A-6B91-A766-AD05-93DDCB5D6D8E}"/>
          </ac:spMkLst>
        </pc:spChg>
        <pc:spChg chg="del mod">
          <ac:chgData name="李 思旭" userId="0b2a59f6a714c59c" providerId="LiveId" clId="{72217A69-AE90-4E10-84D8-ED99DCB0C470}" dt="2022-09-25T14:37:28.585" v="905" actId="478"/>
          <ac:spMkLst>
            <pc:docMk/>
            <pc:sldMk cId="3650880253" sldId="270"/>
            <ac:spMk id="42" creationId="{B9176066-4478-BE48-6AC3-7AFDC5F53AD1}"/>
          </ac:spMkLst>
        </pc:spChg>
        <pc:spChg chg="add del mod">
          <ac:chgData name="李 思旭" userId="0b2a59f6a714c59c" providerId="LiveId" clId="{72217A69-AE90-4E10-84D8-ED99DCB0C470}" dt="2022-09-25T14:37:23.318" v="901" actId="478"/>
          <ac:spMkLst>
            <pc:docMk/>
            <pc:sldMk cId="3650880253" sldId="270"/>
            <ac:spMk id="43" creationId="{080AB11C-5791-0B71-9E20-79C7E2425988}"/>
          </ac:spMkLst>
        </pc:spChg>
        <pc:spChg chg="del">
          <ac:chgData name="李 思旭" userId="0b2a59f6a714c59c" providerId="LiveId" clId="{72217A69-AE90-4E10-84D8-ED99DCB0C470}" dt="2022-09-25T14:37:27.127" v="904" actId="478"/>
          <ac:spMkLst>
            <pc:docMk/>
            <pc:sldMk cId="3650880253" sldId="270"/>
            <ac:spMk id="44" creationId="{7B1D759B-10C8-21C8-6C66-4BEF1BC54751}"/>
          </ac:spMkLst>
        </pc:spChg>
        <pc:spChg chg="add del mod">
          <ac:chgData name="李 思旭" userId="0b2a59f6a714c59c" providerId="LiveId" clId="{72217A69-AE90-4E10-84D8-ED99DCB0C470}" dt="2022-09-25T14:37:23.318" v="901" actId="478"/>
          <ac:spMkLst>
            <pc:docMk/>
            <pc:sldMk cId="3650880253" sldId="270"/>
            <ac:spMk id="45" creationId="{8624141A-97CF-8E68-3780-123A149B27B5}"/>
          </ac:spMkLst>
        </pc:spChg>
        <pc:spChg chg="add del mod">
          <ac:chgData name="李 思旭" userId="0b2a59f6a714c59c" providerId="LiveId" clId="{72217A69-AE90-4E10-84D8-ED99DCB0C470}" dt="2022-09-25T14:37:23.318" v="901" actId="478"/>
          <ac:spMkLst>
            <pc:docMk/>
            <pc:sldMk cId="3650880253" sldId="270"/>
            <ac:spMk id="46" creationId="{EB65EC27-E70C-DC36-F20C-216673DA24E4}"/>
          </ac:spMkLst>
        </pc:spChg>
        <pc:spChg chg="add del mod">
          <ac:chgData name="李 思旭" userId="0b2a59f6a714c59c" providerId="LiveId" clId="{72217A69-AE90-4E10-84D8-ED99DCB0C470}" dt="2022-09-25T14:37:23.318" v="901" actId="478"/>
          <ac:spMkLst>
            <pc:docMk/>
            <pc:sldMk cId="3650880253" sldId="270"/>
            <ac:spMk id="47" creationId="{F689B0EF-45B3-E294-05E0-E048D7B7363A}"/>
          </ac:spMkLst>
        </pc:spChg>
        <pc:spChg chg="add del mod ord">
          <ac:chgData name="李 思旭" userId="0b2a59f6a714c59c" providerId="LiveId" clId="{72217A69-AE90-4E10-84D8-ED99DCB0C470}" dt="2022-09-25T14:37:22.403" v="900" actId="478"/>
          <ac:spMkLst>
            <pc:docMk/>
            <pc:sldMk cId="3650880253" sldId="270"/>
            <ac:spMk id="48" creationId="{E4FAE3F9-F54F-DDE5-6787-E13C5F067CB1}"/>
          </ac:spMkLst>
        </pc:spChg>
        <pc:spChg chg="del">
          <ac:chgData name="李 思旭" userId="0b2a59f6a714c59c" providerId="LiveId" clId="{72217A69-AE90-4E10-84D8-ED99DCB0C470}" dt="2022-09-25T14:51:39.784" v="1405" actId="478"/>
          <ac:spMkLst>
            <pc:docMk/>
            <pc:sldMk cId="3650880253" sldId="270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39.784" v="1405" actId="478"/>
          <ac:spMkLst>
            <pc:docMk/>
            <pc:sldMk cId="3650880253" sldId="270"/>
            <ac:spMk id="50" creationId="{5C2FDA53-607B-E81C-A228-15E77BE8F2AC}"/>
          </ac:spMkLst>
        </pc:spChg>
        <pc:spChg chg="add del mod">
          <ac:chgData name="李 思旭" userId="0b2a59f6a714c59c" providerId="LiveId" clId="{72217A69-AE90-4E10-84D8-ED99DCB0C470}" dt="2022-09-25T14:33:00.916" v="838" actId="478"/>
          <ac:spMkLst>
            <pc:docMk/>
            <pc:sldMk cId="3650880253" sldId="270"/>
            <ac:spMk id="51" creationId="{4D526B08-2482-F545-D295-70C70E94023A}"/>
          </ac:spMkLst>
        </pc:spChg>
        <pc:spChg chg="del">
          <ac:chgData name="李 思旭" userId="0b2a59f6a714c59c" providerId="LiveId" clId="{72217A69-AE90-4E10-84D8-ED99DCB0C470}" dt="2022-09-25T14:51:39.784" v="1405" actId="478"/>
          <ac:spMkLst>
            <pc:docMk/>
            <pc:sldMk cId="3650880253" sldId="270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39.784" v="1405" actId="478"/>
          <ac:spMkLst>
            <pc:docMk/>
            <pc:sldMk cId="3650880253" sldId="270"/>
            <ac:spMk id="54" creationId="{F904B9E4-1652-D718-C3FB-052E8A290DEF}"/>
          </ac:spMkLst>
        </pc:spChg>
        <pc:spChg chg="del">
          <ac:chgData name="李 思旭" userId="0b2a59f6a714c59c" providerId="LiveId" clId="{72217A69-AE90-4E10-84D8-ED99DCB0C470}" dt="2022-09-25T14:37:27.127" v="904" actId="478"/>
          <ac:spMkLst>
            <pc:docMk/>
            <pc:sldMk cId="3650880253" sldId="270"/>
            <ac:spMk id="55" creationId="{36746218-C92A-1EC0-DAC9-E11F93629F4F}"/>
          </ac:spMkLst>
        </pc:spChg>
        <pc:spChg chg="del">
          <ac:chgData name="李 思旭" userId="0b2a59f6a714c59c" providerId="LiveId" clId="{72217A69-AE90-4E10-84D8-ED99DCB0C470}" dt="2022-09-25T14:37:28.585" v="905" actId="478"/>
          <ac:spMkLst>
            <pc:docMk/>
            <pc:sldMk cId="3650880253" sldId="270"/>
            <ac:spMk id="57" creationId="{69084380-DCA1-CDCC-AF29-EEEDFC452E29}"/>
          </ac:spMkLst>
        </pc:spChg>
        <pc:spChg chg="del">
          <ac:chgData name="李 思旭" userId="0b2a59f6a714c59c" providerId="LiveId" clId="{72217A69-AE90-4E10-84D8-ED99DCB0C470}" dt="2022-09-25T14:37:26.015" v="903" actId="478"/>
          <ac:spMkLst>
            <pc:docMk/>
            <pc:sldMk cId="3650880253" sldId="270"/>
            <ac:spMk id="59" creationId="{9CBC8C38-AFDC-14D8-4414-5A12ADA1C27A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0" creationId="{39EDFAC8-9BED-F218-EABE-D8EB40F9637F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1" creationId="{5323D959-C23F-1CC1-8780-1B440846DB4D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2" creationId="{8287AEEE-7AAA-FDF9-47E6-74E400A96F0C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3" creationId="{CF73FA76-0827-5FA4-ED85-00E923701811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4" creationId="{E8E67610-C6F3-C26A-A192-DE88A234BB00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5" creationId="{B9B6E463-6012-0436-3F86-F5398B45542C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6" creationId="{490A2E81-5E6D-5366-55ED-9B02B2D60332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7" creationId="{319D4DD3-D77F-5136-5F98-50DAACA8EAB8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8" creationId="{A9CFF201-C839-747E-14F4-1E7096B8C53A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69" creationId="{F1074640-105B-7F57-8848-9C82B455CD57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70" creationId="{71313E47-BB0B-D498-BFEF-C6617B5B9DB4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71" creationId="{9E7827C9-BA3C-51E7-604D-74AF023E5B33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72" creationId="{55609C08-9C37-615C-96A2-4F0DAA0BF172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73" creationId="{8785F857-079D-7D53-54FA-47EE899641DF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74" creationId="{3B0F2042-484E-9648-4DE2-7C7FBF0BD414}"/>
          </ac:spMkLst>
        </pc:spChg>
        <pc:spChg chg="add del mod">
          <ac:chgData name="李 思旭" userId="0b2a59f6a714c59c" providerId="LiveId" clId="{72217A69-AE90-4E10-84D8-ED99DCB0C470}" dt="2022-09-25T14:41:12.630" v="1004" actId="478"/>
          <ac:spMkLst>
            <pc:docMk/>
            <pc:sldMk cId="3650880253" sldId="270"/>
            <ac:spMk id="75" creationId="{79B5A6CD-3A9D-DCCE-B4FB-06F217A8ACD2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76" creationId="{70431013-7D33-61D1-DCFF-6464B954E7DF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77" creationId="{1F001226-8D6B-31E3-6E66-47B1F15F79BF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78" creationId="{CE9AA531-05FE-9E67-DDBB-76975DAA5F3A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79" creationId="{21914D13-EC31-88A4-ECF0-0058062E6C6F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80" creationId="{6C5077C8-6301-EF6A-501B-FDFE5773AC40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81" creationId="{86ED9004-08D5-0295-0D7B-ED83BDA5CA6B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82" creationId="{4F22FA75-F6BA-A5AD-8A24-6C7770D28CED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83" creationId="{4D51C1AE-2083-1D5C-24EA-CBA42B385103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84" creationId="{BAE8BDC8-66C7-AAC6-70B7-AD5897B92D2E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85" creationId="{927F76F5-A778-27C6-881A-6E275644E491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86" creationId="{47885E14-9968-5ADB-A63F-3450853009FB}"/>
          </ac:spMkLst>
        </pc:spChg>
        <pc:spChg chg="del">
          <ac:chgData name="李 思旭" userId="0b2a59f6a714c59c" providerId="LiveId" clId="{72217A69-AE90-4E10-84D8-ED99DCB0C470}" dt="2022-09-25T14:51:38.540" v="1404" actId="478"/>
          <ac:spMkLst>
            <pc:docMk/>
            <pc:sldMk cId="3650880253" sldId="270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38.540" v="1404" actId="478"/>
          <ac:spMkLst>
            <pc:docMk/>
            <pc:sldMk cId="3650880253" sldId="270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38.540" v="1404" actId="478"/>
          <ac:spMkLst>
            <pc:docMk/>
            <pc:sldMk cId="3650880253" sldId="270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38.540" v="1404" actId="478"/>
          <ac:spMkLst>
            <pc:docMk/>
            <pc:sldMk cId="3650880253" sldId="270"/>
            <ac:spMk id="90" creationId="{CE00E82B-4C34-16B2-7F70-6E9DEFB39FDA}"/>
          </ac:spMkLst>
        </pc:spChg>
        <pc:spChg chg="add mod">
          <ac:chgData name="李 思旭" userId="0b2a59f6a714c59c" providerId="LiveId" clId="{72217A69-AE90-4E10-84D8-ED99DCB0C470}" dt="2022-09-25T14:41:16.152" v="1006" actId="20577"/>
          <ac:spMkLst>
            <pc:docMk/>
            <pc:sldMk cId="3650880253" sldId="270"/>
            <ac:spMk id="91" creationId="{56640A8D-28E7-33CD-0806-3A2BDDAE9D5D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92" creationId="{6A85989C-AA44-DEB4-15C3-9F32C058BD81}"/>
          </ac:spMkLst>
        </pc:spChg>
        <pc:spChg chg="add mod">
          <ac:chgData name="李 思旭" userId="0b2a59f6a714c59c" providerId="LiveId" clId="{72217A69-AE90-4E10-84D8-ED99DCB0C470}" dt="2022-09-25T14:41:13.511" v="1005"/>
          <ac:spMkLst>
            <pc:docMk/>
            <pc:sldMk cId="3650880253" sldId="270"/>
            <ac:spMk id="93" creationId="{FA5B423A-CB79-E0D8-6EC1-43D71D1A2725}"/>
          </ac:spMkLst>
        </pc:spChg>
        <pc:spChg chg="add mod">
          <ac:chgData name="李 思旭" userId="0b2a59f6a714c59c" providerId="LiveId" clId="{72217A69-AE90-4E10-84D8-ED99DCB0C470}" dt="2022-09-25T14:41:17.630" v="1007" actId="20577"/>
          <ac:spMkLst>
            <pc:docMk/>
            <pc:sldMk cId="3650880253" sldId="270"/>
            <ac:spMk id="94" creationId="{E57B8FE2-4D5F-93C1-D30B-10E341CD90C0}"/>
          </ac:spMkLst>
        </pc:spChg>
        <pc:spChg chg="add mod">
          <ac:chgData name="李 思旭" userId="0b2a59f6a714c59c" providerId="LiveId" clId="{72217A69-AE90-4E10-84D8-ED99DCB0C470}" dt="2022-09-25T14:41:18.750" v="1008" actId="20577"/>
          <ac:spMkLst>
            <pc:docMk/>
            <pc:sldMk cId="3650880253" sldId="270"/>
            <ac:spMk id="95" creationId="{10C77BD0-8818-5CC0-BF3D-131D9108135B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96" creationId="{246C1690-A72C-222D-4E27-D87A267206B6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97" creationId="{E8116A66-0C9E-4AB8-A2DB-DE33A653357D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98" creationId="{13118047-1F70-6CEC-A653-C7DB4B42C4DA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99" creationId="{84FAF2A4-0C70-A820-E220-6E3CF04A14F1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100" creationId="{93BF582A-3F97-7A3C-0A10-A188C7493960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101" creationId="{E45F1111-D5FF-2182-94A3-921E697F34CA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102" creationId="{7B2A5C90-3646-DF45-76A4-7C61B430A72C}"/>
          </ac:spMkLst>
        </pc:spChg>
        <pc:spChg chg="add mod">
          <ac:chgData name="李 思旭" userId="0b2a59f6a714c59c" providerId="LiveId" clId="{72217A69-AE90-4E10-84D8-ED99DCB0C470}" dt="2022-09-25T14:51:17.562" v="1392"/>
          <ac:spMkLst>
            <pc:docMk/>
            <pc:sldMk cId="3650880253" sldId="270"/>
            <ac:spMk id="103" creationId="{AB45709F-C241-0929-25C2-DBCD7891C8C8}"/>
          </ac:spMkLst>
        </pc:spChg>
        <pc:spChg chg="add mod ord">
          <ac:chgData name="李 思旭" userId="0b2a59f6a714c59c" providerId="LiveId" clId="{72217A69-AE90-4E10-84D8-ED99DCB0C470}" dt="2022-09-25T14:53:05.674" v="1437" actId="167"/>
          <ac:spMkLst>
            <pc:docMk/>
            <pc:sldMk cId="3650880253" sldId="270"/>
            <ac:spMk id="104" creationId="{1A22CD3C-A910-15D0-1C31-0ED02AFD5D24}"/>
          </ac:spMkLst>
        </pc:spChg>
      </pc:sldChg>
      <pc:sldChg chg="addSp delSp modSp add mod">
        <pc:chgData name="李 思旭" userId="0b2a59f6a714c59c" providerId="LiveId" clId="{72217A69-AE90-4E10-84D8-ED99DCB0C470}" dt="2022-09-25T14:52:56.812" v="1435" actId="167"/>
        <pc:sldMkLst>
          <pc:docMk/>
          <pc:sldMk cId="3972163528" sldId="271"/>
        </pc:sldMkLst>
        <pc:spChg chg="del mod">
          <ac:chgData name="李 思旭" userId="0b2a59f6a714c59c" providerId="LiveId" clId="{72217A69-AE90-4E10-84D8-ED99DCB0C470}" dt="2022-09-25T14:41:33.462" v="1015" actId="478"/>
          <ac:spMkLst>
            <pc:docMk/>
            <pc:sldMk cId="3972163528" sldId="271"/>
            <ac:spMk id="2" creationId="{D9D908B0-BC11-67C2-71B9-C1C4756C5A29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3" creationId="{279C49A0-8E28-D95C-1862-E3FBD38ABBA3}"/>
          </ac:spMkLst>
        </pc:spChg>
        <pc:spChg chg="add mod">
          <ac:chgData name="李 思旭" userId="0b2a59f6a714c59c" providerId="LiveId" clId="{72217A69-AE90-4E10-84D8-ED99DCB0C470}" dt="2022-09-25T14:42:29.035" v="1024" actId="208"/>
          <ac:spMkLst>
            <pc:docMk/>
            <pc:sldMk cId="3972163528" sldId="271"/>
            <ac:spMk id="3" creationId="{756458CF-4B9C-48D6-3DB7-DC3DEFE56174}"/>
          </ac:spMkLst>
        </pc:spChg>
        <pc:spChg chg="del mod">
          <ac:chgData name="李 思旭" userId="0b2a59f6a714c59c" providerId="LiveId" clId="{72217A69-AE90-4E10-84D8-ED99DCB0C470}" dt="2022-09-25T14:41:31.086" v="1014" actId="478"/>
          <ac:spMkLst>
            <pc:docMk/>
            <pc:sldMk cId="3972163528" sldId="271"/>
            <ac:spMk id="6" creationId="{75A4358E-B08C-9075-FFB5-8454BC80DF74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21" creationId="{69A1A99F-F708-4E57-1745-BCF5A5BA454A}"/>
          </ac:spMkLst>
        </pc:spChg>
        <pc:spChg chg="add mod">
          <ac:chgData name="李 思旭" userId="0b2a59f6a714c59c" providerId="LiveId" clId="{72217A69-AE90-4E10-84D8-ED99DCB0C470}" dt="2022-09-25T14:42:19.908" v="1022" actId="208"/>
          <ac:spMkLst>
            <pc:docMk/>
            <pc:sldMk cId="3972163528" sldId="271"/>
            <ac:spMk id="21" creationId="{6DEA101D-4A1A-3F02-78EC-937699085A4C}"/>
          </ac:spMkLst>
        </pc:spChg>
        <pc:spChg chg="add mod">
          <ac:chgData name="李 思旭" userId="0b2a59f6a714c59c" providerId="LiveId" clId="{72217A69-AE90-4E10-84D8-ED99DCB0C470}" dt="2022-09-25T14:42:12.459" v="1020" actId="208"/>
          <ac:spMkLst>
            <pc:docMk/>
            <pc:sldMk cId="3972163528" sldId="271"/>
            <ac:spMk id="22" creationId="{C35FACBA-C92B-9BD1-F86E-4177BE4D108B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22" creationId="{F4E5239C-AF91-AB6D-0A73-2B1C2BF81020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23" creationId="{1506AEA1-A1CF-937F-79ED-68345E6C13FE}"/>
          </ac:spMkLst>
        </pc:spChg>
        <pc:spChg chg="add mod">
          <ac:chgData name="李 思旭" userId="0b2a59f6a714c59c" providerId="LiveId" clId="{72217A69-AE90-4E10-84D8-ED99DCB0C470}" dt="2022-09-25T14:42:03.881" v="1018" actId="208"/>
          <ac:spMkLst>
            <pc:docMk/>
            <pc:sldMk cId="3972163528" sldId="271"/>
            <ac:spMk id="23" creationId="{7B4A5B64-EF6E-A0E9-36D3-B48B943C3649}"/>
          </ac:spMkLst>
        </pc:spChg>
        <pc:spChg chg="del mod">
          <ac:chgData name="李 思旭" userId="0b2a59f6a714c59c" providerId="LiveId" clId="{72217A69-AE90-4E10-84D8-ED99DCB0C470}" dt="2022-09-25T14:41:33.462" v="1015" actId="478"/>
          <ac:spMkLst>
            <pc:docMk/>
            <pc:sldMk cId="3972163528" sldId="271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41:31.086" v="1014" actId="478"/>
          <ac:spMkLst>
            <pc:docMk/>
            <pc:sldMk cId="3972163528" sldId="271"/>
            <ac:spMk id="25" creationId="{19B7F40D-7E0D-EA52-54C8-4505C7F132DB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26" creationId="{1AD1A578-6E2B-81B5-D1FB-E88A2A96F96D}"/>
          </ac:spMkLst>
        </pc:spChg>
        <pc:spChg chg="add mod">
          <ac:chgData name="李 思旭" userId="0b2a59f6a714c59c" providerId="LiveId" clId="{72217A69-AE90-4E10-84D8-ED99DCB0C470}" dt="2022-09-25T14:42:29.035" v="1024" actId="208"/>
          <ac:spMkLst>
            <pc:docMk/>
            <pc:sldMk cId="3972163528" sldId="271"/>
            <ac:spMk id="26" creationId="{BD0A7400-050B-7C5F-9E15-8F1B9DB25C71}"/>
          </ac:spMkLst>
        </pc:spChg>
        <pc:spChg chg="del mod">
          <ac:chgData name="李 思旭" userId="0b2a59f6a714c59c" providerId="LiveId" clId="{72217A69-AE90-4E10-84D8-ED99DCB0C470}" dt="2022-09-25T14:41:29.634" v="1013" actId="478"/>
          <ac:spMkLst>
            <pc:docMk/>
            <pc:sldMk cId="3972163528" sldId="271"/>
            <ac:spMk id="27" creationId="{A642D569-5803-9EC7-41A3-6ED3CA04F63E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28" creationId="{3188103F-CDC6-56CB-1D42-7F8D02ACD6C7}"/>
          </ac:spMkLst>
        </pc:spChg>
        <pc:spChg chg="add mod">
          <ac:chgData name="李 思旭" userId="0b2a59f6a714c59c" providerId="LiveId" clId="{72217A69-AE90-4E10-84D8-ED99DCB0C470}" dt="2022-09-25T14:42:19.908" v="1022" actId="208"/>
          <ac:spMkLst>
            <pc:docMk/>
            <pc:sldMk cId="3972163528" sldId="271"/>
            <ac:spMk id="28" creationId="{FCFBE115-7D53-73C5-51A9-9E77358DACBB}"/>
          </ac:spMkLst>
        </pc:spChg>
        <pc:spChg chg="add mod">
          <ac:chgData name="李 思旭" userId="0b2a59f6a714c59c" providerId="LiveId" clId="{72217A69-AE90-4E10-84D8-ED99DCB0C470}" dt="2022-09-25T14:42:12.459" v="1020" actId="208"/>
          <ac:spMkLst>
            <pc:docMk/>
            <pc:sldMk cId="3972163528" sldId="271"/>
            <ac:spMk id="29" creationId="{02298860-665C-FCA2-3B9D-1F8EB0C0196B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29" creationId="{5B89313B-9C27-D27A-29DB-73E0CA1BA94B}"/>
          </ac:spMkLst>
        </pc:spChg>
        <pc:spChg chg="del mod">
          <ac:chgData name="李 思旭" userId="0b2a59f6a714c59c" providerId="LiveId" clId="{72217A69-AE90-4E10-84D8-ED99DCB0C470}" dt="2022-09-25T14:41:29.634" v="1013" actId="478"/>
          <ac:spMkLst>
            <pc:docMk/>
            <pc:sldMk cId="3972163528" sldId="271"/>
            <ac:spMk id="30" creationId="{8AC63D83-7468-3153-6813-59B7456BFD6F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31" creationId="{5AE0EED7-8068-2517-B355-8C3BEC184B07}"/>
          </ac:spMkLst>
        </pc:spChg>
        <pc:spChg chg="add mod">
          <ac:chgData name="李 思旭" userId="0b2a59f6a714c59c" providerId="LiveId" clId="{72217A69-AE90-4E10-84D8-ED99DCB0C470}" dt="2022-09-25T14:42:03.881" v="1018" actId="208"/>
          <ac:spMkLst>
            <pc:docMk/>
            <pc:sldMk cId="3972163528" sldId="271"/>
            <ac:spMk id="31" creationId="{850319A6-DB47-788F-3FF5-D9BF45C81BD1}"/>
          </ac:spMkLst>
        </pc:spChg>
        <pc:spChg chg="del mod">
          <ac:chgData name="李 思旭" userId="0b2a59f6a714c59c" providerId="LiveId" clId="{72217A69-AE90-4E10-84D8-ED99DCB0C470}" dt="2022-09-25T14:41:33.462" v="1015" actId="478"/>
          <ac:spMkLst>
            <pc:docMk/>
            <pc:sldMk cId="3972163528" sldId="271"/>
            <ac:spMk id="32" creationId="{A08DB8C7-FFA5-5EA6-52A7-01150CAECAEF}"/>
          </ac:spMkLst>
        </pc:spChg>
        <pc:spChg chg="add mod">
          <ac:chgData name="李 思旭" userId="0b2a59f6a714c59c" providerId="LiveId" clId="{72217A69-AE90-4E10-84D8-ED99DCB0C470}" dt="2022-09-25T14:42:29.035" v="1024" actId="208"/>
          <ac:spMkLst>
            <pc:docMk/>
            <pc:sldMk cId="3972163528" sldId="271"/>
            <ac:spMk id="33" creationId="{4B216A52-FC26-7519-EDF9-37C37FB2BA13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33" creationId="{6331DD57-9C47-FAAA-EF93-2255440C7EF5}"/>
          </ac:spMkLst>
        </pc:spChg>
        <pc:spChg chg="del mod">
          <ac:chgData name="李 思旭" userId="0b2a59f6a714c59c" providerId="LiveId" clId="{72217A69-AE90-4E10-84D8-ED99DCB0C470}" dt="2022-09-25T14:41:29.634" v="1013" actId="478"/>
          <ac:spMkLst>
            <pc:docMk/>
            <pc:sldMk cId="3972163528" sldId="271"/>
            <ac:spMk id="34" creationId="{468EFCFE-A813-E6E3-94D5-0DF542B10611}"/>
          </ac:spMkLst>
        </pc:spChg>
        <pc:spChg chg="del mod">
          <ac:chgData name="李 思旭" userId="0b2a59f6a714c59c" providerId="LiveId" clId="{72217A69-AE90-4E10-84D8-ED99DCB0C470}" dt="2022-09-25T14:41:28.442" v="1012" actId="478"/>
          <ac:spMkLst>
            <pc:docMk/>
            <pc:sldMk cId="3972163528" sldId="271"/>
            <ac:spMk id="35" creationId="{714254FC-9CAF-110C-9F31-74ACD942485B}"/>
          </ac:spMkLst>
        </pc:spChg>
        <pc:spChg chg="add mod">
          <ac:chgData name="李 思旭" userId="0b2a59f6a714c59c" providerId="LiveId" clId="{72217A69-AE90-4E10-84D8-ED99DCB0C470}" dt="2022-09-25T14:42:19.908" v="1022" actId="208"/>
          <ac:spMkLst>
            <pc:docMk/>
            <pc:sldMk cId="3972163528" sldId="271"/>
            <ac:spMk id="36" creationId="{3E24981A-272B-C698-69D6-D504F2E7D6A9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36" creationId="{96999E2C-97D5-D782-C932-DC3D6F527212}"/>
          </ac:spMkLst>
        </pc:spChg>
        <pc:spChg chg="add mod">
          <ac:chgData name="李 思旭" userId="0b2a59f6a714c59c" providerId="LiveId" clId="{72217A69-AE90-4E10-84D8-ED99DCB0C470}" dt="2022-09-25T14:42:12.459" v="1020" actId="208"/>
          <ac:spMkLst>
            <pc:docMk/>
            <pc:sldMk cId="3972163528" sldId="271"/>
            <ac:spMk id="37" creationId="{3B5C95FA-ECD5-27AF-D0F3-6DC64A6BF317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37" creationId="{C007F728-6283-1E15-EBE0-F905A433E89B}"/>
          </ac:spMkLst>
        </pc:spChg>
        <pc:spChg chg="del mod">
          <ac:chgData name="李 思旭" userId="0b2a59f6a714c59c" providerId="LiveId" clId="{72217A69-AE90-4E10-84D8-ED99DCB0C470}" dt="2022-09-25T14:41:31.086" v="1014" actId="478"/>
          <ac:spMkLst>
            <pc:docMk/>
            <pc:sldMk cId="3972163528" sldId="271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41:29.634" v="1013" actId="478"/>
          <ac:spMkLst>
            <pc:docMk/>
            <pc:sldMk cId="3972163528" sldId="271"/>
            <ac:spMk id="39" creationId="{9A81EA92-2C93-26EB-E237-9F4A8EAA0A76}"/>
          </ac:spMkLst>
        </pc:spChg>
        <pc:spChg chg="add mod">
          <ac:chgData name="李 思旭" userId="0b2a59f6a714c59c" providerId="LiveId" clId="{72217A69-AE90-4E10-84D8-ED99DCB0C470}" dt="2022-09-25T14:45:06.773" v="1043" actId="20577"/>
          <ac:spMkLst>
            <pc:docMk/>
            <pc:sldMk cId="3972163528" sldId="271"/>
            <ac:spMk id="40" creationId="{2E2C9BD9-5939-EDB6-544F-477B10136647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40" creationId="{8D69342A-6B91-A766-AD05-93DDCB5D6D8E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41" creationId="{30D65791-2729-9046-3BDE-7CE5E390FF86}"/>
          </ac:spMkLst>
        </pc:spChg>
        <pc:spChg chg="add mod">
          <ac:chgData name="李 思旭" userId="0b2a59f6a714c59c" providerId="LiveId" clId="{72217A69-AE90-4E10-84D8-ED99DCB0C470}" dt="2022-09-25T14:42:29.035" v="1024" actId="208"/>
          <ac:spMkLst>
            <pc:docMk/>
            <pc:sldMk cId="3972163528" sldId="271"/>
            <ac:spMk id="41" creationId="{44F28BC8-0039-9B55-C745-E8830A8493B5}"/>
          </ac:spMkLst>
        </pc:spChg>
        <pc:spChg chg="del mod">
          <ac:chgData name="李 思旭" userId="0b2a59f6a714c59c" providerId="LiveId" clId="{72217A69-AE90-4E10-84D8-ED99DCB0C470}" dt="2022-09-25T14:41:28.442" v="1012" actId="478"/>
          <ac:spMkLst>
            <pc:docMk/>
            <pc:sldMk cId="3972163528" sldId="271"/>
            <ac:spMk id="42" creationId="{B9176066-4478-BE48-6AC3-7AFDC5F53AD1}"/>
          </ac:spMkLst>
        </pc:spChg>
        <pc:spChg chg="add del mod">
          <ac:chgData name="李 思旭" userId="0b2a59f6a714c59c" providerId="LiveId" clId="{72217A69-AE90-4E10-84D8-ED99DCB0C470}" dt="2022-09-25T14:41:26.629" v="1011" actId="478"/>
          <ac:spMkLst>
            <pc:docMk/>
            <pc:sldMk cId="3972163528" sldId="271"/>
            <ac:spMk id="43" creationId="{5ED2B0DF-5F01-45C2-1271-CBE4F96DBC11}"/>
          </ac:spMkLst>
        </pc:spChg>
        <pc:spChg chg="del mod">
          <ac:chgData name="李 思旭" userId="0b2a59f6a714c59c" providerId="LiveId" clId="{72217A69-AE90-4E10-84D8-ED99DCB0C470}" dt="2022-09-25T14:41:28.442" v="1012" actId="478"/>
          <ac:spMkLst>
            <pc:docMk/>
            <pc:sldMk cId="3972163528" sldId="271"/>
            <ac:spMk id="44" creationId="{7B1D759B-10C8-21C8-6C66-4BEF1BC54751}"/>
          </ac:spMkLst>
        </pc:spChg>
        <pc:spChg chg="add del mod">
          <ac:chgData name="李 思旭" userId="0b2a59f6a714c59c" providerId="LiveId" clId="{72217A69-AE90-4E10-84D8-ED99DCB0C470}" dt="2022-09-25T14:41:26.629" v="1011" actId="478"/>
          <ac:spMkLst>
            <pc:docMk/>
            <pc:sldMk cId="3972163528" sldId="271"/>
            <ac:spMk id="45" creationId="{D262DC74-B4F0-3084-0881-CF2943E7C85F}"/>
          </ac:spMkLst>
        </pc:spChg>
        <pc:spChg chg="add del mod">
          <ac:chgData name="李 思旭" userId="0b2a59f6a714c59c" providerId="LiveId" clId="{72217A69-AE90-4E10-84D8-ED99DCB0C470}" dt="2022-09-25T14:41:26.629" v="1011" actId="478"/>
          <ac:spMkLst>
            <pc:docMk/>
            <pc:sldMk cId="3972163528" sldId="271"/>
            <ac:spMk id="46" creationId="{876A7676-93E7-53DD-BD16-1FAA2D5A501C}"/>
          </ac:spMkLst>
        </pc:spChg>
        <pc:spChg chg="add del mod">
          <ac:chgData name="李 思旭" userId="0b2a59f6a714c59c" providerId="LiveId" clId="{72217A69-AE90-4E10-84D8-ED99DCB0C470}" dt="2022-09-25T14:41:26.629" v="1011" actId="478"/>
          <ac:spMkLst>
            <pc:docMk/>
            <pc:sldMk cId="3972163528" sldId="271"/>
            <ac:spMk id="47" creationId="{DDAF26BD-A696-02F4-2240-D78771F65642}"/>
          </ac:spMkLst>
        </pc:spChg>
        <pc:spChg chg="add del mod ord">
          <ac:chgData name="李 思旭" userId="0b2a59f6a714c59c" providerId="LiveId" clId="{72217A69-AE90-4E10-84D8-ED99DCB0C470}" dt="2022-09-25T14:41:25.537" v="1010" actId="478"/>
          <ac:spMkLst>
            <pc:docMk/>
            <pc:sldMk cId="3972163528" sldId="271"/>
            <ac:spMk id="48" creationId="{6E0DD673-2B11-D759-D38C-E0F1E42568A9}"/>
          </ac:spMkLst>
        </pc:spChg>
        <pc:spChg chg="del">
          <ac:chgData name="李 思旭" userId="0b2a59f6a714c59c" providerId="LiveId" clId="{72217A69-AE90-4E10-84D8-ED99DCB0C470}" dt="2022-09-25T14:51:42.825" v="1407" actId="478"/>
          <ac:spMkLst>
            <pc:docMk/>
            <pc:sldMk cId="3972163528" sldId="271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42.825" v="1407" actId="478"/>
          <ac:spMkLst>
            <pc:docMk/>
            <pc:sldMk cId="3972163528" sldId="271"/>
            <ac:spMk id="50" creationId="{5C2FDA53-607B-E81C-A228-15E77BE8F2AC}"/>
          </ac:spMkLst>
        </pc:spChg>
        <pc:spChg chg="add mod">
          <ac:chgData name="李 思旭" userId="0b2a59f6a714c59c" providerId="LiveId" clId="{72217A69-AE90-4E10-84D8-ED99DCB0C470}" dt="2022-09-25T14:42:19.908" v="1022" actId="208"/>
          <ac:spMkLst>
            <pc:docMk/>
            <pc:sldMk cId="3972163528" sldId="271"/>
            <ac:spMk id="51" creationId="{AF4CF2AB-F22A-100E-F034-3E004EE9F341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52" creationId="{41EA92F1-4E42-5ADE-08D0-8FD4C111160C}"/>
          </ac:spMkLst>
        </pc:spChg>
        <pc:spChg chg="add mod">
          <ac:chgData name="李 思旭" userId="0b2a59f6a714c59c" providerId="LiveId" clId="{72217A69-AE90-4E10-84D8-ED99DCB0C470}" dt="2022-09-25T14:45:09.584" v="1045" actId="20577"/>
          <ac:spMkLst>
            <pc:docMk/>
            <pc:sldMk cId="3972163528" sldId="271"/>
            <ac:spMk id="52" creationId="{D22E4E08-0CD3-C06B-721A-3E8E9A206417}"/>
          </ac:spMkLst>
        </pc:spChg>
        <pc:spChg chg="del">
          <ac:chgData name="李 思旭" userId="0b2a59f6a714c59c" providerId="LiveId" clId="{72217A69-AE90-4E10-84D8-ED99DCB0C470}" dt="2022-09-25T14:51:42.825" v="1407" actId="478"/>
          <ac:spMkLst>
            <pc:docMk/>
            <pc:sldMk cId="3972163528" sldId="271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42.825" v="1407" actId="478"/>
          <ac:spMkLst>
            <pc:docMk/>
            <pc:sldMk cId="3972163528" sldId="271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41:31.086" v="1014" actId="478"/>
          <ac:spMkLst>
            <pc:docMk/>
            <pc:sldMk cId="3972163528" sldId="271"/>
            <ac:spMk id="55" creationId="{36746218-C92A-1EC0-DAC9-E11F93629F4F}"/>
          </ac:spMkLst>
        </pc:spChg>
        <pc:spChg chg="add mod">
          <ac:chgData name="李 思旭" userId="0b2a59f6a714c59c" providerId="LiveId" clId="{72217A69-AE90-4E10-84D8-ED99DCB0C470}" dt="2022-09-25T14:45:07.908" v="1044" actId="20577"/>
          <ac:spMkLst>
            <pc:docMk/>
            <pc:sldMk cId="3972163528" sldId="271"/>
            <ac:spMk id="56" creationId="{106893E9-7072-DF60-819A-165E8E429C14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56" creationId="{26FFF699-481F-7328-36BE-9DDF0DCD3B5A}"/>
          </ac:spMkLst>
        </pc:spChg>
        <pc:spChg chg="del mod">
          <ac:chgData name="李 思旭" userId="0b2a59f6a714c59c" providerId="LiveId" clId="{72217A69-AE90-4E10-84D8-ED99DCB0C470}" dt="2022-09-25T14:41:33.462" v="1015" actId="478"/>
          <ac:spMkLst>
            <pc:docMk/>
            <pc:sldMk cId="3972163528" sldId="271"/>
            <ac:spMk id="57" creationId="{69084380-DCA1-CDCC-AF29-EEEDFC452E29}"/>
          </ac:spMkLst>
        </pc:spChg>
        <pc:spChg chg="del">
          <ac:chgData name="李 思旭" userId="0b2a59f6a714c59c" providerId="LiveId" clId="{72217A69-AE90-4E10-84D8-ED99DCB0C470}" dt="2022-09-23T21:40:24.356" v="709" actId="478"/>
          <ac:spMkLst>
            <pc:docMk/>
            <pc:sldMk cId="3972163528" sldId="271"/>
            <ac:spMk id="58" creationId="{254A1CD4-6140-654B-A9B7-44A53080EB1F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58" creationId="{76BCCB68-DA81-50C7-78B9-8CA59ADEC1FC}"/>
          </ac:spMkLst>
        </pc:spChg>
        <pc:spChg chg="del mod">
          <ac:chgData name="李 思旭" userId="0b2a59f6a714c59c" providerId="LiveId" clId="{72217A69-AE90-4E10-84D8-ED99DCB0C470}" dt="2022-09-25T14:41:28.442" v="1012" actId="478"/>
          <ac:spMkLst>
            <pc:docMk/>
            <pc:sldMk cId="3972163528" sldId="271"/>
            <ac:spMk id="59" creationId="{9CBC8C38-AFDC-14D8-4414-5A12ADA1C27A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60" creationId="{8E1015FF-4E07-5B16-09E2-5FC74EBD8285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61" creationId="{CD289AD4-D3A2-870A-BFD2-C1601922DB08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62" creationId="{93A45828-69B8-2FFE-C25B-C747C4D547FE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63" creationId="{27E915DB-1E1D-CD49-6A00-8728C6D939DF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64" creationId="{8E6BDEA4-7304-A932-235F-9F481DBC3A03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65" creationId="{99ED59C1-A194-409D-7BC8-4CC755D53BA3}"/>
          </ac:spMkLst>
        </pc:spChg>
        <pc:spChg chg="add mod">
          <ac:chgData name="李 思旭" userId="0b2a59f6a714c59c" providerId="LiveId" clId="{72217A69-AE90-4E10-84D8-ED99DCB0C470}" dt="2022-09-25T14:51:18.199" v="1393"/>
          <ac:spMkLst>
            <pc:docMk/>
            <pc:sldMk cId="3972163528" sldId="271"/>
            <ac:spMk id="66" creationId="{29A78BDB-F91C-45EF-083C-57BAD7AFA1F4}"/>
          </ac:spMkLst>
        </pc:spChg>
        <pc:spChg chg="add mod ord">
          <ac:chgData name="李 思旭" userId="0b2a59f6a714c59c" providerId="LiveId" clId="{72217A69-AE90-4E10-84D8-ED99DCB0C470}" dt="2022-09-25T14:52:56.812" v="1435" actId="167"/>
          <ac:spMkLst>
            <pc:docMk/>
            <pc:sldMk cId="3972163528" sldId="271"/>
            <ac:spMk id="67" creationId="{66B9C818-018A-942D-AAB7-182D606FE163}"/>
          </ac:spMkLst>
        </pc:spChg>
        <pc:spChg chg="del">
          <ac:chgData name="李 思旭" userId="0b2a59f6a714c59c" providerId="LiveId" clId="{72217A69-AE90-4E10-84D8-ED99DCB0C470}" dt="2022-09-25T14:51:41.361" v="1406" actId="478"/>
          <ac:spMkLst>
            <pc:docMk/>
            <pc:sldMk cId="3972163528" sldId="271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41.361" v="1406" actId="478"/>
          <ac:spMkLst>
            <pc:docMk/>
            <pc:sldMk cId="3972163528" sldId="271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41.361" v="1406" actId="478"/>
          <ac:spMkLst>
            <pc:docMk/>
            <pc:sldMk cId="3972163528" sldId="271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41.361" v="1406" actId="478"/>
          <ac:spMkLst>
            <pc:docMk/>
            <pc:sldMk cId="3972163528" sldId="271"/>
            <ac:spMk id="90" creationId="{CE00E82B-4C34-16B2-7F70-6E9DEFB39FDA}"/>
          </ac:spMkLst>
        </pc:spChg>
      </pc:sldChg>
      <pc:sldChg chg="addSp delSp modSp add mod">
        <pc:chgData name="李 思旭" userId="0b2a59f6a714c59c" providerId="LiveId" clId="{72217A69-AE90-4E10-84D8-ED99DCB0C470}" dt="2022-09-25T14:52:51.642" v="1431" actId="167"/>
        <pc:sldMkLst>
          <pc:docMk/>
          <pc:sldMk cId="772791663" sldId="272"/>
        </pc:sldMkLst>
        <pc:spChg chg="del mod">
          <ac:chgData name="李 思旭" userId="0b2a59f6a714c59c" providerId="LiveId" clId="{72217A69-AE90-4E10-84D8-ED99DCB0C470}" dt="2022-09-25T14:44:38.979" v="1026" actId="478"/>
          <ac:spMkLst>
            <pc:docMk/>
            <pc:sldMk cId="772791663" sldId="272"/>
            <ac:spMk id="2" creationId="{D9D908B0-BC11-67C2-71B9-C1C4756C5A29}"/>
          </ac:spMkLst>
        </pc:spChg>
        <pc:spChg chg="add del mod ord">
          <ac:chgData name="李 思旭" userId="0b2a59f6a714c59c" providerId="LiveId" clId="{72217A69-AE90-4E10-84D8-ED99DCB0C470}" dt="2022-09-25T14:44:37.855" v="1025" actId="478"/>
          <ac:spMkLst>
            <pc:docMk/>
            <pc:sldMk cId="772791663" sldId="272"/>
            <ac:spMk id="3" creationId="{601A185F-E2ED-5CCB-94DE-1201F3051F7B}"/>
          </ac:spMkLst>
        </pc:spChg>
        <pc:spChg chg="del mod">
          <ac:chgData name="李 思旭" userId="0b2a59f6a714c59c" providerId="LiveId" clId="{72217A69-AE90-4E10-84D8-ED99DCB0C470}" dt="2022-09-25T14:44:40.211" v="1027" actId="478"/>
          <ac:spMkLst>
            <pc:docMk/>
            <pc:sldMk cId="772791663" sldId="272"/>
            <ac:spMk id="6" creationId="{75A4358E-B08C-9075-FFB5-8454BC80DF74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21" creationId="{68B9DE2A-68D3-2A48-BEB8-D95F2DCC9598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22" creationId="{66FCBA29-1682-FEEE-BA48-A8D9660C6771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23" creationId="{219ECBD3-1D98-52F6-6AFD-AD81D47561B1}"/>
          </ac:spMkLst>
        </pc:spChg>
        <pc:spChg chg="del mod">
          <ac:chgData name="李 思旭" userId="0b2a59f6a714c59c" providerId="LiveId" clId="{72217A69-AE90-4E10-84D8-ED99DCB0C470}" dt="2022-09-25T14:44:38.979" v="1026" actId="478"/>
          <ac:spMkLst>
            <pc:docMk/>
            <pc:sldMk cId="772791663" sldId="272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44:41.127" v="1028" actId="478"/>
          <ac:spMkLst>
            <pc:docMk/>
            <pc:sldMk cId="772791663" sldId="272"/>
            <ac:spMk id="25" creationId="{19B7F40D-7E0D-EA52-54C8-4505C7F132DB}"/>
          </ac:spMkLst>
        </pc:spChg>
        <pc:spChg chg="add mod">
          <ac:chgData name="李 思旭" userId="0b2a59f6a714c59c" providerId="LiveId" clId="{72217A69-AE90-4E10-84D8-ED99DCB0C470}" dt="2022-09-25T14:45:58.062" v="1048" actId="1076"/>
          <ac:spMkLst>
            <pc:docMk/>
            <pc:sldMk cId="772791663" sldId="272"/>
            <ac:spMk id="26" creationId="{BB7ADC85-C13E-1E35-496C-F44FE971ADB9}"/>
          </ac:spMkLst>
        </pc:spChg>
        <pc:spChg chg="del mod">
          <ac:chgData name="李 思旭" userId="0b2a59f6a714c59c" providerId="LiveId" clId="{72217A69-AE90-4E10-84D8-ED99DCB0C470}" dt="2022-09-25T14:44:40.211" v="1027" actId="478"/>
          <ac:spMkLst>
            <pc:docMk/>
            <pc:sldMk cId="772791663" sldId="272"/>
            <ac:spMk id="27" creationId="{A642D569-5803-9EC7-41A3-6ED3CA04F63E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28" creationId="{6B45763F-E093-CE7E-DB60-42E9E6FF1657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29" creationId="{4B898535-48DF-B7BE-F755-A50C66403433}"/>
          </ac:spMkLst>
        </pc:spChg>
        <pc:spChg chg="del mod">
          <ac:chgData name="李 思旭" userId="0b2a59f6a714c59c" providerId="LiveId" clId="{72217A69-AE90-4E10-84D8-ED99DCB0C470}" dt="2022-09-25T14:44:41.127" v="1028" actId="478"/>
          <ac:spMkLst>
            <pc:docMk/>
            <pc:sldMk cId="772791663" sldId="272"/>
            <ac:spMk id="30" creationId="{8AC63D83-7468-3153-6813-59B7456BFD6F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31" creationId="{A7A26FD5-92D5-CD29-507E-837123594FAD}"/>
          </ac:spMkLst>
        </pc:spChg>
        <pc:spChg chg="del mod">
          <ac:chgData name="李 思旭" userId="0b2a59f6a714c59c" providerId="LiveId" clId="{72217A69-AE90-4E10-84D8-ED99DCB0C470}" dt="2022-09-25T14:44:38.979" v="1026" actId="478"/>
          <ac:spMkLst>
            <pc:docMk/>
            <pc:sldMk cId="772791663" sldId="272"/>
            <ac:spMk id="32" creationId="{A08DB8C7-FFA5-5EA6-52A7-01150CAECAEF}"/>
          </ac:spMkLst>
        </pc:spChg>
        <pc:spChg chg="add mod">
          <ac:chgData name="李 思旭" userId="0b2a59f6a714c59c" providerId="LiveId" clId="{72217A69-AE90-4E10-84D8-ED99DCB0C470}" dt="2022-09-25T14:45:58.062" v="1048" actId="1076"/>
          <ac:spMkLst>
            <pc:docMk/>
            <pc:sldMk cId="772791663" sldId="272"/>
            <ac:spMk id="33" creationId="{E9DDC688-AF0F-F050-943C-DB40CCCD3D3D}"/>
          </ac:spMkLst>
        </pc:spChg>
        <pc:spChg chg="del mod">
          <ac:chgData name="李 思旭" userId="0b2a59f6a714c59c" providerId="LiveId" clId="{72217A69-AE90-4E10-84D8-ED99DCB0C470}" dt="2022-09-25T14:44:42.371" v="1029" actId="478"/>
          <ac:spMkLst>
            <pc:docMk/>
            <pc:sldMk cId="772791663" sldId="272"/>
            <ac:spMk id="34" creationId="{468EFCFE-A813-E6E3-94D5-0DF542B10611}"/>
          </ac:spMkLst>
        </pc:spChg>
        <pc:spChg chg="del mod">
          <ac:chgData name="李 思旭" userId="0b2a59f6a714c59c" providerId="LiveId" clId="{72217A69-AE90-4E10-84D8-ED99DCB0C470}" dt="2022-09-25T14:44:40.211" v="1027" actId="478"/>
          <ac:spMkLst>
            <pc:docMk/>
            <pc:sldMk cId="772791663" sldId="272"/>
            <ac:spMk id="35" creationId="{714254FC-9CAF-110C-9F31-74ACD942485B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36" creationId="{07B398B7-AC86-ED2B-7D10-305B23A8DB28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37" creationId="{CE1F2E28-C8AB-D13D-DB7A-C70AA095854A}"/>
          </ac:spMkLst>
        </pc:spChg>
        <pc:spChg chg="del mod">
          <ac:chgData name="李 思旭" userId="0b2a59f6a714c59c" providerId="LiveId" clId="{72217A69-AE90-4E10-84D8-ED99DCB0C470}" dt="2022-09-25T14:44:43.383" v="1030" actId="478"/>
          <ac:spMkLst>
            <pc:docMk/>
            <pc:sldMk cId="772791663" sldId="272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44:43.383" v="1030" actId="478"/>
          <ac:spMkLst>
            <pc:docMk/>
            <pc:sldMk cId="772791663" sldId="272"/>
            <ac:spMk id="39" creationId="{9A81EA92-2C93-26EB-E237-9F4A8EAA0A76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40" creationId="{D3B2B3A2-5DBD-4F6F-4CB9-E11465C36D20}"/>
          </ac:spMkLst>
        </pc:spChg>
        <pc:spChg chg="add mod">
          <ac:chgData name="李 思旭" userId="0b2a59f6a714c59c" providerId="LiveId" clId="{72217A69-AE90-4E10-84D8-ED99DCB0C470}" dt="2022-09-25T14:45:58.062" v="1048" actId="1076"/>
          <ac:spMkLst>
            <pc:docMk/>
            <pc:sldMk cId="772791663" sldId="272"/>
            <ac:spMk id="41" creationId="{37D9B04D-1FA6-3C09-322C-1AE49FED4ED5}"/>
          </ac:spMkLst>
        </pc:spChg>
        <pc:spChg chg="del mod">
          <ac:chgData name="李 思旭" userId="0b2a59f6a714c59c" providerId="LiveId" clId="{72217A69-AE90-4E10-84D8-ED99DCB0C470}" dt="2022-09-25T14:44:43.383" v="1030" actId="478"/>
          <ac:spMkLst>
            <pc:docMk/>
            <pc:sldMk cId="772791663" sldId="272"/>
            <ac:spMk id="42" creationId="{B9176066-4478-BE48-6AC3-7AFDC5F53AD1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43" creationId="{3A741327-2F1B-C552-9CE1-B9B252E9AA68}"/>
          </ac:spMkLst>
        </pc:spChg>
        <pc:spChg chg="del mod">
          <ac:chgData name="李 思旭" userId="0b2a59f6a714c59c" providerId="LiveId" clId="{72217A69-AE90-4E10-84D8-ED99DCB0C470}" dt="2022-09-25T14:44:42.371" v="1029" actId="478"/>
          <ac:spMkLst>
            <pc:docMk/>
            <pc:sldMk cId="772791663" sldId="272"/>
            <ac:spMk id="44" creationId="{7B1D759B-10C8-21C8-6C66-4BEF1BC54751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45" creationId="{91082A7D-7CA1-6CCF-F533-BA620BC3A508}"/>
          </ac:spMkLst>
        </pc:spChg>
        <pc:spChg chg="add mod">
          <ac:chgData name="李 思旭" userId="0b2a59f6a714c59c" providerId="LiveId" clId="{72217A69-AE90-4E10-84D8-ED99DCB0C470}" dt="2022-09-25T14:45:54.734" v="1047" actId="1076"/>
          <ac:spMkLst>
            <pc:docMk/>
            <pc:sldMk cId="772791663" sldId="272"/>
            <ac:spMk id="46" creationId="{6E9F185A-977D-9CB3-952C-AD43675BF999}"/>
          </ac:spMkLst>
        </pc:spChg>
        <pc:spChg chg="add mod">
          <ac:chgData name="李 思旭" userId="0b2a59f6a714c59c" providerId="LiveId" clId="{72217A69-AE90-4E10-84D8-ED99DCB0C470}" dt="2022-09-25T14:45:58.062" v="1048" actId="1076"/>
          <ac:spMkLst>
            <pc:docMk/>
            <pc:sldMk cId="772791663" sldId="272"/>
            <ac:spMk id="47" creationId="{84E4E7EB-1BFB-3198-C844-288E1F0C42AD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48" creationId="{154F82A8-9CDC-2B51-6721-F6F45026B30C}"/>
          </ac:spMkLst>
        </pc:spChg>
        <pc:spChg chg="del">
          <ac:chgData name="李 思旭" userId="0b2a59f6a714c59c" providerId="LiveId" clId="{72217A69-AE90-4E10-84D8-ED99DCB0C470}" dt="2022-09-25T14:51:46.201" v="1409" actId="478"/>
          <ac:spMkLst>
            <pc:docMk/>
            <pc:sldMk cId="772791663" sldId="272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46.201" v="1409" actId="478"/>
          <ac:spMkLst>
            <pc:docMk/>
            <pc:sldMk cId="772791663" sldId="272"/>
            <ac:spMk id="50" creationId="{5C2FDA53-607B-E81C-A228-15E77BE8F2AC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51" creationId="{CE4A1A50-274A-4EFD-D66C-7D597CF41A5C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52" creationId="{8DA5E990-9A1F-5245-E08D-16F30E20EB4A}"/>
          </ac:spMkLst>
        </pc:spChg>
        <pc:spChg chg="del">
          <ac:chgData name="李 思旭" userId="0b2a59f6a714c59c" providerId="LiveId" clId="{72217A69-AE90-4E10-84D8-ED99DCB0C470}" dt="2022-09-25T14:51:46.201" v="1409" actId="478"/>
          <ac:spMkLst>
            <pc:docMk/>
            <pc:sldMk cId="772791663" sldId="272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46.201" v="1409" actId="478"/>
          <ac:spMkLst>
            <pc:docMk/>
            <pc:sldMk cId="772791663" sldId="272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44:42.371" v="1029" actId="478"/>
          <ac:spMkLst>
            <pc:docMk/>
            <pc:sldMk cId="772791663" sldId="272"/>
            <ac:spMk id="55" creationId="{36746218-C92A-1EC0-DAC9-E11F93629F4F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56" creationId="{98D3DAF6-DAD3-6BA6-DBAD-6CEEB9B2685A}"/>
          </ac:spMkLst>
        </pc:spChg>
        <pc:spChg chg="del mod">
          <ac:chgData name="李 思旭" userId="0b2a59f6a714c59c" providerId="LiveId" clId="{72217A69-AE90-4E10-84D8-ED99DCB0C470}" dt="2022-09-25T14:44:38.979" v="1026" actId="478"/>
          <ac:spMkLst>
            <pc:docMk/>
            <pc:sldMk cId="772791663" sldId="272"/>
            <ac:spMk id="57" creationId="{69084380-DCA1-CDCC-AF29-EEEDFC452E29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58" creationId="{0E8B91AC-C3B0-0685-8617-FD9289A80E21}"/>
          </ac:spMkLst>
        </pc:spChg>
        <pc:spChg chg="del mod">
          <ac:chgData name="李 思旭" userId="0b2a59f6a714c59c" providerId="LiveId" clId="{72217A69-AE90-4E10-84D8-ED99DCB0C470}" dt="2022-09-25T14:44:41.127" v="1028" actId="478"/>
          <ac:spMkLst>
            <pc:docMk/>
            <pc:sldMk cId="772791663" sldId="272"/>
            <ac:spMk id="59" creationId="{9CBC8C38-AFDC-14D8-4414-5A12ADA1C27A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60" creationId="{66219618-6DE0-74C4-904C-624BDBB26467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61" creationId="{CEF176C9-4D6E-CFB7-F5BF-EFE060ACA07E}"/>
          </ac:spMkLst>
        </pc:spChg>
        <pc:spChg chg="add mod">
          <ac:chgData name="李 思旭" userId="0b2a59f6a714c59c" providerId="LiveId" clId="{72217A69-AE90-4E10-84D8-ED99DCB0C470}" dt="2022-09-25T14:51:19.618" v="1394"/>
          <ac:spMkLst>
            <pc:docMk/>
            <pc:sldMk cId="772791663" sldId="272"/>
            <ac:spMk id="62" creationId="{23BCC827-A388-A5B8-6D0B-EB806CF6A8BB}"/>
          </ac:spMkLst>
        </pc:spChg>
        <pc:spChg chg="add mod ord">
          <ac:chgData name="李 思旭" userId="0b2a59f6a714c59c" providerId="LiveId" clId="{72217A69-AE90-4E10-84D8-ED99DCB0C470}" dt="2022-09-25T14:52:51.642" v="1431" actId="167"/>
          <ac:spMkLst>
            <pc:docMk/>
            <pc:sldMk cId="772791663" sldId="272"/>
            <ac:spMk id="63" creationId="{73A05279-3796-140B-CFD0-A949EEF78380}"/>
          </ac:spMkLst>
        </pc:spChg>
        <pc:spChg chg="del">
          <ac:chgData name="李 思旭" userId="0b2a59f6a714c59c" providerId="LiveId" clId="{72217A69-AE90-4E10-84D8-ED99DCB0C470}" dt="2022-09-25T14:51:45.144" v="1408" actId="478"/>
          <ac:spMkLst>
            <pc:docMk/>
            <pc:sldMk cId="772791663" sldId="272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45.144" v="1408" actId="478"/>
          <ac:spMkLst>
            <pc:docMk/>
            <pc:sldMk cId="772791663" sldId="272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45.144" v="1408" actId="478"/>
          <ac:spMkLst>
            <pc:docMk/>
            <pc:sldMk cId="772791663" sldId="272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45.144" v="1408" actId="478"/>
          <ac:spMkLst>
            <pc:docMk/>
            <pc:sldMk cId="772791663" sldId="272"/>
            <ac:spMk id="90" creationId="{CE00E82B-4C34-16B2-7F70-6E9DEFB39FDA}"/>
          </ac:spMkLst>
        </pc:spChg>
      </pc:sldChg>
      <pc:sldChg chg="addSp delSp modSp add mod">
        <pc:chgData name="李 思旭" userId="0b2a59f6a714c59c" providerId="LiveId" clId="{72217A69-AE90-4E10-84D8-ED99DCB0C470}" dt="2022-09-25T14:52:46.345" v="1427" actId="167"/>
        <pc:sldMkLst>
          <pc:docMk/>
          <pc:sldMk cId="1789069867" sldId="273"/>
        </pc:sldMkLst>
        <pc:spChg chg="del mod">
          <ac:chgData name="李 思旭" userId="0b2a59f6a714c59c" providerId="LiveId" clId="{72217A69-AE90-4E10-84D8-ED99DCB0C470}" dt="2022-09-25T14:44:47.288" v="1033" actId="478"/>
          <ac:spMkLst>
            <pc:docMk/>
            <pc:sldMk cId="1789069867" sldId="273"/>
            <ac:spMk id="2" creationId="{D9D908B0-BC11-67C2-71B9-C1C4756C5A29}"/>
          </ac:spMkLst>
        </pc:spChg>
        <pc:spChg chg="add del mod ord">
          <ac:chgData name="李 思旭" userId="0b2a59f6a714c59c" providerId="LiveId" clId="{72217A69-AE90-4E10-84D8-ED99DCB0C470}" dt="2022-09-25T14:44:46.006" v="1032" actId="478"/>
          <ac:spMkLst>
            <pc:docMk/>
            <pc:sldMk cId="1789069867" sldId="273"/>
            <ac:spMk id="3" creationId="{01D3CA66-DF65-08F7-FDA1-4FB713B51DA5}"/>
          </ac:spMkLst>
        </pc:spChg>
        <pc:spChg chg="del mod">
          <ac:chgData name="李 思旭" userId="0b2a59f6a714c59c" providerId="LiveId" clId="{72217A69-AE90-4E10-84D8-ED99DCB0C470}" dt="2022-09-25T14:44:48.572" v="1034" actId="478"/>
          <ac:spMkLst>
            <pc:docMk/>
            <pc:sldMk cId="1789069867" sldId="273"/>
            <ac:spMk id="6" creationId="{75A4358E-B08C-9075-FFB5-8454BC80DF74}"/>
          </ac:spMkLst>
        </pc:spChg>
        <pc:spChg chg="mod">
          <ac:chgData name="李 思旭" userId="0b2a59f6a714c59c" providerId="LiveId" clId="{72217A69-AE90-4E10-84D8-ED99DCB0C470}" dt="2022-09-25T14:46:14.267" v="1051" actId="1076"/>
          <ac:spMkLst>
            <pc:docMk/>
            <pc:sldMk cId="1789069867" sldId="273"/>
            <ac:spMk id="11" creationId="{5F80C261-7D4A-EBA4-87CF-0F1166ECFCD6}"/>
          </ac:spMkLst>
        </pc:spChg>
        <pc:spChg chg="mod">
          <ac:chgData name="李 思旭" userId="0b2a59f6a714c59c" providerId="LiveId" clId="{72217A69-AE90-4E10-84D8-ED99DCB0C470}" dt="2022-09-25T14:46:14.267" v="1051" actId="1076"/>
          <ac:spMkLst>
            <pc:docMk/>
            <pc:sldMk cId="1789069867" sldId="273"/>
            <ac:spMk id="12" creationId="{987F25D9-2FDD-4D09-78FB-A30490755919}"/>
          </ac:spMkLst>
        </pc:spChg>
        <pc:spChg chg="mod">
          <ac:chgData name="李 思旭" userId="0b2a59f6a714c59c" providerId="LiveId" clId="{72217A69-AE90-4E10-84D8-ED99DCB0C470}" dt="2022-09-25T14:46:14.267" v="1051" actId="1076"/>
          <ac:spMkLst>
            <pc:docMk/>
            <pc:sldMk cId="1789069867" sldId="273"/>
            <ac:spMk id="15" creationId="{27743615-92C2-9F45-9F67-1284C8FA905E}"/>
          </ac:spMkLst>
        </pc:spChg>
        <pc:spChg chg="mod">
          <ac:chgData name="李 思旭" userId="0b2a59f6a714c59c" providerId="LiveId" clId="{72217A69-AE90-4E10-84D8-ED99DCB0C470}" dt="2022-09-25T14:46:14.267" v="1051" actId="1076"/>
          <ac:spMkLst>
            <pc:docMk/>
            <pc:sldMk cId="1789069867" sldId="273"/>
            <ac:spMk id="16" creationId="{6F42B270-3293-4707-4CD0-F1AECF6C233C}"/>
          </ac:spMkLst>
        </pc:spChg>
        <pc:spChg chg="mod">
          <ac:chgData name="李 思旭" userId="0b2a59f6a714c59c" providerId="LiveId" clId="{72217A69-AE90-4E10-84D8-ED99DCB0C470}" dt="2022-09-25T14:46:14.267" v="1051" actId="1076"/>
          <ac:spMkLst>
            <pc:docMk/>
            <pc:sldMk cId="1789069867" sldId="273"/>
            <ac:spMk id="19" creationId="{CC6D1828-1B21-238B-462A-51D90757350C}"/>
          </ac:spMkLst>
        </pc:spChg>
        <pc:spChg chg="mod">
          <ac:chgData name="李 思旭" userId="0b2a59f6a714c59c" providerId="LiveId" clId="{72217A69-AE90-4E10-84D8-ED99DCB0C470}" dt="2022-09-25T14:46:14.267" v="1051" actId="1076"/>
          <ac:spMkLst>
            <pc:docMk/>
            <pc:sldMk cId="1789069867" sldId="273"/>
            <ac:spMk id="20" creationId="{64243045-1FAB-CA13-6D8B-683A0C077A6A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21" creationId="{E1E4D533-372A-2286-84F0-26DBAB991E69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22" creationId="{5B847CC1-0FD9-CDA1-6B0E-88A9466CB403}"/>
          </ac:spMkLst>
        </pc:spChg>
        <pc:spChg chg="add mod">
          <ac:chgData name="李 思旭" userId="0b2a59f6a714c59c" providerId="LiveId" clId="{72217A69-AE90-4E10-84D8-ED99DCB0C470}" dt="2022-09-25T14:46:34.821" v="1055" actId="1076"/>
          <ac:spMkLst>
            <pc:docMk/>
            <pc:sldMk cId="1789069867" sldId="273"/>
            <ac:spMk id="23" creationId="{E3837E04-3EB6-D075-36DC-6BC4A2A03C89}"/>
          </ac:spMkLst>
        </pc:spChg>
        <pc:spChg chg="del mod">
          <ac:chgData name="李 思旭" userId="0b2a59f6a714c59c" providerId="LiveId" clId="{72217A69-AE90-4E10-84D8-ED99DCB0C470}" dt="2022-09-25T14:44:47.288" v="1033" actId="478"/>
          <ac:spMkLst>
            <pc:docMk/>
            <pc:sldMk cId="1789069867" sldId="273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44:48.572" v="1034" actId="478"/>
          <ac:spMkLst>
            <pc:docMk/>
            <pc:sldMk cId="1789069867" sldId="273"/>
            <ac:spMk id="25" creationId="{19B7F40D-7E0D-EA52-54C8-4505C7F132DB}"/>
          </ac:spMkLst>
        </pc:spChg>
        <pc:spChg chg="add mod">
          <ac:chgData name="李 思旭" userId="0b2a59f6a714c59c" providerId="LiveId" clId="{72217A69-AE90-4E10-84D8-ED99DCB0C470}" dt="2022-09-25T14:46:38.758" v="1056" actId="1076"/>
          <ac:spMkLst>
            <pc:docMk/>
            <pc:sldMk cId="1789069867" sldId="273"/>
            <ac:spMk id="26" creationId="{B0CA6AB9-C2B2-C4E2-3705-5B7EFE280CF7}"/>
          </ac:spMkLst>
        </pc:spChg>
        <pc:spChg chg="del mod">
          <ac:chgData name="李 思旭" userId="0b2a59f6a714c59c" providerId="LiveId" clId="{72217A69-AE90-4E10-84D8-ED99DCB0C470}" dt="2022-09-25T14:44:49.752" v="1035" actId="478"/>
          <ac:spMkLst>
            <pc:docMk/>
            <pc:sldMk cId="1789069867" sldId="273"/>
            <ac:spMk id="27" creationId="{A642D569-5803-9EC7-41A3-6ED3CA04F63E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28" creationId="{22D110D2-30B9-4FD0-2BF0-A345FF3B8476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29" creationId="{24FBFDFC-F16B-E3C5-1994-C2B7229CCEE9}"/>
          </ac:spMkLst>
        </pc:spChg>
        <pc:spChg chg="del mod">
          <ac:chgData name="李 思旭" userId="0b2a59f6a714c59c" providerId="LiveId" clId="{72217A69-AE90-4E10-84D8-ED99DCB0C470}" dt="2022-09-25T14:44:50.764" v="1036" actId="478"/>
          <ac:spMkLst>
            <pc:docMk/>
            <pc:sldMk cId="1789069867" sldId="273"/>
            <ac:spMk id="30" creationId="{8AC63D83-7468-3153-6813-59B7456BFD6F}"/>
          </ac:spMkLst>
        </pc:spChg>
        <pc:spChg chg="add mod">
          <ac:chgData name="李 思旭" userId="0b2a59f6a714c59c" providerId="LiveId" clId="{72217A69-AE90-4E10-84D8-ED99DCB0C470}" dt="2022-09-25T14:46:30.959" v="1054" actId="1076"/>
          <ac:spMkLst>
            <pc:docMk/>
            <pc:sldMk cId="1789069867" sldId="273"/>
            <ac:spMk id="31" creationId="{8703029A-3B37-6D14-4E06-D24405B5BCCF}"/>
          </ac:spMkLst>
        </pc:spChg>
        <pc:spChg chg="del mod">
          <ac:chgData name="李 思旭" userId="0b2a59f6a714c59c" providerId="LiveId" clId="{72217A69-AE90-4E10-84D8-ED99DCB0C470}" dt="2022-09-25T14:44:47.288" v="1033" actId="478"/>
          <ac:spMkLst>
            <pc:docMk/>
            <pc:sldMk cId="1789069867" sldId="273"/>
            <ac:spMk id="32" creationId="{A08DB8C7-FFA5-5EA6-52A7-01150CAECAEF}"/>
          </ac:spMkLst>
        </pc:spChg>
        <pc:spChg chg="add mod">
          <ac:chgData name="李 思旭" userId="0b2a59f6a714c59c" providerId="LiveId" clId="{72217A69-AE90-4E10-84D8-ED99DCB0C470}" dt="2022-09-25T14:46:09.792" v="1049"/>
          <ac:spMkLst>
            <pc:docMk/>
            <pc:sldMk cId="1789069867" sldId="273"/>
            <ac:spMk id="33" creationId="{25268D2B-0C87-F502-A3B8-95E0630E8E69}"/>
          </ac:spMkLst>
        </pc:spChg>
        <pc:spChg chg="del mod">
          <ac:chgData name="李 思旭" userId="0b2a59f6a714c59c" providerId="LiveId" clId="{72217A69-AE90-4E10-84D8-ED99DCB0C470}" dt="2022-09-25T14:44:51.775" v="1037" actId="478"/>
          <ac:spMkLst>
            <pc:docMk/>
            <pc:sldMk cId="1789069867" sldId="273"/>
            <ac:spMk id="34" creationId="{468EFCFE-A813-E6E3-94D5-0DF542B10611}"/>
          </ac:spMkLst>
        </pc:spChg>
        <pc:spChg chg="del mod">
          <ac:chgData name="李 思旭" userId="0b2a59f6a714c59c" providerId="LiveId" clId="{72217A69-AE90-4E10-84D8-ED99DCB0C470}" dt="2022-09-25T14:44:49.752" v="1035" actId="478"/>
          <ac:spMkLst>
            <pc:docMk/>
            <pc:sldMk cId="1789069867" sldId="273"/>
            <ac:spMk id="35" creationId="{714254FC-9CAF-110C-9F31-74ACD942485B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36" creationId="{3D34AA24-B971-C3B3-4A87-8EAFB9652C53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37" creationId="{095B36E6-0006-CD3C-6683-5C87AD952179}"/>
          </ac:spMkLst>
        </pc:spChg>
        <pc:spChg chg="del mod">
          <ac:chgData name="李 思旭" userId="0b2a59f6a714c59c" providerId="LiveId" clId="{72217A69-AE90-4E10-84D8-ED99DCB0C470}" dt="2022-09-25T14:44:48.572" v="1034" actId="478"/>
          <ac:spMkLst>
            <pc:docMk/>
            <pc:sldMk cId="1789069867" sldId="273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44:53.017" v="1038" actId="478"/>
          <ac:spMkLst>
            <pc:docMk/>
            <pc:sldMk cId="1789069867" sldId="273"/>
            <ac:spMk id="39" creationId="{9A81EA92-2C93-26EB-E237-9F4A8EAA0A76}"/>
          </ac:spMkLst>
        </pc:spChg>
        <pc:spChg chg="add mod">
          <ac:chgData name="李 思旭" userId="0b2a59f6a714c59c" providerId="LiveId" clId="{72217A69-AE90-4E10-84D8-ED99DCB0C470}" dt="2022-09-25T14:46:28.174" v="1053" actId="1076"/>
          <ac:spMkLst>
            <pc:docMk/>
            <pc:sldMk cId="1789069867" sldId="273"/>
            <ac:spMk id="40" creationId="{75177E88-4BE6-5EFE-D0C5-6CD299CEDFF5}"/>
          </ac:spMkLst>
        </pc:spChg>
        <pc:spChg chg="add mod">
          <ac:chgData name="李 思旭" userId="0b2a59f6a714c59c" providerId="LiveId" clId="{72217A69-AE90-4E10-84D8-ED99DCB0C470}" dt="2022-09-25T14:46:09.792" v="1049"/>
          <ac:spMkLst>
            <pc:docMk/>
            <pc:sldMk cId="1789069867" sldId="273"/>
            <ac:spMk id="41" creationId="{4BFA7E99-6006-0FA4-97DA-A7AC600E3118}"/>
          </ac:spMkLst>
        </pc:spChg>
        <pc:spChg chg="del mod">
          <ac:chgData name="李 思旭" userId="0b2a59f6a714c59c" providerId="LiveId" clId="{72217A69-AE90-4E10-84D8-ED99DCB0C470}" dt="2022-09-25T14:44:53.017" v="1038" actId="478"/>
          <ac:spMkLst>
            <pc:docMk/>
            <pc:sldMk cId="1789069867" sldId="273"/>
            <ac:spMk id="42" creationId="{B9176066-4478-BE48-6AC3-7AFDC5F53AD1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43" creationId="{16815A71-D443-CE8E-817E-127AEE04B12F}"/>
          </ac:spMkLst>
        </pc:spChg>
        <pc:spChg chg="del mod">
          <ac:chgData name="李 思旭" userId="0b2a59f6a714c59c" providerId="LiveId" clId="{72217A69-AE90-4E10-84D8-ED99DCB0C470}" dt="2022-09-25T14:44:51.775" v="1037" actId="478"/>
          <ac:spMkLst>
            <pc:docMk/>
            <pc:sldMk cId="1789069867" sldId="273"/>
            <ac:spMk id="44" creationId="{7B1D759B-10C8-21C8-6C66-4BEF1BC54751}"/>
          </ac:spMkLst>
        </pc:spChg>
        <pc:spChg chg="add mod">
          <ac:chgData name="李 思旭" userId="0b2a59f6a714c59c" providerId="LiveId" clId="{72217A69-AE90-4E10-84D8-ED99DCB0C470}" dt="2022-09-25T14:46:48.398" v="1057" actId="1076"/>
          <ac:spMkLst>
            <pc:docMk/>
            <pc:sldMk cId="1789069867" sldId="273"/>
            <ac:spMk id="45" creationId="{3706BF88-8B87-C6CE-4242-299BB3392BB8}"/>
          </ac:spMkLst>
        </pc:spChg>
        <pc:spChg chg="add mod">
          <ac:chgData name="李 思旭" userId="0b2a59f6a714c59c" providerId="LiveId" clId="{72217A69-AE90-4E10-84D8-ED99DCB0C470}" dt="2022-09-25T14:46:20.872" v="1052" actId="1076"/>
          <ac:spMkLst>
            <pc:docMk/>
            <pc:sldMk cId="1789069867" sldId="273"/>
            <ac:spMk id="46" creationId="{B538BA00-CD7A-64A2-6E66-06AD89EC45FE}"/>
          </ac:spMkLst>
        </pc:spChg>
        <pc:spChg chg="add mod">
          <ac:chgData name="李 思旭" userId="0b2a59f6a714c59c" providerId="LiveId" clId="{72217A69-AE90-4E10-84D8-ED99DCB0C470}" dt="2022-09-25T14:46:09.792" v="1049"/>
          <ac:spMkLst>
            <pc:docMk/>
            <pc:sldMk cId="1789069867" sldId="273"/>
            <ac:spMk id="47" creationId="{A20819A9-CD90-50B9-5B4D-4CA760DB56A0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48" creationId="{9B7BDD78-AA47-6394-6EC3-8835CF223450}"/>
          </ac:spMkLst>
        </pc:spChg>
        <pc:spChg chg="del">
          <ac:chgData name="李 思旭" userId="0b2a59f6a714c59c" providerId="LiveId" clId="{72217A69-AE90-4E10-84D8-ED99DCB0C470}" dt="2022-09-25T14:51:49.369" v="1411" actId="478"/>
          <ac:spMkLst>
            <pc:docMk/>
            <pc:sldMk cId="1789069867" sldId="273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49.369" v="1411" actId="478"/>
          <ac:spMkLst>
            <pc:docMk/>
            <pc:sldMk cId="1789069867" sldId="273"/>
            <ac:spMk id="50" creationId="{5C2FDA53-607B-E81C-A228-15E77BE8F2AC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51" creationId="{01197563-3BF2-11F2-B26F-F8CD47F83C71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52" creationId="{FB98C344-77D1-6B5D-4B2A-E52961F323FF}"/>
          </ac:spMkLst>
        </pc:spChg>
        <pc:spChg chg="del">
          <ac:chgData name="李 思旭" userId="0b2a59f6a714c59c" providerId="LiveId" clId="{72217A69-AE90-4E10-84D8-ED99DCB0C470}" dt="2022-09-25T14:51:49.369" v="1411" actId="478"/>
          <ac:spMkLst>
            <pc:docMk/>
            <pc:sldMk cId="1789069867" sldId="273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49.369" v="1411" actId="478"/>
          <ac:spMkLst>
            <pc:docMk/>
            <pc:sldMk cId="1789069867" sldId="273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44:48.572" v="1034" actId="478"/>
          <ac:spMkLst>
            <pc:docMk/>
            <pc:sldMk cId="1789069867" sldId="273"/>
            <ac:spMk id="55" creationId="{36746218-C92A-1EC0-DAC9-E11F93629F4F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56" creationId="{988B0FB7-8E8C-35E6-A69D-765F4879751A}"/>
          </ac:spMkLst>
        </pc:spChg>
        <pc:spChg chg="del mod">
          <ac:chgData name="李 思旭" userId="0b2a59f6a714c59c" providerId="LiveId" clId="{72217A69-AE90-4E10-84D8-ED99DCB0C470}" dt="2022-09-25T14:44:47.288" v="1033" actId="478"/>
          <ac:spMkLst>
            <pc:docMk/>
            <pc:sldMk cId="1789069867" sldId="273"/>
            <ac:spMk id="57" creationId="{69084380-DCA1-CDCC-AF29-EEEDFC452E29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58" creationId="{C7409DEA-356F-7E59-C417-10ECC4ABAE1E}"/>
          </ac:spMkLst>
        </pc:spChg>
        <pc:spChg chg="del mod">
          <ac:chgData name="李 思旭" userId="0b2a59f6a714c59c" providerId="LiveId" clId="{72217A69-AE90-4E10-84D8-ED99DCB0C470}" dt="2022-09-25T14:44:50.764" v="1036" actId="478"/>
          <ac:spMkLst>
            <pc:docMk/>
            <pc:sldMk cId="1789069867" sldId="273"/>
            <ac:spMk id="59" creationId="{9CBC8C38-AFDC-14D8-4414-5A12ADA1C27A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60" creationId="{084337C5-D549-6FB6-5C2E-4DD69786F0F8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61" creationId="{B1DE37B5-7A27-8F82-CC6B-928C8B16CBC1}"/>
          </ac:spMkLst>
        </pc:spChg>
        <pc:spChg chg="add mod">
          <ac:chgData name="李 思旭" userId="0b2a59f6a714c59c" providerId="LiveId" clId="{72217A69-AE90-4E10-84D8-ED99DCB0C470}" dt="2022-09-25T14:51:20.215" v="1395"/>
          <ac:spMkLst>
            <pc:docMk/>
            <pc:sldMk cId="1789069867" sldId="273"/>
            <ac:spMk id="62" creationId="{83E0FC6F-82D1-FE86-D180-C6A23B46BFDE}"/>
          </ac:spMkLst>
        </pc:spChg>
        <pc:spChg chg="add mod ord">
          <ac:chgData name="李 思旭" userId="0b2a59f6a714c59c" providerId="LiveId" clId="{72217A69-AE90-4E10-84D8-ED99DCB0C470}" dt="2022-09-25T14:52:46.345" v="1427" actId="167"/>
          <ac:spMkLst>
            <pc:docMk/>
            <pc:sldMk cId="1789069867" sldId="273"/>
            <ac:spMk id="63" creationId="{39D047CF-7814-CEB5-5611-F108BF644137}"/>
          </ac:spMkLst>
        </pc:spChg>
        <pc:spChg chg="del">
          <ac:chgData name="李 思旭" userId="0b2a59f6a714c59c" providerId="LiveId" clId="{72217A69-AE90-4E10-84D8-ED99DCB0C470}" dt="2022-09-25T14:51:47.897" v="1410" actId="478"/>
          <ac:spMkLst>
            <pc:docMk/>
            <pc:sldMk cId="1789069867" sldId="273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47.897" v="1410" actId="478"/>
          <ac:spMkLst>
            <pc:docMk/>
            <pc:sldMk cId="1789069867" sldId="273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47.897" v="1410" actId="478"/>
          <ac:spMkLst>
            <pc:docMk/>
            <pc:sldMk cId="1789069867" sldId="273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47.897" v="1410" actId="478"/>
          <ac:spMkLst>
            <pc:docMk/>
            <pc:sldMk cId="1789069867" sldId="273"/>
            <ac:spMk id="90" creationId="{CE00E82B-4C34-16B2-7F70-6E9DEFB39FDA}"/>
          </ac:spMkLst>
        </pc:spChg>
      </pc:sldChg>
      <pc:sldChg chg="addSp delSp modSp add mod">
        <pc:chgData name="李 思旭" userId="0b2a59f6a714c59c" providerId="LiveId" clId="{72217A69-AE90-4E10-84D8-ED99DCB0C470}" dt="2022-09-25T14:52:30.889" v="1421" actId="167"/>
        <pc:sldMkLst>
          <pc:docMk/>
          <pc:sldMk cId="3518689052" sldId="274"/>
        </pc:sldMkLst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2" creationId="{D9D908B0-BC11-67C2-71B9-C1C4756C5A29}"/>
          </ac:spMkLst>
        </pc:spChg>
        <pc:spChg chg="add del mod ord">
          <ac:chgData name="李 思旭" userId="0b2a59f6a714c59c" providerId="LiveId" clId="{72217A69-AE90-4E10-84D8-ED99DCB0C470}" dt="2022-09-25T14:44:55.056" v="1039" actId="478"/>
          <ac:spMkLst>
            <pc:docMk/>
            <pc:sldMk cId="3518689052" sldId="274"/>
            <ac:spMk id="3" creationId="{495754B5-54A7-310F-96EB-96A5ECB16C17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6" creationId="{75A4358E-B08C-9075-FFB5-8454BC80DF74}"/>
          </ac:spMkLst>
        </pc:spChg>
        <pc:spChg chg="add mod">
          <ac:chgData name="李 思旭" userId="0b2a59f6a714c59c" providerId="LiveId" clId="{72217A69-AE90-4E10-84D8-ED99DCB0C470}" dt="2022-09-25T14:47:17.949" v="1064" actId="1076"/>
          <ac:spMkLst>
            <pc:docMk/>
            <pc:sldMk cId="3518689052" sldId="274"/>
            <ac:spMk id="21" creationId="{242B02B9-C7A9-E602-6992-8DBC08C81AE3}"/>
          </ac:spMkLst>
        </pc:spChg>
        <pc:spChg chg="add mod">
          <ac:chgData name="李 思旭" userId="0b2a59f6a714c59c" providerId="LiveId" clId="{72217A69-AE90-4E10-84D8-ED99DCB0C470}" dt="2022-09-25T14:47:12.023" v="1063" actId="1076"/>
          <ac:spMkLst>
            <pc:docMk/>
            <pc:sldMk cId="3518689052" sldId="274"/>
            <ac:spMk id="22" creationId="{499C0BB0-276C-41FC-AED6-CAF447F2BA30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23" creationId="{5D79D8A3-75A9-7E60-605A-99C0BE336DA9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25" creationId="{19B7F40D-7E0D-EA52-54C8-4505C7F132DB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26" creationId="{0DD46DCD-0442-1357-E0E8-13D9A5B6140D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27" creationId="{A642D569-5803-9EC7-41A3-6ED3CA04F63E}"/>
          </ac:spMkLst>
        </pc:spChg>
        <pc:spChg chg="add mod">
          <ac:chgData name="李 思旭" userId="0b2a59f6a714c59c" providerId="LiveId" clId="{72217A69-AE90-4E10-84D8-ED99DCB0C470}" dt="2022-09-25T14:47:17.949" v="1064" actId="1076"/>
          <ac:spMkLst>
            <pc:docMk/>
            <pc:sldMk cId="3518689052" sldId="274"/>
            <ac:spMk id="28" creationId="{6F1BEF55-D1DD-215C-7F14-F8E5511E496B}"/>
          </ac:spMkLst>
        </pc:spChg>
        <pc:spChg chg="add mod">
          <ac:chgData name="李 思旭" userId="0b2a59f6a714c59c" providerId="LiveId" clId="{72217A69-AE90-4E10-84D8-ED99DCB0C470}" dt="2022-09-25T14:47:09.473" v="1062" actId="1076"/>
          <ac:spMkLst>
            <pc:docMk/>
            <pc:sldMk cId="3518689052" sldId="274"/>
            <ac:spMk id="29" creationId="{42AB8058-CF2C-C297-CAC1-ABF34BB58651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30" creationId="{8AC63D83-7468-3153-6813-59B7456BFD6F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31" creationId="{AA989E5B-9031-6580-01D4-7B81A9824A1F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32" creationId="{A08DB8C7-FFA5-5EA6-52A7-01150CAECAEF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33" creationId="{17C05470-5F2B-91DF-9F05-CFCD7363A033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34" creationId="{468EFCFE-A813-E6E3-94D5-0DF542B10611}"/>
          </ac:spMkLst>
        </pc:spChg>
        <pc:spChg chg="del mod">
          <ac:chgData name="李 思旭" userId="0b2a59f6a714c59c" providerId="LiveId" clId="{72217A69-AE90-4E10-84D8-ED99DCB0C470}" dt="2022-09-25T14:44:57.892" v="1041" actId="478"/>
          <ac:spMkLst>
            <pc:docMk/>
            <pc:sldMk cId="3518689052" sldId="274"/>
            <ac:spMk id="35" creationId="{714254FC-9CAF-110C-9F31-74ACD942485B}"/>
          </ac:spMkLst>
        </pc:spChg>
        <pc:spChg chg="add mod">
          <ac:chgData name="李 思旭" userId="0b2a59f6a714c59c" providerId="LiveId" clId="{72217A69-AE90-4E10-84D8-ED99DCB0C470}" dt="2022-09-25T14:47:17.949" v="1064" actId="1076"/>
          <ac:spMkLst>
            <pc:docMk/>
            <pc:sldMk cId="3518689052" sldId="274"/>
            <ac:spMk id="36" creationId="{E509930E-11C7-A385-7B2F-46D7B724B8B8}"/>
          </ac:spMkLst>
        </pc:spChg>
        <pc:spChg chg="add mod">
          <ac:chgData name="李 思旭" userId="0b2a59f6a714c59c" providerId="LiveId" clId="{72217A69-AE90-4E10-84D8-ED99DCB0C470}" dt="2022-09-25T14:47:05.738" v="1061" actId="1076"/>
          <ac:spMkLst>
            <pc:docMk/>
            <pc:sldMk cId="3518689052" sldId="274"/>
            <ac:spMk id="37" creationId="{09E5202C-FC0E-41A9-CD12-23DCC5DBE4CC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39" creationId="{9A81EA92-2C93-26EB-E237-9F4A8EAA0A76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40" creationId="{8021B17D-5AE3-336B-7795-F82EE1AA8AC6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41" creationId="{524A5CFF-7519-30C7-E70A-96C48137FDEA}"/>
          </ac:spMkLst>
        </pc:spChg>
        <pc:spChg chg="del mod">
          <ac:chgData name="李 思旭" userId="0b2a59f6a714c59c" providerId="LiveId" clId="{72217A69-AE90-4E10-84D8-ED99DCB0C470}" dt="2022-09-25T14:44:57.892" v="1041" actId="478"/>
          <ac:spMkLst>
            <pc:docMk/>
            <pc:sldMk cId="3518689052" sldId="274"/>
            <ac:spMk id="42" creationId="{B9176066-4478-BE48-6AC3-7AFDC5F53AD1}"/>
          </ac:spMkLst>
        </pc:spChg>
        <pc:spChg chg="add mod">
          <ac:chgData name="李 思旭" userId="0b2a59f6a714c59c" providerId="LiveId" clId="{72217A69-AE90-4E10-84D8-ED99DCB0C470}" dt="2022-09-25T14:47:17.949" v="1064" actId="1076"/>
          <ac:spMkLst>
            <pc:docMk/>
            <pc:sldMk cId="3518689052" sldId="274"/>
            <ac:spMk id="43" creationId="{28728C93-846D-AA1A-FECE-6A96E05F39EF}"/>
          </ac:spMkLst>
        </pc:spChg>
        <pc:spChg chg="del mod">
          <ac:chgData name="李 思旭" userId="0b2a59f6a714c59c" providerId="LiveId" clId="{72217A69-AE90-4E10-84D8-ED99DCB0C470}" dt="2022-09-25T14:44:57.892" v="1041" actId="478"/>
          <ac:spMkLst>
            <pc:docMk/>
            <pc:sldMk cId="3518689052" sldId="274"/>
            <ac:spMk id="44" creationId="{7B1D759B-10C8-21C8-6C66-4BEF1BC54751}"/>
          </ac:spMkLst>
        </pc:spChg>
        <pc:spChg chg="add mod">
          <ac:chgData name="李 思旭" userId="0b2a59f6a714c59c" providerId="LiveId" clId="{72217A69-AE90-4E10-84D8-ED99DCB0C470}" dt="2022-09-25T14:47:02.271" v="1060" actId="1076"/>
          <ac:spMkLst>
            <pc:docMk/>
            <pc:sldMk cId="3518689052" sldId="274"/>
            <ac:spMk id="45" creationId="{A92FA15E-8F84-0F57-D550-B0920204BE93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46" creationId="{D42791B6-F447-96B7-A216-E48067975BA7}"/>
          </ac:spMkLst>
        </pc:spChg>
        <pc:spChg chg="add mod">
          <ac:chgData name="李 思旭" userId="0b2a59f6a714c59c" providerId="LiveId" clId="{72217A69-AE90-4E10-84D8-ED99DCB0C470}" dt="2022-09-25T14:46:52.441" v="1058"/>
          <ac:spMkLst>
            <pc:docMk/>
            <pc:sldMk cId="3518689052" sldId="274"/>
            <ac:spMk id="47" creationId="{4B77FB15-21EF-73CE-A430-BFC741339870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48" creationId="{7A8B357D-7239-3AEC-DC71-8AEC95237BBD}"/>
          </ac:spMkLst>
        </pc:spChg>
        <pc:spChg chg="del">
          <ac:chgData name="李 思旭" userId="0b2a59f6a714c59c" providerId="LiveId" clId="{72217A69-AE90-4E10-84D8-ED99DCB0C470}" dt="2022-09-25T14:51:53.566" v="1413" actId="478"/>
          <ac:spMkLst>
            <pc:docMk/>
            <pc:sldMk cId="3518689052" sldId="274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1:53.566" v="1413" actId="478"/>
          <ac:spMkLst>
            <pc:docMk/>
            <pc:sldMk cId="3518689052" sldId="274"/>
            <ac:spMk id="50" creationId="{5C2FDA53-607B-E81C-A228-15E77BE8F2AC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51" creationId="{4E3EF70B-ABC4-2453-BEC3-55F1EFA2F6F2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52" creationId="{4926D028-986D-7CEA-56B9-E0E7134689BD}"/>
          </ac:spMkLst>
        </pc:spChg>
        <pc:spChg chg="del">
          <ac:chgData name="李 思旭" userId="0b2a59f6a714c59c" providerId="LiveId" clId="{72217A69-AE90-4E10-84D8-ED99DCB0C470}" dt="2022-09-25T14:51:53.566" v="1413" actId="478"/>
          <ac:spMkLst>
            <pc:docMk/>
            <pc:sldMk cId="3518689052" sldId="274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1:53.566" v="1413" actId="478"/>
          <ac:spMkLst>
            <pc:docMk/>
            <pc:sldMk cId="3518689052" sldId="274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55" creationId="{36746218-C92A-1EC0-DAC9-E11F93629F4F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56" creationId="{9EBADB31-C663-4830-A8BF-CA98099D49C2}"/>
          </ac:spMkLst>
        </pc:spChg>
        <pc:spChg chg="del mod">
          <ac:chgData name="李 思旭" userId="0b2a59f6a714c59c" providerId="LiveId" clId="{72217A69-AE90-4E10-84D8-ED99DCB0C470}" dt="2022-09-25T14:44:55.924" v="1040" actId="478"/>
          <ac:spMkLst>
            <pc:docMk/>
            <pc:sldMk cId="3518689052" sldId="274"/>
            <ac:spMk id="57" creationId="{69084380-DCA1-CDCC-AF29-EEEDFC452E29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58" creationId="{32AA223D-6B0B-3AC5-9B28-59729A400E9B}"/>
          </ac:spMkLst>
        </pc:spChg>
        <pc:spChg chg="del mod">
          <ac:chgData name="李 思旭" userId="0b2a59f6a714c59c" providerId="LiveId" clId="{72217A69-AE90-4E10-84D8-ED99DCB0C470}" dt="2022-09-25T14:44:57.892" v="1041" actId="478"/>
          <ac:spMkLst>
            <pc:docMk/>
            <pc:sldMk cId="3518689052" sldId="274"/>
            <ac:spMk id="59" creationId="{9CBC8C38-AFDC-14D8-4414-5A12ADA1C27A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60" creationId="{171416B9-7021-16B5-64ED-DF3734764A90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61" creationId="{9FB5C3A5-5067-4B79-BD24-A5C683A249B6}"/>
          </ac:spMkLst>
        </pc:spChg>
        <pc:spChg chg="add mod">
          <ac:chgData name="李 思旭" userId="0b2a59f6a714c59c" providerId="LiveId" clId="{72217A69-AE90-4E10-84D8-ED99DCB0C470}" dt="2022-09-25T14:51:21.337" v="1396"/>
          <ac:spMkLst>
            <pc:docMk/>
            <pc:sldMk cId="3518689052" sldId="274"/>
            <ac:spMk id="62" creationId="{AB697531-C5F8-C32C-C86F-95BC5728759F}"/>
          </ac:spMkLst>
        </pc:spChg>
        <pc:spChg chg="add mod ord">
          <ac:chgData name="李 思旭" userId="0b2a59f6a714c59c" providerId="LiveId" clId="{72217A69-AE90-4E10-84D8-ED99DCB0C470}" dt="2022-09-25T14:52:30.889" v="1421" actId="167"/>
          <ac:spMkLst>
            <pc:docMk/>
            <pc:sldMk cId="3518689052" sldId="274"/>
            <ac:spMk id="63" creationId="{3214F189-AD56-B462-9DA8-992CDE22C3EE}"/>
          </ac:spMkLst>
        </pc:spChg>
        <pc:spChg chg="del">
          <ac:chgData name="李 思旭" userId="0b2a59f6a714c59c" providerId="LiveId" clId="{72217A69-AE90-4E10-84D8-ED99DCB0C470}" dt="2022-09-25T14:51:51.753" v="1412" actId="478"/>
          <ac:spMkLst>
            <pc:docMk/>
            <pc:sldMk cId="3518689052" sldId="274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1:51.753" v="1412" actId="478"/>
          <ac:spMkLst>
            <pc:docMk/>
            <pc:sldMk cId="3518689052" sldId="274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1:51.753" v="1412" actId="478"/>
          <ac:spMkLst>
            <pc:docMk/>
            <pc:sldMk cId="3518689052" sldId="274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1:51.753" v="1412" actId="478"/>
          <ac:spMkLst>
            <pc:docMk/>
            <pc:sldMk cId="3518689052" sldId="274"/>
            <ac:spMk id="90" creationId="{CE00E82B-4C34-16B2-7F70-6E9DEFB39FDA}"/>
          </ac:spMkLst>
        </pc:spChg>
      </pc:sldChg>
      <pc:sldChg chg="addSp delSp modSp add mod">
        <pc:chgData name="李 思旭" userId="0b2a59f6a714c59c" providerId="LiveId" clId="{72217A69-AE90-4E10-84D8-ED99DCB0C470}" dt="2022-09-25T14:55:47.209" v="1460" actId="478"/>
        <pc:sldMkLst>
          <pc:docMk/>
          <pc:sldMk cId="792699781" sldId="275"/>
        </pc:sldMkLst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2" creationId="{D9D908B0-BC11-67C2-71B9-C1C4756C5A29}"/>
          </ac:spMkLst>
        </pc:spChg>
        <pc:spChg chg="add del mod ord">
          <ac:chgData name="李 思旭" userId="0b2a59f6a714c59c" providerId="LiveId" clId="{72217A69-AE90-4E10-84D8-ED99DCB0C470}" dt="2022-09-25T14:55:47.209" v="1460" actId="478"/>
          <ac:spMkLst>
            <pc:docMk/>
            <pc:sldMk cId="792699781" sldId="275"/>
            <ac:spMk id="3" creationId="{7D44F90F-CDAD-0B6B-3C95-45B8CEF4A334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6" creationId="{75A4358E-B08C-9075-FFB5-8454BC80DF74}"/>
          </ac:spMkLst>
        </pc:spChg>
        <pc:spChg chg="add mod">
          <ac:chgData name="李 思旭" userId="0b2a59f6a714c59c" providerId="LiveId" clId="{72217A69-AE90-4E10-84D8-ED99DCB0C470}" dt="2022-09-25T14:47:34.421" v="1066" actId="1076"/>
          <ac:spMkLst>
            <pc:docMk/>
            <pc:sldMk cId="792699781" sldId="275"/>
            <ac:spMk id="21" creationId="{A0EC5020-4497-7DC3-71CC-485B7A32158B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22" creationId="{D55B69E0-E65C-01F2-C665-6B643A67A099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23" creationId="{ACF7448E-D9F5-52A7-8763-0C039BAEC7E5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24" creationId="{25D4EFFF-E8AA-3354-7EF3-3C3541E610D6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25" creationId="{19B7F40D-7E0D-EA52-54C8-4505C7F132DB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26" creationId="{B5E197CA-84D6-9906-95C7-136710E14A8B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27" creationId="{A642D569-5803-9EC7-41A3-6ED3CA04F63E}"/>
          </ac:spMkLst>
        </pc:spChg>
        <pc:spChg chg="add mod">
          <ac:chgData name="李 思旭" userId="0b2a59f6a714c59c" providerId="LiveId" clId="{72217A69-AE90-4E10-84D8-ED99DCB0C470}" dt="2022-09-25T14:47:34.421" v="1066" actId="1076"/>
          <ac:spMkLst>
            <pc:docMk/>
            <pc:sldMk cId="792699781" sldId="275"/>
            <ac:spMk id="28" creationId="{417E4BD3-9672-FD72-E872-D730552057EE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29" creationId="{ABA3D45A-E090-584E-0B73-784B96BB5A5A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30" creationId="{8AC63D83-7468-3153-6813-59B7456BFD6F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31" creationId="{05C2B7DF-DB17-C0DA-E7D1-7321FCA9ADB7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32" creationId="{A08DB8C7-FFA5-5EA6-52A7-01150CAECAEF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33" creationId="{85AA9A46-910B-D7BC-4E54-2324CF14A587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34" creationId="{468EFCFE-A813-E6E3-94D5-0DF542B10611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35" creationId="{714254FC-9CAF-110C-9F31-74ACD942485B}"/>
          </ac:spMkLst>
        </pc:spChg>
        <pc:spChg chg="add mod">
          <ac:chgData name="李 思旭" userId="0b2a59f6a714c59c" providerId="LiveId" clId="{72217A69-AE90-4E10-84D8-ED99DCB0C470}" dt="2022-09-25T14:47:34.421" v="1066" actId="1076"/>
          <ac:spMkLst>
            <pc:docMk/>
            <pc:sldMk cId="792699781" sldId="275"/>
            <ac:spMk id="36" creationId="{66283047-9AC8-B233-4F39-55137DB21C7E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37" creationId="{07AFB624-5A0D-9D5F-E334-7A11EB15474F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38" creationId="{A331813B-68BB-A1E0-388E-FAC5B7B62723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39" creationId="{9A81EA92-2C93-26EB-E237-9F4A8EAA0A76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40" creationId="{49FBEEB1-D685-6064-7CC7-3102E8351B2F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41" creationId="{22EC3EF3-2A52-DC1A-8669-AFDE5342E9C4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42" creationId="{B9176066-4478-BE48-6AC3-7AFDC5F53AD1}"/>
          </ac:spMkLst>
        </pc:spChg>
        <pc:spChg chg="add mod">
          <ac:chgData name="李 思旭" userId="0b2a59f6a714c59c" providerId="LiveId" clId="{72217A69-AE90-4E10-84D8-ED99DCB0C470}" dt="2022-09-25T14:47:34.421" v="1066" actId="1076"/>
          <ac:spMkLst>
            <pc:docMk/>
            <pc:sldMk cId="792699781" sldId="275"/>
            <ac:spMk id="43" creationId="{662ABB93-0053-A202-9163-6635E8124739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44" creationId="{7B1D759B-10C8-21C8-6C66-4BEF1BC54751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45" creationId="{BCFCDD91-15A7-7530-5590-80AE13C8D722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46" creationId="{DC8D94D2-4FAE-58EF-96DE-95D734C12579}"/>
          </ac:spMkLst>
        </pc:spChg>
        <pc:spChg chg="add mod">
          <ac:chgData name="李 思旭" userId="0b2a59f6a714c59c" providerId="LiveId" clId="{72217A69-AE90-4E10-84D8-ED99DCB0C470}" dt="2022-09-25T14:47:27.233" v="1065"/>
          <ac:spMkLst>
            <pc:docMk/>
            <pc:sldMk cId="792699781" sldId="275"/>
            <ac:spMk id="47" creationId="{7D479306-5A08-A4D4-FBB2-3D6597066DFA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48" creationId="{097629E1-F61B-D17D-14F0-AFE47EE3B4C4}"/>
          </ac:spMkLst>
        </pc:spChg>
        <pc:spChg chg="del">
          <ac:chgData name="李 思旭" userId="0b2a59f6a714c59c" providerId="LiveId" clId="{72217A69-AE90-4E10-84D8-ED99DCB0C470}" dt="2022-09-25T14:52:39.246" v="1424" actId="478"/>
          <ac:spMkLst>
            <pc:docMk/>
            <pc:sldMk cId="792699781" sldId="275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4:52:39.246" v="1424" actId="478"/>
          <ac:spMkLst>
            <pc:docMk/>
            <pc:sldMk cId="792699781" sldId="275"/>
            <ac:spMk id="50" creationId="{5C2FDA53-607B-E81C-A228-15E77BE8F2AC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51" creationId="{C833F893-0DBD-8B01-267E-180A59D37BF6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52" creationId="{7FEB36B8-D257-5653-F8BB-20DA0340CC86}"/>
          </ac:spMkLst>
        </pc:spChg>
        <pc:spChg chg="del">
          <ac:chgData name="李 思旭" userId="0b2a59f6a714c59c" providerId="LiveId" clId="{72217A69-AE90-4E10-84D8-ED99DCB0C470}" dt="2022-09-25T14:52:39.246" v="1424" actId="478"/>
          <ac:spMkLst>
            <pc:docMk/>
            <pc:sldMk cId="792699781" sldId="275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4:52:39.246" v="1424" actId="478"/>
          <ac:spMkLst>
            <pc:docMk/>
            <pc:sldMk cId="792699781" sldId="275"/>
            <ac:spMk id="54" creationId="{F904B9E4-1652-D718-C3FB-052E8A290DEF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55" creationId="{36746218-C92A-1EC0-DAC9-E11F93629F4F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56" creationId="{703CD832-A21B-E729-C33B-979ECC104ECB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57" creationId="{69084380-DCA1-CDCC-AF29-EEEDFC452E29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58" creationId="{FDF260F5-39B9-D0C7-3F39-BCC8EC0C6D42}"/>
          </ac:spMkLst>
        </pc:spChg>
        <pc:spChg chg="del mod">
          <ac:chgData name="李 思旭" userId="0b2a59f6a714c59c" providerId="LiveId" clId="{72217A69-AE90-4E10-84D8-ED99DCB0C470}" dt="2022-09-25T14:45:01.088" v="1042" actId="478"/>
          <ac:spMkLst>
            <pc:docMk/>
            <pc:sldMk cId="792699781" sldId="275"/>
            <ac:spMk id="59" creationId="{9CBC8C38-AFDC-14D8-4414-5A12ADA1C27A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60" creationId="{1299A8E2-4165-2449-798F-539CB00650B2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61" creationId="{00B2CD2D-1EE8-4300-753D-04584183DFD9}"/>
          </ac:spMkLst>
        </pc:spChg>
        <pc:spChg chg="add mod">
          <ac:chgData name="李 思旭" userId="0b2a59f6a714c59c" providerId="LiveId" clId="{72217A69-AE90-4E10-84D8-ED99DCB0C470}" dt="2022-09-25T14:51:21.876" v="1397"/>
          <ac:spMkLst>
            <pc:docMk/>
            <pc:sldMk cId="792699781" sldId="275"/>
            <ac:spMk id="62" creationId="{5A1C203F-429E-F5A0-75B2-BE4C236B82F9}"/>
          </ac:spMkLst>
        </pc:spChg>
        <pc:spChg chg="add mod ord">
          <ac:chgData name="李 思旭" userId="0b2a59f6a714c59c" providerId="LiveId" clId="{72217A69-AE90-4E10-84D8-ED99DCB0C470}" dt="2022-09-25T14:52:36.021" v="1423" actId="167"/>
          <ac:spMkLst>
            <pc:docMk/>
            <pc:sldMk cId="792699781" sldId="275"/>
            <ac:spMk id="63" creationId="{8355BAE0-301E-E398-6E7B-F54513932D03}"/>
          </ac:spMkLst>
        </pc:spChg>
        <pc:spChg chg="del">
          <ac:chgData name="李 思旭" userId="0b2a59f6a714c59c" providerId="LiveId" clId="{72217A69-AE90-4E10-84D8-ED99DCB0C470}" dt="2022-09-25T14:52:40.547" v="1425" actId="478"/>
          <ac:spMkLst>
            <pc:docMk/>
            <pc:sldMk cId="792699781" sldId="275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4:52:40.547" v="1425" actId="478"/>
          <ac:spMkLst>
            <pc:docMk/>
            <pc:sldMk cId="792699781" sldId="275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4:52:40.547" v="1425" actId="478"/>
          <ac:spMkLst>
            <pc:docMk/>
            <pc:sldMk cId="792699781" sldId="275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4:52:40.547" v="1425" actId="478"/>
          <ac:spMkLst>
            <pc:docMk/>
            <pc:sldMk cId="792699781" sldId="275"/>
            <ac:spMk id="90" creationId="{CE00E82B-4C34-16B2-7F70-6E9DEFB39FDA}"/>
          </ac:spMkLst>
        </pc:spChg>
      </pc:sldChg>
      <pc:sldChg chg="addSp delSp modSp add mod">
        <pc:chgData name="李 思旭" userId="0b2a59f6a714c59c" providerId="LiveId" clId="{72217A69-AE90-4E10-84D8-ED99DCB0C470}" dt="2022-09-25T17:26:37.677" v="1704" actId="207"/>
        <pc:sldMkLst>
          <pc:docMk/>
          <pc:sldMk cId="1303398965" sldId="276"/>
        </pc:sldMkLst>
        <pc:spChg chg="del">
          <ac:chgData name="李 思旭" userId="0b2a59f6a714c59c" providerId="LiveId" clId="{72217A69-AE90-4E10-84D8-ED99DCB0C470}" dt="2022-09-25T17:19:12.619" v="1472" actId="478"/>
          <ac:spMkLst>
            <pc:docMk/>
            <pc:sldMk cId="1303398965" sldId="276"/>
            <ac:spMk id="2" creationId="{7C0F5DA6-D22E-A1B5-76E0-CF756A4483F9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4" creationId="{7A15DD08-2B66-88F9-C359-74B762AF6A48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5" creationId="{DDE6BCB0-DA7E-F831-BF25-3A7E12FB455C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7" creationId="{4C9D6ACA-764A-F0CB-149E-4FF8861F4762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8" creationId="{F9FBD9D7-11E0-ECCB-88FB-F12128A3EBF5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9" creationId="{F55AFBA0-1DD0-55FC-E9DF-4E65A15F9730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0" creationId="{9D40DFE7-E2E4-22AB-ACAE-44E7060B8856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1" creationId="{5F80C261-7D4A-EBA4-87CF-0F1166ECFCD6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2" creationId="{987F25D9-2FDD-4D09-78FB-A30490755919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3" creationId="{B4EBBBB3-632E-9491-29AC-BA56F3D6D404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4" creationId="{E4FDDE90-047B-83A3-8CAC-765B96A1B926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5" creationId="{27743615-92C2-9F45-9F67-1284C8FA905E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6" creationId="{6F42B270-3293-4707-4CD0-F1AECF6C233C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7" creationId="{96C2428D-AB9A-9B93-814E-90ABB5B408CC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8" creationId="{D6105852-4A9D-5C8D-3275-5E03D15E1C3C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19" creationId="{CC6D1828-1B21-238B-462A-51D90757350C}"/>
          </ac:spMkLst>
        </pc:spChg>
        <pc:spChg chg="mod">
          <ac:chgData name="李 思旭" userId="0b2a59f6a714c59c" providerId="LiveId" clId="{72217A69-AE90-4E10-84D8-ED99DCB0C470}" dt="2022-09-25T17:24:11.382" v="1647" actId="207"/>
          <ac:spMkLst>
            <pc:docMk/>
            <pc:sldMk cId="1303398965" sldId="276"/>
            <ac:spMk id="20" creationId="{64243045-1FAB-CA13-6D8B-683A0C077A6A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1" creationId="{69A1A99F-F708-4E57-1745-BCF5A5BA454A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2" creationId="{68F6B62C-BC33-0CF5-F0EC-038C1645FAD0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3" creationId="{C6346A10-467D-E20F-46C7-74BEC00311A1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4" creationId="{5AB0FA00-D558-1C20-8F73-32885772BC8A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5" creationId="{1C701166-BD56-837F-E2BC-910571F71F7A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6" creationId="{A98C786C-7F5B-201C-6322-637264502D8F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7" creationId="{0FF9E293-AC9A-9879-82F5-FEC1CF84E74A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29" creationId="{C92066AC-C5C8-5FFC-F3F3-6384E9D96445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0" creationId="{78F22D0F-5AD9-9AF8-05C3-3D7433808D5D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1" creationId="{8922C3E6-EC02-6CA7-1C4E-07FBBFFA1B23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2" creationId="{32B2B75C-F5EB-63B8-AD74-D7DC52C663C3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3" creationId="{CBE98BE5-41C3-B4A8-6EB4-C631AC52B274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4" creationId="{50237FD1-D6DD-FE41-F7CC-B2F4CFB49BA0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5" creationId="{7C50045E-17EF-BA40-2B4F-0106DBA8712B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6" creationId="{5F6DCAA9-F499-4B70-5916-9631A06EE685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7" creationId="{6D1D32C7-ACAB-62E6-A2D5-D7EFF481348B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8" creationId="{2800CCCB-0543-A27E-2379-D24144E01DD4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39" creationId="{0650E2DD-D3E4-9331-27E6-AD300B886F19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0" creationId="{2CA90FDF-D586-8CAD-F09A-06DC79959506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1" creationId="{83AECB96-F319-CD01-F085-ADEBCAA99302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2" creationId="{7457EB97-9FD2-BCB5-1FBB-4DEFC7B741A5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3" creationId="{4ECCD606-99D6-0221-9B52-6E65353773C8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4" creationId="{8292C018-7866-5DDD-284A-644E18E98E32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5" creationId="{7AE42836-C85F-CF49-3163-D81091143645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6" creationId="{16DE7721-9A63-E5EA-AD08-E902A2CCEC34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7" creationId="{E860A78D-C3AB-046D-EB8B-60556B53474C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8" creationId="{E8F102F3-0588-4BC8-2F17-A3EA047E678C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49" creationId="{6AE24865-8DB7-6C16-F146-33EC0F9A53C0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50" creationId="{5C2FDA53-607B-E81C-A228-15E77BE8F2AC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51" creationId="{147641EA-4ABA-3EAC-F0DD-EC8A1259D290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53" creationId="{3E328054-1A4E-6BB4-A5C9-6F429E5B59E7}"/>
          </ac:spMkLst>
        </pc:spChg>
        <pc:spChg chg="del">
          <ac:chgData name="李 思旭" userId="0b2a59f6a714c59c" providerId="LiveId" clId="{72217A69-AE90-4E10-84D8-ED99DCB0C470}" dt="2022-09-25T17:19:07.732" v="1470" actId="478"/>
          <ac:spMkLst>
            <pc:docMk/>
            <pc:sldMk cId="1303398965" sldId="276"/>
            <ac:spMk id="54" creationId="{F904B9E4-1652-D718-C3FB-052E8A290DEF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59" creationId="{D5079123-A204-CA04-2C49-A912C516BCBA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0" creationId="{17E8B5B3-0228-1F91-870C-B99B4E164046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1" creationId="{AC7BE0F4-2A27-E275-1AF5-EFAA7643B373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2" creationId="{6AB6A31D-0FAE-B3C2-5010-7BCA1F5AE5E0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3" creationId="{1A0AB07F-8F5C-FD70-5F2B-DA66CD1ADF68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4" creationId="{F954CE2E-1357-CC42-C93E-2888388FE684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5" creationId="{DDB4D68E-4ED3-73F3-1512-E3ACFD7AFCB2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6" creationId="{7743A57C-146C-F190-35EB-056B043FD0FD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7" creationId="{A54EC9CA-C0D2-C143-5B37-0B05F84D8FCA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8" creationId="{A5090A87-8E32-8A50-C58C-3897130EBB10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69" creationId="{2ED9CC27-EC1C-F02C-C727-B1888CAA0FCB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0" creationId="{125CDCDC-404E-3166-9D51-EC6E335B3E24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1" creationId="{4B1976CE-1F8D-EC1E-9D98-36D738A52F17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2" creationId="{9B9840BE-E84F-B1A9-B729-BCDD7CA109CA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3" creationId="{1B33433A-2DF8-C049-95D6-15EF2B9278DE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4" creationId="{CFDE90BA-E7E4-07D9-A15B-D63EDF05786C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5" creationId="{2FA5F968-674F-4DD0-6C8E-CC12DBFC8BF8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6" creationId="{E655C2EC-8CA4-0EC3-F78B-BE7D1605219B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7" creationId="{2B26F8C8-57D9-6BA0-A925-F54B43EF4665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8" creationId="{A02E0329-8446-326D-12A8-85E70681D9B7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79" creationId="{DE9DF516-34D8-4F6D-4923-1C32E2D52521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0" creationId="{8FA326D5-B45B-7E1E-2251-713D3901B113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1" creationId="{DE802AF7-95C0-8032-7FC8-C26B14F01539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2" creationId="{C3D70E2C-FB64-C91A-00AC-377C26A39C84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3" creationId="{C2F7B676-E0B1-843F-7416-9F3003973956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4" creationId="{2116242F-127B-4A57-DA78-6D6E242B74EE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5" creationId="{2D58A7D8-DF62-B4C3-E080-58D712450C4A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6" creationId="{3A2BB5C2-C9F4-109F-4681-F1CB1E9AC588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7" creationId="{9621ABF8-2A29-C8A1-4AD0-64A7734D4204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8" creationId="{E977B93B-BCB0-5765-8D3B-E1733F3BBC5A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89" creationId="{D4E0B944-CDFF-81A0-7AFA-C8434F8E96D4}"/>
          </ac:spMkLst>
        </pc:spChg>
        <pc:spChg chg="del">
          <ac:chgData name="李 思旭" userId="0b2a59f6a714c59c" providerId="LiveId" clId="{72217A69-AE90-4E10-84D8-ED99DCB0C470}" dt="2022-09-25T17:19:06.096" v="1469" actId="478"/>
          <ac:spMkLst>
            <pc:docMk/>
            <pc:sldMk cId="1303398965" sldId="276"/>
            <ac:spMk id="90" creationId="{CE00E82B-4C34-16B2-7F70-6E9DEFB39FDA}"/>
          </ac:spMkLst>
        </pc:spChg>
        <pc:spChg chg="add mod">
          <ac:chgData name="李 思旭" userId="0b2a59f6a714c59c" providerId="LiveId" clId="{72217A69-AE90-4E10-84D8-ED99DCB0C470}" dt="2022-09-25T17:21:06.243" v="1547" actId="1076"/>
          <ac:spMkLst>
            <pc:docMk/>
            <pc:sldMk cId="1303398965" sldId="276"/>
            <ac:spMk id="155" creationId="{92AEB43B-02B4-0315-9D71-EE8B51E3F0D1}"/>
          </ac:spMkLst>
        </pc:spChg>
        <pc:spChg chg="add mod">
          <ac:chgData name="李 思旭" userId="0b2a59f6a714c59c" providerId="LiveId" clId="{72217A69-AE90-4E10-84D8-ED99DCB0C470}" dt="2022-09-25T17:21:06.243" v="1547" actId="1076"/>
          <ac:spMkLst>
            <pc:docMk/>
            <pc:sldMk cId="1303398965" sldId="276"/>
            <ac:spMk id="156" creationId="{05E4D1CE-FA1E-9FD3-9058-765B86C45A7C}"/>
          </ac:spMkLst>
        </pc:spChg>
        <pc:spChg chg="add mod">
          <ac:chgData name="李 思旭" userId="0b2a59f6a714c59c" providerId="LiveId" clId="{72217A69-AE90-4E10-84D8-ED99DCB0C470}" dt="2022-09-25T17:21:06.243" v="1547" actId="1076"/>
          <ac:spMkLst>
            <pc:docMk/>
            <pc:sldMk cId="1303398965" sldId="276"/>
            <ac:spMk id="157" creationId="{F58CA0BF-84D2-2565-B220-B719494C4CB7}"/>
          </ac:spMkLst>
        </pc:spChg>
        <pc:spChg chg="add mod">
          <ac:chgData name="李 思旭" userId="0b2a59f6a714c59c" providerId="LiveId" clId="{72217A69-AE90-4E10-84D8-ED99DCB0C470}" dt="2022-09-25T17:21:06.243" v="1547" actId="1076"/>
          <ac:spMkLst>
            <pc:docMk/>
            <pc:sldMk cId="1303398965" sldId="276"/>
            <ac:spMk id="158" creationId="{F417EAE6-116E-4DB1-A4CD-B2013789525F}"/>
          </ac:spMkLst>
        </pc:spChg>
        <pc:spChg chg="add mod">
          <ac:chgData name="李 思旭" userId="0b2a59f6a714c59c" providerId="LiveId" clId="{72217A69-AE90-4E10-84D8-ED99DCB0C470}" dt="2022-09-25T17:21:11.387" v="1549" actId="1076"/>
          <ac:spMkLst>
            <pc:docMk/>
            <pc:sldMk cId="1303398965" sldId="276"/>
            <ac:spMk id="162" creationId="{F21B3671-3233-C417-58A3-7DB16CF61BB8}"/>
          </ac:spMkLst>
        </pc:spChg>
        <pc:spChg chg="add mod">
          <ac:chgData name="李 思旭" userId="0b2a59f6a714c59c" providerId="LiveId" clId="{72217A69-AE90-4E10-84D8-ED99DCB0C470}" dt="2022-09-25T17:21:11.387" v="1549" actId="1076"/>
          <ac:spMkLst>
            <pc:docMk/>
            <pc:sldMk cId="1303398965" sldId="276"/>
            <ac:spMk id="163" creationId="{CB16BB0D-ECD9-70E0-DB2A-B98CDC05A7BB}"/>
          </ac:spMkLst>
        </pc:spChg>
        <pc:spChg chg="add mod">
          <ac:chgData name="李 思旭" userId="0b2a59f6a714c59c" providerId="LiveId" clId="{72217A69-AE90-4E10-84D8-ED99DCB0C470}" dt="2022-09-25T17:21:11.387" v="1549" actId="1076"/>
          <ac:spMkLst>
            <pc:docMk/>
            <pc:sldMk cId="1303398965" sldId="276"/>
            <ac:spMk id="164" creationId="{777B9CFD-F715-5993-B9BD-88295BE3B308}"/>
          </ac:spMkLst>
        </pc:spChg>
        <pc:spChg chg="add mod">
          <ac:chgData name="李 思旭" userId="0b2a59f6a714c59c" providerId="LiveId" clId="{72217A69-AE90-4E10-84D8-ED99DCB0C470}" dt="2022-09-25T17:21:11.387" v="1549" actId="1076"/>
          <ac:spMkLst>
            <pc:docMk/>
            <pc:sldMk cId="1303398965" sldId="276"/>
            <ac:spMk id="165" creationId="{2F270E3F-05E3-7113-5CE6-E3276D82A9E4}"/>
          </ac:spMkLst>
        </pc:spChg>
        <pc:spChg chg="add mod">
          <ac:chgData name="李 思旭" userId="0b2a59f6a714c59c" providerId="LiveId" clId="{72217A69-AE90-4E10-84D8-ED99DCB0C470}" dt="2022-09-25T17:21:17.966" v="1551" actId="1076"/>
          <ac:spMkLst>
            <pc:docMk/>
            <pc:sldMk cId="1303398965" sldId="276"/>
            <ac:spMk id="169" creationId="{BA84AD72-7EAA-0C11-F673-7D0F11F2252B}"/>
          </ac:spMkLst>
        </pc:spChg>
        <pc:spChg chg="add mod">
          <ac:chgData name="李 思旭" userId="0b2a59f6a714c59c" providerId="LiveId" clId="{72217A69-AE90-4E10-84D8-ED99DCB0C470}" dt="2022-09-25T17:21:17.966" v="1551" actId="1076"/>
          <ac:spMkLst>
            <pc:docMk/>
            <pc:sldMk cId="1303398965" sldId="276"/>
            <ac:spMk id="170" creationId="{7B0E6BC4-8D02-C6FA-A16F-6F47FCECDBDD}"/>
          </ac:spMkLst>
        </pc:spChg>
        <pc:spChg chg="add mod">
          <ac:chgData name="李 思旭" userId="0b2a59f6a714c59c" providerId="LiveId" clId="{72217A69-AE90-4E10-84D8-ED99DCB0C470}" dt="2022-09-25T17:21:17.966" v="1551" actId="1076"/>
          <ac:spMkLst>
            <pc:docMk/>
            <pc:sldMk cId="1303398965" sldId="276"/>
            <ac:spMk id="171" creationId="{A26C636C-C238-26CA-7BA7-B46AF70CEFEF}"/>
          </ac:spMkLst>
        </pc:spChg>
        <pc:spChg chg="add mod">
          <ac:chgData name="李 思旭" userId="0b2a59f6a714c59c" providerId="LiveId" clId="{72217A69-AE90-4E10-84D8-ED99DCB0C470}" dt="2022-09-25T17:21:17.966" v="1551" actId="1076"/>
          <ac:spMkLst>
            <pc:docMk/>
            <pc:sldMk cId="1303398965" sldId="276"/>
            <ac:spMk id="172" creationId="{968915EB-98D7-9225-3FB4-889FE36C2189}"/>
          </ac:spMkLst>
        </pc:spChg>
        <pc:spChg chg="add mod">
          <ac:chgData name="李 思旭" userId="0b2a59f6a714c59c" providerId="LiveId" clId="{72217A69-AE90-4E10-84D8-ED99DCB0C470}" dt="2022-09-25T17:26:34.840" v="1703" actId="207"/>
          <ac:spMkLst>
            <pc:docMk/>
            <pc:sldMk cId="1303398965" sldId="276"/>
            <ac:spMk id="190" creationId="{81380E25-2937-05E8-D78C-3EBF09B91CCB}"/>
          </ac:spMkLst>
        </pc:spChg>
        <pc:spChg chg="add mod">
          <ac:chgData name="李 思旭" userId="0b2a59f6a714c59c" providerId="LiveId" clId="{72217A69-AE90-4E10-84D8-ED99DCB0C470}" dt="2022-09-25T17:26:37.677" v="1704" actId="207"/>
          <ac:spMkLst>
            <pc:docMk/>
            <pc:sldMk cId="1303398965" sldId="276"/>
            <ac:spMk id="191" creationId="{E892129E-799F-19CC-397F-CB87BE46FB20}"/>
          </ac:spMkLst>
        </pc:spChg>
        <pc:spChg chg="add mod">
          <ac:chgData name="李 思旭" userId="0b2a59f6a714c59c" providerId="LiveId" clId="{72217A69-AE90-4E10-84D8-ED99DCB0C470}" dt="2022-09-25T17:24:28.830" v="1649" actId="207"/>
          <ac:spMkLst>
            <pc:docMk/>
            <pc:sldMk cId="1303398965" sldId="276"/>
            <ac:spMk id="192" creationId="{DCACAF2A-2C4E-EAF7-9232-21A5F2ACE44E}"/>
          </ac:spMkLst>
        </pc:spChg>
        <pc:spChg chg="add mod">
          <ac:chgData name="李 思旭" userId="0b2a59f6a714c59c" providerId="LiveId" clId="{72217A69-AE90-4E10-84D8-ED99DCB0C470}" dt="2022-09-25T17:26:27.278" v="1702" actId="1076"/>
          <ac:spMkLst>
            <pc:docMk/>
            <pc:sldMk cId="1303398965" sldId="276"/>
            <ac:spMk id="211" creationId="{4A4130A3-BEDE-3D87-670B-8FBF22D27EF1}"/>
          </ac:spMkLst>
        </pc:spChg>
        <pc:spChg chg="add mod">
          <ac:chgData name="李 思旭" userId="0b2a59f6a714c59c" providerId="LiveId" clId="{72217A69-AE90-4E10-84D8-ED99DCB0C470}" dt="2022-09-25T17:26:27.278" v="1702" actId="1076"/>
          <ac:spMkLst>
            <pc:docMk/>
            <pc:sldMk cId="1303398965" sldId="276"/>
            <ac:spMk id="213" creationId="{9B0558C9-01D0-8F89-BCCB-FB7B6052F31C}"/>
          </ac:spMkLst>
        </pc:spChg>
        <pc:spChg chg="add mod">
          <ac:chgData name="李 思旭" userId="0b2a59f6a714c59c" providerId="LiveId" clId="{72217A69-AE90-4E10-84D8-ED99DCB0C470}" dt="2022-09-25T17:26:27.278" v="1702" actId="1076"/>
          <ac:spMkLst>
            <pc:docMk/>
            <pc:sldMk cId="1303398965" sldId="276"/>
            <ac:spMk id="215" creationId="{A406B3EB-98D7-FD31-5903-36E585B80252}"/>
          </ac:spMkLst>
        </pc:sp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6" creationId="{C438C4BC-2D7C-8CE1-8812-9BAF64B689B2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28" creationId="{4FA438E6-96E6-EE0A-A9E1-B24F5A069657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56" creationId="{C00FE4E0-332C-0D42-9534-AB625F69322D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91" creationId="{245456A0-87EE-6867-FA54-39DA4E8F4845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94" creationId="{1CF66AE0-6414-F169-7B7E-8B5CD55D2731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97" creationId="{85E0A26E-1E99-08DB-FE69-72FB83FE2BEE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00" creationId="{0A42C034-060A-D4E0-C3BA-C409233D5FEE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03" creationId="{109F6812-23A3-9F79-3C40-9BDF09E3312F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06" creationId="{75EEB68B-447E-6405-87C8-FBC8C7A92A31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09" creationId="{CC83A030-80F9-8844-E517-8582518EB51C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12" creationId="{FA850C56-EAFD-FD18-BDDC-D3A977E47E6A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15" creationId="{E68EF65B-A190-2545-FF82-9DF892544FA7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18" creationId="{C2E93D89-AB99-C556-AA9C-C095C6EC9A0A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21" creationId="{28AE8687-3786-46D1-0590-D17612B1A243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24" creationId="{7071B0C6-9561-C62F-8BBE-71E01D79DBF9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27" creationId="{CBACFE72-2518-5B31-D377-C78024EA7A70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30" creationId="{254528C8-AF24-4020-7B2D-1A570253AAD0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33" creationId="{EC0B0716-2947-1627-8866-8E2291B2F73B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36" creationId="{AA8E1B4D-89C8-9DD2-DE96-6C76D63F3CAE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39" creationId="{C851CA9D-922F-7CE9-D01E-8FBE28603ECE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42" creationId="{D19B1B2F-ADDB-C64F-331F-BD37482F6565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46" creationId="{A6F20712-2E5A-54EB-38E6-9E756F30CEFB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49" creationId="{0611572E-DF38-472E-4282-BCC6AF1D76AD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52" creationId="{EA2F5430-B9C5-14B7-2E90-F53257AE5648}"/>
          </ac:cxnSpMkLst>
        </pc:cxnChg>
        <pc:cxnChg chg="add del mod">
          <ac:chgData name="李 思旭" userId="0b2a59f6a714c59c" providerId="LiveId" clId="{72217A69-AE90-4E10-84D8-ED99DCB0C470}" dt="2022-09-25T17:21:22.297" v="1555" actId="478"/>
          <ac:cxnSpMkLst>
            <pc:docMk/>
            <pc:sldMk cId="1303398965" sldId="276"/>
            <ac:cxnSpMk id="159" creationId="{D7246281-9ACA-ECE6-6D37-A7752CA6E384}"/>
          </ac:cxnSpMkLst>
        </pc:cxnChg>
        <pc:cxnChg chg="add del mod">
          <ac:chgData name="李 思旭" userId="0b2a59f6a714c59c" providerId="LiveId" clId="{72217A69-AE90-4E10-84D8-ED99DCB0C470}" dt="2022-09-25T17:21:22.820" v="1556" actId="478"/>
          <ac:cxnSpMkLst>
            <pc:docMk/>
            <pc:sldMk cId="1303398965" sldId="276"/>
            <ac:cxnSpMk id="160" creationId="{F42ACAFC-2F40-2DF8-85A8-4665662B954D}"/>
          </ac:cxnSpMkLst>
        </pc:cxnChg>
        <pc:cxnChg chg="add del mod">
          <ac:chgData name="李 思旭" userId="0b2a59f6a714c59c" providerId="LiveId" clId="{72217A69-AE90-4E10-84D8-ED99DCB0C470}" dt="2022-09-25T17:21:23.332" v="1557" actId="478"/>
          <ac:cxnSpMkLst>
            <pc:docMk/>
            <pc:sldMk cId="1303398965" sldId="276"/>
            <ac:cxnSpMk id="161" creationId="{A25AC0E9-A652-4F92-9604-06FCD30615FF}"/>
          </ac:cxnSpMkLst>
        </pc:cxnChg>
        <pc:cxnChg chg="add del mod">
          <ac:chgData name="李 思旭" userId="0b2a59f6a714c59c" providerId="LiveId" clId="{72217A69-AE90-4E10-84D8-ED99DCB0C470}" dt="2022-09-25T17:21:25.543" v="1560" actId="478"/>
          <ac:cxnSpMkLst>
            <pc:docMk/>
            <pc:sldMk cId="1303398965" sldId="276"/>
            <ac:cxnSpMk id="166" creationId="{F58EC9FD-5B78-402D-79BC-E723232B3D5D}"/>
          </ac:cxnSpMkLst>
        </pc:cxnChg>
        <pc:cxnChg chg="add del mod">
          <ac:chgData name="李 思旭" userId="0b2a59f6a714c59c" providerId="LiveId" clId="{72217A69-AE90-4E10-84D8-ED99DCB0C470}" dt="2022-09-25T17:21:24.665" v="1559" actId="478"/>
          <ac:cxnSpMkLst>
            <pc:docMk/>
            <pc:sldMk cId="1303398965" sldId="276"/>
            <ac:cxnSpMk id="167" creationId="{4F870518-E91C-720F-FE62-6D6E6E78ED0B}"/>
          </ac:cxnSpMkLst>
        </pc:cxnChg>
        <pc:cxnChg chg="add del mod">
          <ac:chgData name="李 思旭" userId="0b2a59f6a714c59c" providerId="LiveId" clId="{72217A69-AE90-4E10-84D8-ED99DCB0C470}" dt="2022-09-25T17:21:24.129" v="1558" actId="478"/>
          <ac:cxnSpMkLst>
            <pc:docMk/>
            <pc:sldMk cId="1303398965" sldId="276"/>
            <ac:cxnSpMk id="168" creationId="{00E8EEB1-3180-6E3F-07E3-A25E17295388}"/>
          </ac:cxnSpMkLst>
        </pc:cxnChg>
        <pc:cxnChg chg="add del mod">
          <ac:chgData name="李 思旭" userId="0b2a59f6a714c59c" providerId="LiveId" clId="{72217A69-AE90-4E10-84D8-ED99DCB0C470}" dt="2022-09-25T17:21:19.940" v="1552" actId="478"/>
          <ac:cxnSpMkLst>
            <pc:docMk/>
            <pc:sldMk cId="1303398965" sldId="276"/>
            <ac:cxnSpMk id="173" creationId="{B8FCD25C-A570-7DD2-0167-FF94A25848E0}"/>
          </ac:cxnSpMkLst>
        </pc:cxnChg>
        <pc:cxnChg chg="add del mod">
          <ac:chgData name="李 思旭" userId="0b2a59f6a714c59c" providerId="LiveId" clId="{72217A69-AE90-4E10-84D8-ED99DCB0C470}" dt="2022-09-25T17:21:20.660" v="1553" actId="478"/>
          <ac:cxnSpMkLst>
            <pc:docMk/>
            <pc:sldMk cId="1303398965" sldId="276"/>
            <ac:cxnSpMk id="174" creationId="{06ED35ED-5914-B5B9-036D-E48E3DBEEE9D}"/>
          </ac:cxnSpMkLst>
        </pc:cxnChg>
        <pc:cxnChg chg="add del mod">
          <ac:chgData name="李 思旭" userId="0b2a59f6a714c59c" providerId="LiveId" clId="{72217A69-AE90-4E10-84D8-ED99DCB0C470}" dt="2022-09-25T17:21:21.308" v="1554" actId="478"/>
          <ac:cxnSpMkLst>
            <pc:docMk/>
            <pc:sldMk cId="1303398965" sldId="276"/>
            <ac:cxnSpMk id="175" creationId="{59BFFA7D-8B07-3C3D-1B05-BDC1F445D879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76" creationId="{84B55E12-94CA-9CED-DEA2-7A523E5696FB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77" creationId="{9643D215-E959-6F56-5AD1-A520E75ED7B6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78" creationId="{ECEB45E7-BDBE-45F9-31E5-5ACA0533E343}"/>
          </ac:cxnSpMkLst>
        </pc:cxnChg>
        <pc:cxnChg chg="add mod">
          <ac:chgData name="李 思旭" userId="0b2a59f6a714c59c" providerId="LiveId" clId="{72217A69-AE90-4E10-84D8-ED99DCB0C470}" dt="2022-09-25T17:25:09.114" v="1653" actId="208"/>
          <ac:cxnSpMkLst>
            <pc:docMk/>
            <pc:sldMk cId="1303398965" sldId="276"/>
            <ac:cxnSpMk id="179" creationId="{01AE185E-E0DA-8212-9789-C336B342F964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82" creationId="{EC1789F2-5A30-F615-DFF5-1F47112476E7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83" creationId="{D23C8699-3B2A-359E-BD8D-565AAAE37196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84" creationId="{F38EF8CA-8A23-69C2-57A3-9DB38D3D8681}"/>
          </ac:cxnSpMkLst>
        </pc:cxnChg>
        <pc:cxnChg chg="add mod">
          <ac:chgData name="李 思旭" userId="0b2a59f6a714c59c" providerId="LiveId" clId="{72217A69-AE90-4E10-84D8-ED99DCB0C470}" dt="2022-09-25T17:24:44.698" v="1650" actId="208"/>
          <ac:cxnSpMkLst>
            <pc:docMk/>
            <pc:sldMk cId="1303398965" sldId="276"/>
            <ac:cxnSpMk id="185" creationId="{1CF84636-CB76-21DF-15E1-1020ADEE51DC}"/>
          </ac:cxnSpMkLst>
        </pc:cxnChg>
        <pc:cxnChg chg="add del mod">
          <ac:chgData name="李 思旭" userId="0b2a59f6a714c59c" providerId="LiveId" clId="{72217A69-AE90-4E10-84D8-ED99DCB0C470}" dt="2022-09-25T17:25:11.820" v="1654" actId="478"/>
          <ac:cxnSpMkLst>
            <pc:docMk/>
            <pc:sldMk cId="1303398965" sldId="276"/>
            <ac:cxnSpMk id="186" creationId="{0C06F51C-9434-0F92-740C-F025AF588D69}"/>
          </ac:cxnSpMkLst>
        </pc:cxnChg>
        <pc:cxnChg chg="add del mod">
          <ac:chgData name="李 思旭" userId="0b2a59f6a714c59c" providerId="LiveId" clId="{72217A69-AE90-4E10-84D8-ED99DCB0C470}" dt="2022-09-25T17:25:12.624" v="1655" actId="478"/>
          <ac:cxnSpMkLst>
            <pc:docMk/>
            <pc:sldMk cId="1303398965" sldId="276"/>
            <ac:cxnSpMk id="187" creationId="{1596B064-1433-BC5F-E361-C59E175E819D}"/>
          </ac:cxnSpMkLst>
        </pc:cxnChg>
        <pc:cxnChg chg="add del mod">
          <ac:chgData name="李 思旭" userId="0b2a59f6a714c59c" providerId="LiveId" clId="{72217A69-AE90-4E10-84D8-ED99DCB0C470}" dt="2022-09-25T17:25:13.206" v="1656" actId="478"/>
          <ac:cxnSpMkLst>
            <pc:docMk/>
            <pc:sldMk cId="1303398965" sldId="276"/>
            <ac:cxnSpMk id="188" creationId="{50000A94-2D7E-FF1E-7147-FF470296997F}"/>
          </ac:cxnSpMkLst>
        </pc:cxnChg>
        <pc:cxnChg chg="add del mod">
          <ac:chgData name="李 思旭" userId="0b2a59f6a714c59c" providerId="LiveId" clId="{72217A69-AE90-4E10-84D8-ED99DCB0C470}" dt="2022-09-25T17:25:14.363" v="1657" actId="478"/>
          <ac:cxnSpMkLst>
            <pc:docMk/>
            <pc:sldMk cId="1303398965" sldId="276"/>
            <ac:cxnSpMk id="189" creationId="{76AE7C81-57D3-1389-7351-6CC2CBF2BB13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193" creationId="{1C8E94B2-E75D-B0BA-4E11-ED4DA123D691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194" creationId="{294B8A49-FB3E-0586-433D-A120394388EF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195" creationId="{ADFEE46B-B646-491B-A194-13A7F8A10182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196" creationId="{7F70538F-DD78-FAEB-CD69-2B643013D58B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197" creationId="{BE0F9691-1F95-07CA-4517-CA077F9AC868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198" creationId="{3A5BA44B-6016-37AF-1C87-D0737808CEEF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199" creationId="{45DFD85A-CDF7-1115-5885-6404074D73C1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0" creationId="{EE85E6C8-20F0-EDBF-D1E5-B1C5AB39B6F0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1" creationId="{4A2C4EC5-A21A-A0AB-1C4D-3FE01CBC98A9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2" creationId="{F8492B0E-AE92-56E0-5312-5F0415E05869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3" creationId="{2578DD6C-67E6-E5D2-06F0-D17258A079AE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4" creationId="{BB6DDF44-6358-6AEF-BB97-E84DA03B566B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5" creationId="{CE8FC22B-4CAA-C9F3-0D4D-BDBD3A4E70EC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6" creationId="{41F3680D-BD21-593A-7788-9C234D253300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7" creationId="{0D226453-3362-14D6-B0CC-F263FBB03A03}"/>
          </ac:cxnSpMkLst>
        </pc:cxnChg>
        <pc:cxnChg chg="add mod">
          <ac:chgData name="李 思旭" userId="0b2a59f6a714c59c" providerId="LiveId" clId="{72217A69-AE90-4E10-84D8-ED99DCB0C470}" dt="2022-09-25T17:23:59.644" v="1646" actId="208"/>
          <ac:cxnSpMkLst>
            <pc:docMk/>
            <pc:sldMk cId="1303398965" sldId="276"/>
            <ac:cxnSpMk id="208" creationId="{F6D52537-4CE1-99BC-5173-2E2318874B26}"/>
          </ac:cxnSpMkLst>
        </pc:cxnChg>
        <pc:cxnChg chg="add mod">
          <ac:chgData name="李 思旭" userId="0b2a59f6a714c59c" providerId="LiveId" clId="{72217A69-AE90-4E10-84D8-ED99DCB0C470}" dt="2022-09-25T17:26:27.278" v="1702" actId="1076"/>
          <ac:cxnSpMkLst>
            <pc:docMk/>
            <pc:sldMk cId="1303398965" sldId="276"/>
            <ac:cxnSpMk id="209" creationId="{A6263129-5356-46A7-6E3C-D5407AC036FF}"/>
          </ac:cxnSpMkLst>
        </pc:cxnChg>
        <pc:cxnChg chg="add mod">
          <ac:chgData name="李 思旭" userId="0b2a59f6a714c59c" providerId="LiveId" clId="{72217A69-AE90-4E10-84D8-ED99DCB0C470}" dt="2022-09-25T17:26:27.278" v="1702" actId="1076"/>
          <ac:cxnSpMkLst>
            <pc:docMk/>
            <pc:sldMk cId="1303398965" sldId="276"/>
            <ac:cxnSpMk id="212" creationId="{6FBF8676-7BDC-508D-250E-275864C7A64F}"/>
          </ac:cxnSpMkLst>
        </pc:cxnChg>
        <pc:cxnChg chg="add mod">
          <ac:chgData name="李 思旭" userId="0b2a59f6a714c59c" providerId="LiveId" clId="{72217A69-AE90-4E10-84D8-ED99DCB0C470}" dt="2022-09-25T17:26:27.278" v="1702" actId="1076"/>
          <ac:cxnSpMkLst>
            <pc:docMk/>
            <pc:sldMk cId="1303398965" sldId="276"/>
            <ac:cxnSpMk id="214" creationId="{31981EC9-8586-79B8-A1DE-2DD6F7AA27D4}"/>
          </ac:cxnSpMkLst>
        </pc:cxnChg>
      </pc:sldChg>
      <pc:sldChg chg="addSp delSp modSp add mod">
        <pc:chgData name="李 思旭" userId="0b2a59f6a714c59c" providerId="LiveId" clId="{72217A69-AE90-4E10-84D8-ED99DCB0C470}" dt="2022-09-25T17:58:14.048" v="1726" actId="167"/>
        <pc:sldMkLst>
          <pc:docMk/>
          <pc:sldMk cId="3675923857" sldId="277"/>
        </pc:sldMkLst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" creationId="{5518DA2D-24EC-A3DF-1E48-7FD1550A1187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3" creationId="{58106A12-6A98-F313-7F50-9023CB90BD65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4" creationId="{7A15DD08-2B66-88F9-C359-74B762AF6A48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5" creationId="{DDE6BCB0-DA7E-F831-BF25-3A7E12FB455C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7" creationId="{4C9D6ACA-764A-F0CB-149E-4FF8861F4762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8" creationId="{F9FBD9D7-11E0-ECCB-88FB-F12128A3EBF5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9" creationId="{F55AFBA0-1DD0-55FC-E9DF-4E65A15F9730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0" creationId="{9D40DFE7-E2E4-22AB-ACAE-44E7060B8856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1" creationId="{5F80C261-7D4A-EBA4-87CF-0F1166ECFCD6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2" creationId="{987F25D9-2FDD-4D09-78FB-A30490755919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3" creationId="{B4EBBBB3-632E-9491-29AC-BA56F3D6D404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4" creationId="{E4FDDE90-047B-83A3-8CAC-765B96A1B926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5" creationId="{27743615-92C2-9F45-9F67-1284C8FA905E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6" creationId="{6F42B270-3293-4707-4CD0-F1AECF6C233C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7" creationId="{96C2428D-AB9A-9B93-814E-90ABB5B408CC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8" creationId="{D6105852-4A9D-5C8D-3275-5E03D15E1C3C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9" creationId="{CC6D1828-1B21-238B-462A-51D90757350C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0" creationId="{64243045-1FAB-CA13-6D8B-683A0C077A6A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1" creationId="{53D9D6D5-1B59-5B52-A7AA-2C39243A18B7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2" creationId="{474997A9-D2F4-E4BE-7CA3-56DE0306E398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3" creationId="{8EE14CB8-FA64-7AAC-2C06-F1FB70BE0296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4" creationId="{0A0B6F80-E27D-E631-11A3-18B67D36C45C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5" creationId="{CAC24C15-3554-F09A-D0F1-04262E6AC740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6" creationId="{56F11B6F-BC4E-EFDD-718F-4AD5506FBB1D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7" creationId="{418C498B-F27D-469E-D2B7-F3A55D4FDEA1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29" creationId="{E7E40453-0E22-E03C-A03F-50BEE9C2A62E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30" creationId="{7D483E88-99A8-76F6-F6FA-D8238E6EBE51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31" creationId="{45AC7406-55DE-CDFB-B440-536D45FE957B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32" creationId="{C62DA225-EE68-7A50-146E-DE9728262C79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33" creationId="{CE69B21E-2742-8E9D-5D72-01174479A405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34" creationId="{39A87593-16E3-8727-E4D5-C0FFC6A28C26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35" creationId="{486F3F43-47B4-2127-7E96-DE5B7A2B9CE1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1" creationId="{B9DD8CE6-6E27-F9E2-5408-5F9F90C34AE2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2" creationId="{ACF8516A-6AE5-167D-41FF-99F8E180C0C0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3" creationId="{3CD2423B-00DE-8C45-0043-B491255141FC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4" creationId="{B577A3FA-DC84-1931-9650-D093BE197CDF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5" creationId="{6687C395-A815-C35B-D12C-4BF550E91893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6" creationId="{264D88C0-F408-B113-25EF-6859F4E33C02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7" creationId="{43405C89-6BAD-421D-B1CF-28C21AD73F3C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68" creationId="{5A6D0C63-C693-8D86-4B36-A4927DFA2D66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73" creationId="{BC61137D-60E0-8516-FB45-F279F8764CE8}"/>
          </ac:spMkLst>
        </pc:spChg>
        <pc:spChg chg="add 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74" creationId="{3B60296D-48AD-FB69-BD2F-68559E92CD48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04" creationId="{2B36901B-69D0-FCC6-07B0-701EEEEDDE0E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05" creationId="{B5925CAB-5B85-AF8F-F0A3-A572E15917F0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07" creationId="{A4787B72-53FC-698F-6397-256C20EA82E9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08" creationId="{E05AE513-ED5C-814F-23B7-FD91A6D0ABBA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10" creationId="{2095C1AE-CE38-3F33-803E-6C96DC372674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11" creationId="{00B750FE-EA30-6340-D893-EEBF9E288814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13" creationId="{0AC03750-7641-F3EC-2740-A4FC0E130662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14" creationId="{B18B069E-FA3D-9F3A-BBBD-38B25EBA3FEE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16" creationId="{BF091624-118D-72BD-ACE2-E0BD783E3E87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17" creationId="{0FF827D7-6532-049F-E991-5A1ACA9AE477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19" creationId="{6796BE7D-69BD-2C05-0850-973A72E6643D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20" creationId="{586F8A62-1873-9F75-EE3C-F91C61B5019F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22" creationId="{624D9CC6-6756-E7FB-CB5B-2C3E7D061013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23" creationId="{CDAEF4CC-F622-FD0C-DB18-5900C3945F0A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25" creationId="{D328A587-4E3C-946F-90A2-0F7F59E845B0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26" creationId="{24D6A7DE-A5BA-5597-9D5A-921781D51679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55" creationId="{92AEB43B-02B4-0315-9D71-EE8B51E3F0D1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56" creationId="{05E4D1CE-FA1E-9FD3-9058-765B86C45A7C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57" creationId="{F58CA0BF-84D2-2565-B220-B719494C4CB7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58" creationId="{F417EAE6-116E-4DB1-A4CD-B2013789525F}"/>
          </ac:spMkLst>
        </pc:spChg>
        <pc:spChg chg="del mod">
          <ac:chgData name="李 思旭" userId="0b2a59f6a714c59c" providerId="LiveId" clId="{72217A69-AE90-4E10-84D8-ED99DCB0C470}" dt="2022-09-25T17:57:00.283" v="1710" actId="478"/>
          <ac:spMkLst>
            <pc:docMk/>
            <pc:sldMk cId="3675923857" sldId="277"/>
            <ac:spMk id="162" creationId="{F21B3671-3233-C417-58A3-7DB16CF61BB8}"/>
          </ac:spMkLst>
        </pc:spChg>
        <pc:spChg chg="del mod">
          <ac:chgData name="李 思旭" userId="0b2a59f6a714c59c" providerId="LiveId" clId="{72217A69-AE90-4E10-84D8-ED99DCB0C470}" dt="2022-09-25T17:57:00.283" v="1710" actId="478"/>
          <ac:spMkLst>
            <pc:docMk/>
            <pc:sldMk cId="3675923857" sldId="277"/>
            <ac:spMk id="163" creationId="{CB16BB0D-ECD9-70E0-DB2A-B98CDC05A7BB}"/>
          </ac:spMkLst>
        </pc:spChg>
        <pc:spChg chg="del mod">
          <ac:chgData name="李 思旭" userId="0b2a59f6a714c59c" providerId="LiveId" clId="{72217A69-AE90-4E10-84D8-ED99DCB0C470}" dt="2022-09-25T17:57:00.283" v="1710" actId="478"/>
          <ac:spMkLst>
            <pc:docMk/>
            <pc:sldMk cId="3675923857" sldId="277"/>
            <ac:spMk id="164" creationId="{777B9CFD-F715-5993-B9BD-88295BE3B308}"/>
          </ac:spMkLst>
        </pc:spChg>
        <pc:spChg chg="del mod">
          <ac:chgData name="李 思旭" userId="0b2a59f6a714c59c" providerId="LiveId" clId="{72217A69-AE90-4E10-84D8-ED99DCB0C470}" dt="2022-09-25T17:57:00.283" v="1710" actId="478"/>
          <ac:spMkLst>
            <pc:docMk/>
            <pc:sldMk cId="3675923857" sldId="277"/>
            <ac:spMk id="165" creationId="{2F270E3F-05E3-7113-5CE6-E3276D82A9E4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68" creationId="{469F3611-6084-5785-E8E0-98D397BB7D19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69" creationId="{BA84AD72-7EAA-0C11-F673-7D0F11F2252B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70" creationId="{7B0E6BC4-8D02-C6FA-A16F-6F47FCECDBDD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71" creationId="{A26C636C-C238-26CA-7BA7-B46AF70CEFEF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72" creationId="{968915EB-98D7-9225-3FB4-889FE36C2189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73" creationId="{7397A84D-BF6E-DEC3-D56D-71E43514228A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74" creationId="{E61BBFA8-8373-385D-FEED-672AB66975B9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175" creationId="{F962CF07-CB4A-87D3-F4BE-6F57D5395CB4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90" creationId="{81380E25-2937-05E8-D78C-3EBF09B91CCB}"/>
          </ac:spMkLst>
        </pc:spChg>
        <pc:spChg chg="mod">
          <ac:chgData name="李 思旭" userId="0b2a59f6a714c59c" providerId="LiveId" clId="{72217A69-AE90-4E10-84D8-ED99DCB0C470}" dt="2022-09-25T17:57:25.279" v="1715" actId="1076"/>
          <ac:spMkLst>
            <pc:docMk/>
            <pc:sldMk cId="3675923857" sldId="277"/>
            <ac:spMk id="191" creationId="{E892129E-799F-19CC-397F-CB87BE46FB20}"/>
          </ac:spMkLst>
        </pc:spChg>
        <pc:spChg chg="del mod">
          <ac:chgData name="李 思旭" userId="0b2a59f6a714c59c" providerId="LiveId" clId="{72217A69-AE90-4E10-84D8-ED99DCB0C470}" dt="2022-09-25T17:57:00.283" v="1710" actId="478"/>
          <ac:spMkLst>
            <pc:docMk/>
            <pc:sldMk cId="3675923857" sldId="277"/>
            <ac:spMk id="192" creationId="{DCACAF2A-2C4E-EAF7-9232-21A5F2ACE44E}"/>
          </ac:spMkLst>
        </pc:spChg>
        <pc:spChg chg="del mod">
          <ac:chgData name="李 思旭" userId="0b2a59f6a714c59c" providerId="LiveId" clId="{72217A69-AE90-4E10-84D8-ED99DCB0C470}" dt="2022-09-25T17:56:45.535" v="1707" actId="478"/>
          <ac:spMkLst>
            <pc:docMk/>
            <pc:sldMk cId="3675923857" sldId="277"/>
            <ac:spMk id="211" creationId="{4A4130A3-BEDE-3D87-670B-8FBF22D27EF1}"/>
          </ac:spMkLst>
        </pc:spChg>
        <pc:spChg chg="del mod">
          <ac:chgData name="李 思旭" userId="0b2a59f6a714c59c" providerId="LiveId" clId="{72217A69-AE90-4E10-84D8-ED99DCB0C470}" dt="2022-09-25T17:56:45.535" v="1707" actId="478"/>
          <ac:spMkLst>
            <pc:docMk/>
            <pc:sldMk cId="3675923857" sldId="277"/>
            <ac:spMk id="213" creationId="{9B0558C9-01D0-8F89-BCCB-FB7B6052F31C}"/>
          </ac:spMkLst>
        </pc:spChg>
        <pc:spChg chg="del mod">
          <ac:chgData name="李 思旭" userId="0b2a59f6a714c59c" providerId="LiveId" clId="{72217A69-AE90-4E10-84D8-ED99DCB0C470}" dt="2022-09-25T17:56:45.535" v="1707" actId="478"/>
          <ac:spMkLst>
            <pc:docMk/>
            <pc:sldMk cId="3675923857" sldId="277"/>
            <ac:spMk id="215" creationId="{A406B3EB-98D7-FD31-5903-36E585B80252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17" creationId="{AF2B5933-49D3-B78E-5D29-08E6DC16A20E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0" creationId="{4EF4D97F-A620-A1E6-892A-449DF3869DD0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1" creationId="{24442A0C-82F2-92D3-79AB-99ADE674D200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2" creationId="{77BD9288-25FF-9733-4B45-BAB0CF312BF6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3" creationId="{FD578C66-5171-5366-D0C5-E5ECB6EE4F23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4" creationId="{78E726F7-8723-655F-6263-97369B604FD6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5" creationId="{3E8B78D0-DEAB-6E68-F97A-7787C41AAF58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6" creationId="{2AFD40A1-4442-4929-FACA-CD95590CA354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7" creationId="{72983213-F6E1-3AA9-437C-8B6AA193AE89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8" creationId="{FAEBF772-41FA-78A5-EC74-C7EF2BE50819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39" creationId="{FB90B35D-CA0B-CDA0-532B-23FEBB5113D0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40" creationId="{AB7555F0-8609-9023-0D23-79495C7F8AB4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41" creationId="{8BD074B1-759A-6948-FBD1-34AC5B473AB9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42" creationId="{DB6FABEC-1FA9-3F77-BD2A-53C1BB0E9825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43" creationId="{36EFA8AD-7D64-6D48-97D8-DE596EFC7DAA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44" creationId="{7E02F841-F66B-7C60-289E-C900387282A0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45" creationId="{E8C1B046-446F-1246-C63A-82C276251E4A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70" creationId="{C8423829-D000-F945-5B52-FF32E6D3D8FC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71" creationId="{3682E360-3F0C-0FA2-FEEC-FEB0E1009378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72" creationId="{5FF88205-5F19-A8DE-C98B-E644FF5EA3AE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73" creationId="{8E75D56A-BDE5-5BC4-5B76-FB02C661709D}"/>
          </ac:spMkLst>
        </pc:spChg>
        <pc:spChg chg="add mod">
          <ac:chgData name="李 思旭" userId="0b2a59f6a714c59c" providerId="LiveId" clId="{72217A69-AE90-4E10-84D8-ED99DCB0C470}" dt="2022-09-25T17:57:33.970" v="1717" actId="1076"/>
          <ac:spMkLst>
            <pc:docMk/>
            <pc:sldMk cId="3675923857" sldId="277"/>
            <ac:spMk id="278" creationId="{1BA01EDB-0FAE-A902-55A2-57835A5213A2}"/>
          </ac:spMkLst>
        </pc:spChg>
        <pc:spChg chg="add mod ord">
          <ac:chgData name="李 思旭" userId="0b2a59f6a714c59c" providerId="LiveId" clId="{72217A69-AE90-4E10-84D8-ED99DCB0C470}" dt="2022-09-25T17:57:51.399" v="1720" actId="207"/>
          <ac:spMkLst>
            <pc:docMk/>
            <pc:sldMk cId="3675923857" sldId="277"/>
            <ac:spMk id="303" creationId="{2B125332-1BB1-679A-8DE5-3F89E0C7761E}"/>
          </ac:spMkLst>
        </pc:spChg>
        <pc:spChg chg="add mod ord">
          <ac:chgData name="李 思旭" userId="0b2a59f6a714c59c" providerId="LiveId" clId="{72217A69-AE90-4E10-84D8-ED99DCB0C470}" dt="2022-09-25T17:58:05.391" v="1723" actId="167"/>
          <ac:spMkLst>
            <pc:docMk/>
            <pc:sldMk cId="3675923857" sldId="277"/>
            <ac:spMk id="304" creationId="{0A6FF6E6-9E22-D62D-899E-3FD82ADC946A}"/>
          </ac:spMkLst>
        </pc:spChg>
        <pc:spChg chg="add mod ord">
          <ac:chgData name="李 思旭" userId="0b2a59f6a714c59c" providerId="LiveId" clId="{72217A69-AE90-4E10-84D8-ED99DCB0C470}" dt="2022-09-25T17:58:14.048" v="1726" actId="167"/>
          <ac:spMkLst>
            <pc:docMk/>
            <pc:sldMk cId="3675923857" sldId="277"/>
            <ac:spMk id="305" creationId="{3C58DA93-C6F9-B33B-42EA-2D629AEEE47A}"/>
          </ac:spMkLst>
        </pc:spChg>
        <pc:spChg chg="add mod ord">
          <ac:chgData name="李 思旭" userId="0b2a59f6a714c59c" providerId="LiveId" clId="{72217A69-AE90-4E10-84D8-ED99DCB0C470}" dt="2022-09-25T17:58:14.048" v="1726" actId="167"/>
          <ac:spMkLst>
            <pc:docMk/>
            <pc:sldMk cId="3675923857" sldId="277"/>
            <ac:spMk id="306" creationId="{0B7D7410-01B7-7458-110A-6CA38F30BC33}"/>
          </ac:spMkLst>
        </pc:sp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6" creationId="{C438C4BC-2D7C-8CE1-8812-9BAF64B689B2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28" creationId="{4FA438E6-96E6-EE0A-A9E1-B24F5A069657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36" creationId="{B2CDA69F-BC5B-08AD-5F21-EA4D0ADB5073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37" creationId="{664825CE-3A83-5894-DEE1-ABC593FB380D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38" creationId="{C7AB841B-E833-64BF-F3A2-561052D09764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39" creationId="{81ADCD23-5B77-B4F5-AC9A-10511BF77306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0" creationId="{4C73B9E4-2067-1BBE-B769-A2C7490A8E9D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1" creationId="{08D3BBD0-CBFA-8F2E-D2A1-FB37B81E3493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2" creationId="{3CB6C4D2-299F-0E54-C587-154A4D701593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3" creationId="{B57B9C9C-44F7-6015-A33B-1F17CA892AA8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4" creationId="{DAFA7B60-800C-69FA-5952-5442C0E69C29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5" creationId="{DB08D950-CE97-13B9-B310-8469A23DCE96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6" creationId="{1E23F841-A19A-D18B-292D-75D17FF68A9D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7" creationId="{4D2FAF02-D5D8-7F2F-2A44-EB738577391E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8" creationId="{39DA3407-B44F-E99D-C8F1-06693CFAC895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49" creationId="{D04E121B-A719-0CCC-A004-EA3BFC9A711D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0" creationId="{893AB889-B2B6-B1CC-616D-48B68FFAD066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1" creationId="{29D9D83E-1C61-E9CF-46CE-C2439B0F82EE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2" creationId="{F7D22AC7-6BE2-B477-BFFA-A65532F48A3B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3" creationId="{97EB92C5-C297-079A-E59D-D8203B232D58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4" creationId="{AEB88A37-289B-CD76-9054-3ED603ADACBA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5" creationId="{D3333A85-03E3-C8B9-39FE-8DC42A64CFA6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6" creationId="{C00FE4E0-332C-0D42-9534-AB625F69322D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7" creationId="{EECB1EA0-253D-CE71-B581-EDAB84C8BD27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8" creationId="{3C36E158-990C-CF74-CCE1-7657A8C4E852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59" creationId="{61EA5505-717B-878D-E620-EA77310A5F85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60" creationId="{A4C42CC8-8026-1B07-2D7D-FC2DE64697E4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69" creationId="{139B6FB5-787A-F328-C140-F7A55946C230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0" creationId="{282A3634-CA79-3F18-6856-96EE88FC5C8E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1" creationId="{0FE78ABD-2971-7327-F8CE-D3500A4919AF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2" creationId="{C12F2F50-4CE0-BFE1-8749-2A3C2932F21B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5" creationId="{8E29388F-6A6F-739D-76A8-4C35347D6380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6" creationId="{5F44BB9C-EA97-BF74-461E-5A0A506C9A0F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7" creationId="{3A2DC255-09E1-28E0-A24C-929C586F7B7C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8" creationId="{3007AFE7-DE0C-612B-6316-F6DF26827E52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79" creationId="{3325D892-D6B9-068C-0EAD-9FFB87A69996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0" creationId="{0671D932-D416-908D-D11B-A2FCA859E1F5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1" creationId="{537A491E-9AE2-01F1-3731-0DF130119643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2" creationId="{C4E498A7-FF86-F5A9-B5A6-EA53CAC664F6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3" creationId="{C55105DC-4383-ADED-8EBA-9A5BE3C4DFA0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4" creationId="{F703E9BB-8B6C-F28C-346A-E2FDFA951218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5" creationId="{76032826-E985-6286-5294-F1D6F4926C9D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6" creationId="{6EAFABD8-4C12-2648-25F3-60FDEFA49E97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7" creationId="{73D8B22A-F3B7-662D-746F-3EBACF3F4154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8" creationId="{74AA7C65-CA49-536C-F7B5-7EFD02D7ADDD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89" creationId="{13F96A54-D8B1-A8BA-9A3B-34FC4ED6D914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0" creationId="{BF44CE92-E805-773A-53E7-6284A280D8E0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1" creationId="{245456A0-87EE-6867-FA54-39DA4E8F4845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2" creationId="{0285545A-6A63-0AB4-BB1B-56380330C9AF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3" creationId="{3958AFA1-8971-BC72-60AD-A6B14B7C5BA6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4" creationId="{1CF66AE0-6414-F169-7B7E-8B5CD55D2731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5" creationId="{AB9624CC-A387-60FF-66A5-B4F208809EA4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6" creationId="{5035A7E6-301E-E4E4-36EC-F52FF53BE095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7" creationId="{85E0A26E-1E99-08DB-FE69-72FB83FE2BEE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8" creationId="{E7D39B19-D47D-AC06-8D71-82F4C296CA7C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99" creationId="{C6152C48-44B9-D150-5107-5E61E0E2C9AD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00" creationId="{0A42C034-060A-D4E0-C3BA-C409233D5FEE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01" creationId="{D2D4BA72-6A6B-3614-5AFB-6BDB9AB78CDF}"/>
          </ac:cxnSpMkLst>
        </pc:cxnChg>
        <pc:cxnChg chg="add 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02" creationId="{13C0ABFE-BF1C-82D8-9A57-3D27A498FC00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03" creationId="{109F6812-23A3-9F79-3C40-9BDF09E3312F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06" creationId="{75EEB68B-447E-6405-87C8-FBC8C7A92A31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09" creationId="{CC83A030-80F9-8844-E517-8582518EB51C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12" creationId="{FA850C56-EAFD-FD18-BDDC-D3A977E47E6A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15" creationId="{E68EF65B-A190-2545-FF82-9DF892544FA7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18" creationId="{C2E93D89-AB99-C556-AA9C-C095C6EC9A0A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21" creationId="{28AE8687-3786-46D1-0590-D17612B1A243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24" creationId="{7071B0C6-9561-C62F-8BBE-71E01D79DBF9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27" creationId="{CBACFE72-2518-5B31-D377-C78024EA7A7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28" creationId="{67B3AB81-8BC0-A4EE-B19A-CACC72AD234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29" creationId="{F951B978-0B5F-15B9-00AD-B74B758DB78B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30" creationId="{254528C8-AF24-4020-7B2D-1A570253AAD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31" creationId="{2A36ED95-9C01-2270-F178-DB9248525556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32" creationId="{6082CCED-31C2-109C-6A2E-7C18B44BA158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33" creationId="{EC0B0716-2947-1627-8866-8E2291B2F73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34" creationId="{67073615-EF61-CAFF-54D5-5B0D2C97215D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35" creationId="{F7AF8B0C-D38E-B0C0-7BA6-52B84CD65525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36" creationId="{AA8E1B4D-89C8-9DD2-DE96-6C76D63F3CA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37" creationId="{88FB3D34-AA31-38C0-85E4-83D864FBC55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38" creationId="{75FDBEE6-1ADC-A63D-0F55-445B68664481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39" creationId="{C851CA9D-922F-7CE9-D01E-8FBE28603EC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40" creationId="{C61A9E33-8DF3-4C96-170F-9697A1474977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41" creationId="{60F8A8AB-13F5-4315-625A-8EB4514F5F24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42" creationId="{D19B1B2F-ADDB-C64F-331F-BD37482F6565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43" creationId="{90A9DAAB-91A3-FD8B-1289-597B4BB8DE68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44" creationId="{302CB768-E757-AE79-B1F9-D9853C578B7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45" creationId="{39798561-B140-5DEF-76FF-1F52A404B702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46" creationId="{A6F20712-2E5A-54EB-38E6-9E756F30CEF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47" creationId="{AFC0EE54-217A-E811-D43D-F6F1E999D48D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48" creationId="{70AB96C3-B7AC-5C12-7810-55D757241C09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49" creationId="{0611572E-DF38-472E-4282-BCC6AF1D76AD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50" creationId="{2B57E43E-A4FA-22EB-FAC1-952CAED3CFF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51" creationId="{A13CF567-CB3B-6575-E6E0-B4B6AA5CD32B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52" creationId="{EA2F5430-B9C5-14B7-2E90-F53257AE5648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53" creationId="{4DE141BB-190D-4D78-32FF-5677DB08C4B5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54" creationId="{FE1A2D57-6B8A-296B-F573-A330D5E6F04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59" creationId="{360A1B45-989A-79CF-1F38-B345060EB20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60" creationId="{62B89929-E0D5-D278-FFE4-101A649F28D9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61" creationId="{906CDCD5-6D32-6488-F9B2-B7B5119837E9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66" creationId="{618344BC-0C27-2167-7307-02EB0F9F027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67" creationId="{41FA33A7-F21F-8410-01CF-CABCAC0BA3EE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76" creationId="{84B55E12-94CA-9CED-DEA2-7A523E5696FB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77" creationId="{9643D215-E959-6F56-5AD1-A520E75ED7B6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78" creationId="{ECEB45E7-BDBE-45F9-31E5-5ACA0533E343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79" creationId="{01AE185E-E0DA-8212-9789-C336B342F964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80" creationId="{BDDFF92E-AA67-D400-894E-07E83325F65C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81" creationId="{1A06163E-338D-A156-0B63-C8307DD2F0F3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82" creationId="{EC1789F2-5A30-F615-DFF5-1F47112476E7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83" creationId="{D23C8699-3B2A-359E-BD8D-565AAAE37196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84" creationId="{F38EF8CA-8A23-69C2-57A3-9DB38D3D8681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85" creationId="{1CF84636-CB76-21DF-15E1-1020ADEE51DC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86" creationId="{036592D9-34CF-67BF-7A56-41925AFC2409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87" creationId="{BD36CB26-544D-592B-C336-9D2ED3A0F39A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88" creationId="{13828966-CCEF-B92F-1563-03428B5D51E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189" creationId="{ACBFCAE5-9723-5DBE-B85A-A6C517BA6F11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93" creationId="{1C8E94B2-E75D-B0BA-4E11-ED4DA123D691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94" creationId="{294B8A49-FB3E-0586-433D-A120394388EF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95" creationId="{ADFEE46B-B646-491B-A194-13A7F8A10182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96" creationId="{7F70538F-DD78-FAEB-CD69-2B643013D58B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97" creationId="{BE0F9691-1F95-07CA-4517-CA077F9AC868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98" creationId="{3A5BA44B-6016-37AF-1C87-D0737808CEEF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199" creationId="{45DFD85A-CDF7-1115-5885-6404074D73C1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200" creationId="{EE85E6C8-20F0-EDBF-D1E5-B1C5AB39B6F0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201" creationId="{4A2C4EC5-A21A-A0AB-1C4D-3FE01CBC98A9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202" creationId="{F8492B0E-AE92-56E0-5312-5F0415E05869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203" creationId="{2578DD6C-67E6-E5D2-06F0-D17258A079AE}"/>
          </ac:cxnSpMkLst>
        </pc:cxnChg>
        <pc:cxnChg chg="mod">
          <ac:chgData name="李 思旭" userId="0b2a59f6a714c59c" providerId="LiveId" clId="{72217A69-AE90-4E10-84D8-ED99DCB0C470}" dt="2022-09-25T17:57:25.279" v="1715" actId="1076"/>
          <ac:cxnSpMkLst>
            <pc:docMk/>
            <pc:sldMk cId="3675923857" sldId="277"/>
            <ac:cxnSpMk id="204" creationId="{BB6DDF44-6358-6AEF-BB97-E84DA03B566B}"/>
          </ac:cxnSpMkLst>
        </pc:cxnChg>
        <pc:cxnChg chg="del mod">
          <ac:chgData name="李 思旭" userId="0b2a59f6a714c59c" providerId="LiveId" clId="{72217A69-AE90-4E10-84D8-ED99DCB0C470}" dt="2022-09-25T17:57:00.283" v="1710" actId="478"/>
          <ac:cxnSpMkLst>
            <pc:docMk/>
            <pc:sldMk cId="3675923857" sldId="277"/>
            <ac:cxnSpMk id="205" creationId="{CE8FC22B-4CAA-C9F3-0D4D-BDBD3A4E70EC}"/>
          </ac:cxnSpMkLst>
        </pc:cxnChg>
        <pc:cxnChg chg="del mod">
          <ac:chgData name="李 思旭" userId="0b2a59f6a714c59c" providerId="LiveId" clId="{72217A69-AE90-4E10-84D8-ED99DCB0C470}" dt="2022-09-25T17:57:00.283" v="1710" actId="478"/>
          <ac:cxnSpMkLst>
            <pc:docMk/>
            <pc:sldMk cId="3675923857" sldId="277"/>
            <ac:cxnSpMk id="206" creationId="{41F3680D-BD21-593A-7788-9C234D253300}"/>
          </ac:cxnSpMkLst>
        </pc:cxnChg>
        <pc:cxnChg chg="del mod">
          <ac:chgData name="李 思旭" userId="0b2a59f6a714c59c" providerId="LiveId" clId="{72217A69-AE90-4E10-84D8-ED99DCB0C470}" dt="2022-09-25T17:57:00.283" v="1710" actId="478"/>
          <ac:cxnSpMkLst>
            <pc:docMk/>
            <pc:sldMk cId="3675923857" sldId="277"/>
            <ac:cxnSpMk id="207" creationId="{0D226453-3362-14D6-B0CC-F263FBB03A03}"/>
          </ac:cxnSpMkLst>
        </pc:cxnChg>
        <pc:cxnChg chg="del mod">
          <ac:chgData name="李 思旭" userId="0b2a59f6a714c59c" providerId="LiveId" clId="{72217A69-AE90-4E10-84D8-ED99DCB0C470}" dt="2022-09-25T17:57:00.283" v="1710" actId="478"/>
          <ac:cxnSpMkLst>
            <pc:docMk/>
            <pc:sldMk cId="3675923857" sldId="277"/>
            <ac:cxnSpMk id="208" creationId="{F6D52537-4CE1-99BC-5173-2E2318874B26}"/>
          </ac:cxnSpMkLst>
        </pc:cxnChg>
        <pc:cxnChg chg="del mod">
          <ac:chgData name="李 思旭" userId="0b2a59f6a714c59c" providerId="LiveId" clId="{72217A69-AE90-4E10-84D8-ED99DCB0C470}" dt="2022-09-25T17:56:45.535" v="1707" actId="478"/>
          <ac:cxnSpMkLst>
            <pc:docMk/>
            <pc:sldMk cId="3675923857" sldId="277"/>
            <ac:cxnSpMk id="209" creationId="{A6263129-5356-46A7-6E3C-D5407AC036FF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10" creationId="{2F375147-425C-7D99-5B1C-DAFEE4C6D783}"/>
          </ac:cxnSpMkLst>
        </pc:cxnChg>
        <pc:cxnChg chg="del mod">
          <ac:chgData name="李 思旭" userId="0b2a59f6a714c59c" providerId="LiveId" clId="{72217A69-AE90-4E10-84D8-ED99DCB0C470}" dt="2022-09-25T17:56:45.535" v="1707" actId="478"/>
          <ac:cxnSpMkLst>
            <pc:docMk/>
            <pc:sldMk cId="3675923857" sldId="277"/>
            <ac:cxnSpMk id="212" creationId="{6FBF8676-7BDC-508D-250E-275864C7A64F}"/>
          </ac:cxnSpMkLst>
        </pc:cxnChg>
        <pc:cxnChg chg="del mod">
          <ac:chgData name="李 思旭" userId="0b2a59f6a714c59c" providerId="LiveId" clId="{72217A69-AE90-4E10-84D8-ED99DCB0C470}" dt="2022-09-25T17:56:45.535" v="1707" actId="478"/>
          <ac:cxnSpMkLst>
            <pc:docMk/>
            <pc:sldMk cId="3675923857" sldId="277"/>
            <ac:cxnSpMk id="214" creationId="{31981EC9-8586-79B8-A1DE-2DD6F7AA27D4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16" creationId="{E0C73A15-1C53-19B3-E0AD-FD8341D9B6B9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18" creationId="{4233DEEF-B8B7-A188-84A5-EDDE7C54D5AF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19" creationId="{6FFB9A8A-877D-5E28-D4EA-74E42D38900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0" creationId="{2BA8D6D6-791E-2212-5A61-4D3DD8D27C05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1" creationId="{6A96E961-0950-9CAE-BACC-23B1D8B1F4F7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2" creationId="{D1B2BB4B-CF91-DF62-6F85-C1D50E6B5CD6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3" creationId="{1E55DC3B-5CF7-F7E8-4E76-DEE73AB9A6B7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4" creationId="{98FBC6CF-E551-D390-8ED6-A72D572EB97A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5" creationId="{0C0FD1D6-903B-2DA7-83AB-31C0FFC19AA8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6" creationId="{430CC492-7970-130B-741B-E70BBBCAC57A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7" creationId="{215B59D9-59A1-0C63-7DC6-6A4E178A160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8" creationId="{E87B35F4-2892-D7DE-CC34-4118CEC0DED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29" creationId="{30A0292D-AE60-6601-DB97-5B85753EEB9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46" creationId="{9A9FBDB6-CDC1-59C9-C7DF-04EE9154D8C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47" creationId="{11185049-94A2-26BB-E96A-1D6ED06E575C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48" creationId="{544F1E4F-B1C2-B095-CE2C-4ABBD2F7D27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49" creationId="{368FBAE8-E0A3-59D8-36E4-BB589F5E3EE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0" creationId="{ADADEBE2-BB09-5636-CB3E-1472C7A367F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1" creationId="{D5C496D0-783D-F53B-CC37-9FCF82A9B1C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2" creationId="{9F3C2378-4236-C543-D4A7-E4A822DDDFA1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3" creationId="{9085C2B5-F455-10DB-3BFC-6A89CE3E0C2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4" creationId="{44AE273E-C547-EAA7-273F-2AAC102669E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5" creationId="{D54AB183-735D-85C2-A76F-6A3AB9BA726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6" creationId="{DB36EECA-F5A0-06BA-4BCE-A47B8FD0E4E8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7" creationId="{800BCEBC-5ABC-4F12-AD4D-7C717F8B77EC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8" creationId="{602FDB4C-813E-0C44-D753-0A2F39880C1C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59" creationId="{5BB1D4A7-5F8E-54D0-7D7E-E4CACB9A3A57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0" creationId="{6FC4A560-D56F-E7A5-121B-DF51EAE4A79D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1" creationId="{E8FD9B6C-8A3D-1D89-00B2-6AF86A36CED6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2" creationId="{39D1A742-23AD-0851-CE44-D1C364652E1C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3" creationId="{0ECFE2E4-1093-6BC3-CD09-B2AABF9169E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4" creationId="{F029C3B4-FD69-D971-819F-A894BAE229D5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5" creationId="{DB1434D0-46C5-269D-D8CD-B4DDD155CE4D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6" creationId="{6515B9D8-9086-524F-3AAA-2BA6E2BD9EAF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7" creationId="{EB138061-54E1-2A02-DF1F-6D7140DAC124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8" creationId="{C765B5E1-47B0-F00D-F66E-CF20EAECD7EF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69" creationId="{BCCD1E27-FBE4-0DBE-AC64-C3CD6BEAD2DA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74" creationId="{F1755BED-81FB-A6FA-E946-1372974ED4B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75" creationId="{18A08C8E-2121-6E55-5412-F83648C551E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76" creationId="{FFDBF07B-EB5D-9C1E-1CA1-65D06205562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77" creationId="{BEE976FA-2F9F-64D2-5379-DEAA0137616A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79" creationId="{5E712F91-2E07-308F-3727-BC3E08D1E645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0" creationId="{A9752E4A-36C6-B6A8-118B-2D1C728497AD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1" creationId="{96429C31-DFA1-C1A4-A738-448D9E94DA74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2" creationId="{3ECAF4FB-9A64-AE85-9CCC-A61289DD92B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3" creationId="{B087D492-B2DF-A864-EB36-3DC34B8C6ADA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4" creationId="{DBF078A9-B508-B0F5-97CF-7B22F1225C6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5" creationId="{9526FE17-2813-6A6D-D4F1-DC1D26B1BCD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6" creationId="{E8F3C304-B0EF-EAD8-89CA-0FCAFDDAF062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7" creationId="{7B6E84F0-02E5-93FE-7BE6-FED3DD5C4622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8" creationId="{6CF091E8-5900-FB3E-9480-60A3D6359CA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89" creationId="{58F021E0-4051-B4B0-794E-0DC0A9233D4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0" creationId="{BA8C1A13-E7D3-BB0B-F2F5-282946AC8C98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1" creationId="{F0E6A77A-E479-076B-D46F-2ADFF9FBCE6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2" creationId="{BB9A38CC-DEBC-3B50-5C07-B8DD6FFB629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3" creationId="{425BE819-44C5-F748-60E6-304CAB280FE1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4" creationId="{23B6C1D7-4D09-4029-D091-D50FCA008A1E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5" creationId="{7C82D290-9299-F623-5C66-A2A75EBFD323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6" creationId="{3B66A315-80DC-6B17-B3D5-B5628B067DA7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7" creationId="{6E39E529-9D0E-7C20-8CA5-868884073B6B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8" creationId="{CBA3DC42-A3F7-9928-62D3-762969B9DA8D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299" creationId="{4051F132-1109-3A74-287E-AC9F11B3C9A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300" creationId="{CE34B6E9-AC33-4A98-103D-B5CA34433560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301" creationId="{B0568002-1180-3EA1-EC03-171C5E0D0912}"/>
          </ac:cxnSpMkLst>
        </pc:cxnChg>
        <pc:cxnChg chg="add mod">
          <ac:chgData name="李 思旭" userId="0b2a59f6a714c59c" providerId="LiveId" clId="{72217A69-AE90-4E10-84D8-ED99DCB0C470}" dt="2022-09-25T17:57:33.970" v="1717" actId="1076"/>
          <ac:cxnSpMkLst>
            <pc:docMk/>
            <pc:sldMk cId="3675923857" sldId="277"/>
            <ac:cxnSpMk id="302" creationId="{DD7CA2C3-FA1B-EDAC-4B0F-9645E8600F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79C89-E9B0-5981-1899-2B235AD8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034AEB-FC68-88DB-982C-225E5E08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8F322-13AB-A5BD-496E-0C0B7DA2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125B0-64BF-519C-6C84-87CEF3B8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26ABC-D5D1-C537-54EC-E9DC03B9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5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BBD53-774B-2717-89EA-9B4E92B6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22D-860C-67CC-4CE4-FB579E22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EB294-10BB-3285-59CD-460C14ED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03F9-DEA0-AC41-56BE-6BE9F884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74A3-6B9D-777F-8A7A-0D1EE634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5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44681-A13E-F584-4A4C-0521F3165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E2B95-68A1-4C58-AC42-2E8EE2F77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99484-BB59-1952-5226-864EC4E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49A21-36A5-13E8-EE21-1F568D32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24AC4-4760-994C-A516-B49E6A21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6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05388-9CD0-A350-53D8-88764A59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A63DB-77C3-A92C-54B5-6B6D6838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3D1A8-D522-C9E0-2122-BC1D40BC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24E45-BB76-3A92-714D-42456FF2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AA202-F070-71DE-A30C-010A64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E56F4-322A-B08A-2064-8A0B3A6E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10E26-E083-8345-4CC0-991BCC3B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AD6F4-9B46-773B-C975-D6D5788A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FE8A7-D6E2-C5C0-58D4-C7A26E0A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348F2-8E8A-5D31-636A-E18989F4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F3F0-C0AE-67D0-8322-92E24F62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C670F-5DD2-6E5E-C231-84317C501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D0E81-FC53-C25C-EF9F-BDFF5E4C6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FF87E-7C3C-24E6-3F49-D52F7815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65555-90BB-D7CC-A1F2-5DA5345A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36170-0D46-65D4-FD8E-7819C68B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B6003-D9B0-E7A3-A0E8-73B4F8AF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EFE0D-3EBD-9DE6-A541-6CA1FC53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D4D4EF-9F7B-4C68-CA27-509DE447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60E2A-6CC6-CE29-6B53-529117B50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5C406A-94AB-4872-ED33-D45785C7B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ECD4C-92A8-905F-5DC0-335D7BD3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012B98-0CDD-92AC-4E21-3A4D2906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B0F38-397A-CFAE-EF63-309F1E9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296B-0360-68D9-5924-AB7F4455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965D8F-1238-A17B-0E41-9564253B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A2426-A3E0-DCD5-8B9E-FE4E68B2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C3017-2811-EFE0-AC0E-58221661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8B0EB-6B6E-6D1E-661A-DE7F4E98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B58B0E-C9AF-77F0-2D1A-323A4439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6B1AB-DF4C-E83F-6096-3F8CD084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D69F1-C8A5-30A4-A4E6-A70A0049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4312E-C51A-B4F6-1ABD-CAD32888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C2846C-7060-42E4-4DEA-2269FD41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AA956-0D15-3A47-F0DB-CD9624C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D4A38-2D80-A6E3-DEB2-7EC390A5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C17F5-925F-A251-1B55-E42F54F6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0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26FD4-9F09-A594-E613-D93132DF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D8EB04-97C7-10FE-1103-8D55DAC9A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7DD3B-001B-C67B-34D0-C53DFFAFC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46CDC-69B1-2C2B-00DF-EED76118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596AE-AEA0-6594-BB61-580EE70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6E3FD-50EC-026A-8B67-6C3598EC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CA388-2BD5-D2D1-A74C-7EE01D68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50D71-1D98-57B1-578A-A09972EC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67BC4-56C1-9FEE-504B-4D7A0E3B9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37A6-6F16-4307-A736-3368A0FFDCE1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CDCE8-7EF6-11D1-135D-70541ACFB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7D884-6103-0F53-4A5A-6D826007F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EE12-6E4A-49F6-BB41-C163DCDEA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043AE6-4AE3-43D7-A776-1E1599E4C8F2}"/>
              </a:ext>
            </a:extLst>
          </p:cNvPr>
          <p:cNvSpPr/>
          <p:nvPr/>
        </p:nvSpPr>
        <p:spPr>
          <a:xfrm>
            <a:off x="3254347" y="1514567"/>
            <a:ext cx="900000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5E10C0-CB8C-1D84-85E3-2FF40260A691}"/>
              </a:ext>
            </a:extLst>
          </p:cNvPr>
          <p:cNvSpPr/>
          <p:nvPr/>
        </p:nvSpPr>
        <p:spPr>
          <a:xfrm>
            <a:off x="3185160" y="2103120"/>
            <a:ext cx="472440" cy="472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74C7E8-6250-316E-87EA-D866C3E9D3CE}"/>
              </a:ext>
            </a:extLst>
          </p:cNvPr>
          <p:cNvSpPr/>
          <p:nvPr/>
        </p:nvSpPr>
        <p:spPr>
          <a:xfrm rot="16200000">
            <a:off x="2296378" y="2477527"/>
            <a:ext cx="900000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B2C488-3327-C8D2-886C-9B444879D0AD}"/>
              </a:ext>
            </a:extLst>
          </p:cNvPr>
          <p:cNvSpPr/>
          <p:nvPr/>
        </p:nvSpPr>
        <p:spPr>
          <a:xfrm>
            <a:off x="2586990" y="1505134"/>
            <a:ext cx="65278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533B61-FC31-B1B6-D2F7-4CCF529F443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1380" y="1831524"/>
            <a:ext cx="0" cy="27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A85EA5-42B0-FC04-B5AF-0E940AE2CEB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91158" y="2339340"/>
            <a:ext cx="294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9A6317-7B6C-9620-1FC6-8B073656EDE3}"/>
              </a:ext>
            </a:extLst>
          </p:cNvPr>
          <p:cNvCxnSpPr>
            <a:cxnSpLocks/>
            <a:stCxn id="5" idx="1"/>
            <a:endCxn id="5" idx="5"/>
          </p:cNvCxnSpPr>
          <p:nvPr/>
        </p:nvCxnSpPr>
        <p:spPr>
          <a:xfrm>
            <a:off x="3254347" y="2172307"/>
            <a:ext cx="334066" cy="33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980A97-53F5-A5FE-28C0-BFDA69FE4DF5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296767" y="1193800"/>
            <a:ext cx="1291646" cy="13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>
            <a:extLst>
              <a:ext uri="{FF2B5EF4-FFF2-40B4-BE49-F238E27FC236}">
                <a16:creationId xmlns:a16="http://schemas.microsoft.com/office/drawing/2014/main" id="{49D04963-B8CE-9CEF-1A48-AE14139ABA39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E0EED7-8068-2517-B355-8C3BEC184B07}"/>
              </a:ext>
            </a:extLst>
          </p:cNvPr>
          <p:cNvSpPr/>
          <p:nvPr/>
        </p:nvSpPr>
        <p:spPr>
          <a:xfrm>
            <a:off x="5603464" y="548491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999E2C-97D5-D782-C932-DC3D6F527212}"/>
              </a:ext>
            </a:extLst>
          </p:cNvPr>
          <p:cNvSpPr/>
          <p:nvPr/>
        </p:nvSpPr>
        <p:spPr>
          <a:xfrm>
            <a:off x="4776472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4A1CD4-6140-654B-A9B7-44A53080EB1F}"/>
              </a:ext>
            </a:extLst>
          </p:cNvPr>
          <p:cNvSpPr/>
          <p:nvPr/>
        </p:nvSpPr>
        <p:spPr>
          <a:xfrm>
            <a:off x="6383465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07F728-6283-1E15-EBE0-F905A433E89B}"/>
              </a:ext>
            </a:extLst>
          </p:cNvPr>
          <p:cNvSpPr/>
          <p:nvPr/>
        </p:nvSpPr>
        <p:spPr>
          <a:xfrm>
            <a:off x="5608318" y="622700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D65791-2729-9046-3BDE-7CE5E390FF86}"/>
              </a:ext>
            </a:extLst>
          </p:cNvPr>
          <p:cNvSpPr/>
          <p:nvPr/>
        </p:nvSpPr>
        <p:spPr>
          <a:xfrm>
            <a:off x="6388319" y="54747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1772F86-B6AF-6E0A-9B12-7674470E9248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9704E31-1A16-1F69-6926-80D785F2D89E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0C6BA9-7429-4BE9-A36F-C638DD22B234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1536787-5E44-BE08-EE54-0BCA740F648E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C7091C9-36B9-8556-FF90-28DA2B76421F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332D04-6BBC-FB87-1EA6-3D0C1D3D8751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63BA8E4-8A55-B158-B9EE-4A2A6F2A7C6E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EC4CE9C-B9C4-7EDE-3B90-CE599B691595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E856BC7-6138-1BEF-0632-22E32F6ACF5A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7DAE174-EBD8-E04B-538E-EAA7142001D3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FBF057-1928-FCD3-0124-474A35769E37}"/>
              </a:ext>
            </a:extLst>
          </p:cNvPr>
          <p:cNvSpPr/>
          <p:nvPr/>
        </p:nvSpPr>
        <p:spPr>
          <a:xfrm>
            <a:off x="4796456" y="648626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444D7CD-A703-4E28-E923-56EF62F3D334}"/>
              </a:ext>
            </a:extLst>
          </p:cNvPr>
          <p:cNvSpPr/>
          <p:nvPr/>
        </p:nvSpPr>
        <p:spPr>
          <a:xfrm>
            <a:off x="5604287" y="573750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CF32286-95F8-3502-3348-673A21192E3A}"/>
              </a:ext>
            </a:extLst>
          </p:cNvPr>
          <p:cNvSpPr/>
          <p:nvPr/>
        </p:nvSpPr>
        <p:spPr>
          <a:xfrm>
            <a:off x="6402289" y="4994263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88812C5-9646-E1C0-EDF4-92B5DA33CB5B}"/>
              </a:ext>
            </a:extLst>
          </p:cNvPr>
          <p:cNvSpPr/>
          <p:nvPr/>
        </p:nvSpPr>
        <p:spPr>
          <a:xfrm>
            <a:off x="5609367" y="648603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CE829F7-6082-5B8D-7856-2D807D70FB23}"/>
              </a:ext>
            </a:extLst>
          </p:cNvPr>
          <p:cNvSpPr/>
          <p:nvPr/>
        </p:nvSpPr>
        <p:spPr>
          <a:xfrm>
            <a:off x="6398735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8F0D7AC-D2ED-C0B6-9F45-9CDBBFB65461}"/>
              </a:ext>
            </a:extLst>
          </p:cNvPr>
          <p:cNvSpPr/>
          <p:nvPr/>
        </p:nvSpPr>
        <p:spPr>
          <a:xfrm>
            <a:off x="1692776" y="631096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2CAE62B-E9A4-22BF-3204-18614A38C698}"/>
              </a:ext>
            </a:extLst>
          </p:cNvPr>
          <p:cNvSpPr/>
          <p:nvPr/>
        </p:nvSpPr>
        <p:spPr>
          <a:xfrm>
            <a:off x="1686944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CEC4912-24D6-9D02-176C-E4F5D96AC957}"/>
              </a:ext>
            </a:extLst>
          </p:cNvPr>
          <p:cNvSpPr/>
          <p:nvPr/>
        </p:nvSpPr>
        <p:spPr>
          <a:xfrm>
            <a:off x="1684766" y="481669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1F83055-E160-87C5-0D69-536BD6E871CE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1A4DEC8-E1B1-FF01-6239-FBDCC0FAEA88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6F96B1F-CDBA-7103-062C-0029E0BD4F15}"/>
              </a:ext>
            </a:extLst>
          </p:cNvPr>
          <p:cNvSpPr/>
          <p:nvPr/>
        </p:nvSpPr>
        <p:spPr>
          <a:xfrm>
            <a:off x="1692776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C3AEB2A-0F5A-E293-4E2D-EDB7986D09FA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665E8EB-A06C-B46A-B8DF-6DB5E3E82AE6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D2E8E8D-63C7-312A-F50E-C9F0E7119D3D}"/>
              </a:ext>
            </a:extLst>
          </p:cNvPr>
          <p:cNvSpPr/>
          <p:nvPr/>
        </p:nvSpPr>
        <p:spPr>
          <a:xfrm>
            <a:off x="4887253" y="174764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DACEDD1-086A-BD0A-FBED-A7B9D57682BE}"/>
              </a:ext>
            </a:extLst>
          </p:cNvPr>
          <p:cNvSpPr/>
          <p:nvPr/>
        </p:nvSpPr>
        <p:spPr>
          <a:xfrm>
            <a:off x="4080803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2BECD68-B732-2296-BD54-99DAE16283CF}"/>
              </a:ext>
            </a:extLst>
          </p:cNvPr>
          <p:cNvSpPr/>
          <p:nvPr/>
        </p:nvSpPr>
        <p:spPr>
          <a:xfrm>
            <a:off x="5690455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634F587-5A94-5CAC-4A46-6DE73111890A}"/>
              </a:ext>
            </a:extLst>
          </p:cNvPr>
          <p:cNvSpPr/>
          <p:nvPr/>
        </p:nvSpPr>
        <p:spPr>
          <a:xfrm>
            <a:off x="6498247" y="17550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B180E29-C511-DED7-3BAF-FD55982E0EF5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5E5E4D9-B95E-4A28-1A95-08F748C3004F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D0AD0E4-7F9E-879D-DC0E-AD6F5769B575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C6192B7-C991-4B6C-5B7C-49E19AB09253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0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44930D9D-27A4-B74B-1B3B-16F0E82D9252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E0EED7-8068-2517-B355-8C3BEC184B07}"/>
              </a:ext>
            </a:extLst>
          </p:cNvPr>
          <p:cNvSpPr/>
          <p:nvPr/>
        </p:nvSpPr>
        <p:spPr>
          <a:xfrm>
            <a:off x="5603464" y="548491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999E2C-97D5-D782-C932-DC3D6F527212}"/>
              </a:ext>
            </a:extLst>
          </p:cNvPr>
          <p:cNvSpPr/>
          <p:nvPr/>
        </p:nvSpPr>
        <p:spPr>
          <a:xfrm>
            <a:off x="4776472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4A1CD4-6140-654B-A9B7-44A53080EB1F}"/>
              </a:ext>
            </a:extLst>
          </p:cNvPr>
          <p:cNvSpPr/>
          <p:nvPr/>
        </p:nvSpPr>
        <p:spPr>
          <a:xfrm>
            <a:off x="6383465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07F728-6283-1E15-EBE0-F905A433E89B}"/>
              </a:ext>
            </a:extLst>
          </p:cNvPr>
          <p:cNvSpPr/>
          <p:nvPr/>
        </p:nvSpPr>
        <p:spPr>
          <a:xfrm>
            <a:off x="5608318" y="622700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D65791-2729-9046-3BDE-7CE5E390FF86}"/>
              </a:ext>
            </a:extLst>
          </p:cNvPr>
          <p:cNvSpPr/>
          <p:nvPr/>
        </p:nvSpPr>
        <p:spPr>
          <a:xfrm>
            <a:off x="6388319" y="54747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69342A-6B91-A766-AD05-93DDCB5D6D8E}"/>
              </a:ext>
            </a:extLst>
          </p:cNvPr>
          <p:cNvSpPr/>
          <p:nvPr/>
        </p:nvSpPr>
        <p:spPr>
          <a:xfrm>
            <a:off x="6393177" y="620947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0CE9CC-6E4C-A7EB-F245-E1AEEE5FADA6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BBF512-958A-0729-4BA5-50D5A8403814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0C0E0E-B420-5CD0-5351-D510FCBC7B2E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AF14B0D-2508-34B0-6EF3-538DD7B0D577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2D3DC5-3FFB-F650-E964-6EAA74DFDFEA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E19AFC-05D2-A687-57F7-74E4DE918123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ED57D55-7530-5A25-7ED9-980D4BCAF8F1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CCF7199-9B1C-DF79-486C-A1ECEB713475}"/>
              </a:ext>
            </a:extLst>
          </p:cNvPr>
          <p:cNvSpPr/>
          <p:nvPr/>
        </p:nvSpPr>
        <p:spPr>
          <a:xfrm>
            <a:off x="6402289" y="4994263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FDA4107-073E-3E29-A86C-46722F33F847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E90A64C-7BFB-D783-3A3F-21977CCFE09F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A63E9A4-0E1C-B0BC-5679-81A0AAD13D0A}"/>
              </a:ext>
            </a:extLst>
          </p:cNvPr>
          <p:cNvSpPr/>
          <p:nvPr/>
        </p:nvSpPr>
        <p:spPr>
          <a:xfrm>
            <a:off x="5604287" y="573750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560B351-AFA2-19B4-0973-A04FDAC02639}"/>
              </a:ext>
            </a:extLst>
          </p:cNvPr>
          <p:cNvSpPr/>
          <p:nvPr/>
        </p:nvSpPr>
        <p:spPr>
          <a:xfrm>
            <a:off x="6398735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275A0F2-0CE3-D7F2-F192-2064AE6826DD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92FBF7C-0965-3C54-FEC2-D140578C7453}"/>
              </a:ext>
            </a:extLst>
          </p:cNvPr>
          <p:cNvSpPr/>
          <p:nvPr/>
        </p:nvSpPr>
        <p:spPr>
          <a:xfrm>
            <a:off x="4796456" y="648626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9E138C6-0C47-C81B-16B3-A216A9370430}"/>
              </a:ext>
            </a:extLst>
          </p:cNvPr>
          <p:cNvSpPr/>
          <p:nvPr/>
        </p:nvSpPr>
        <p:spPr>
          <a:xfrm>
            <a:off x="5609367" y="648603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FECD5A4-7B56-2FCF-FAC7-A16F6D70CC9D}"/>
              </a:ext>
            </a:extLst>
          </p:cNvPr>
          <p:cNvSpPr/>
          <p:nvPr/>
        </p:nvSpPr>
        <p:spPr>
          <a:xfrm>
            <a:off x="6398735" y="647958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B77E5C3-25C4-99D9-804A-CB0844DD0D23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8A2F7B8-EF84-1644-2846-27817063DA4E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1D514EC-69C3-71D1-7DEA-5AFD58E69566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C02EAC7-0918-9F28-F26B-1C405FAF60E2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88BFB9-A808-607E-ED30-FBFC17C1DE63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526007E-3E19-C520-2AB4-3D7D0EB44473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6C6B30F-F9E8-2C94-77C8-81CDDC4DAABC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EF9EB34-DE24-743B-A7BC-8A8189442B12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3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>
            <a:extLst>
              <a:ext uri="{FF2B5EF4-FFF2-40B4-BE49-F238E27FC236}">
                <a16:creationId xmlns:a16="http://schemas.microsoft.com/office/drawing/2014/main" id="{22D4F4FD-454B-37FD-596E-858877F78B2C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E0EED7-8068-2517-B355-8C3BEC184B07}"/>
              </a:ext>
            </a:extLst>
          </p:cNvPr>
          <p:cNvSpPr/>
          <p:nvPr/>
        </p:nvSpPr>
        <p:spPr>
          <a:xfrm>
            <a:off x="5603464" y="548491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999E2C-97D5-D782-C932-DC3D6F527212}"/>
              </a:ext>
            </a:extLst>
          </p:cNvPr>
          <p:cNvSpPr/>
          <p:nvPr/>
        </p:nvSpPr>
        <p:spPr>
          <a:xfrm>
            <a:off x="4776472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4A1CD4-6140-654B-A9B7-44A53080EB1F}"/>
              </a:ext>
            </a:extLst>
          </p:cNvPr>
          <p:cNvSpPr/>
          <p:nvPr/>
        </p:nvSpPr>
        <p:spPr>
          <a:xfrm>
            <a:off x="6383465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07F728-6283-1E15-EBE0-F905A433E89B}"/>
              </a:ext>
            </a:extLst>
          </p:cNvPr>
          <p:cNvSpPr/>
          <p:nvPr/>
        </p:nvSpPr>
        <p:spPr>
          <a:xfrm>
            <a:off x="5608318" y="622700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D65791-2729-9046-3BDE-7CE5E390FF86}"/>
              </a:ext>
            </a:extLst>
          </p:cNvPr>
          <p:cNvSpPr/>
          <p:nvPr/>
        </p:nvSpPr>
        <p:spPr>
          <a:xfrm>
            <a:off x="6388319" y="54747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69342A-6B91-A766-AD05-93DDCB5D6D8E}"/>
              </a:ext>
            </a:extLst>
          </p:cNvPr>
          <p:cNvSpPr/>
          <p:nvPr/>
        </p:nvSpPr>
        <p:spPr>
          <a:xfrm>
            <a:off x="6393177" y="620947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5FEA4EF-DC90-ADD0-E8B1-1BAA72808FE3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A2FAAC-CECB-E17E-B907-676C40E23248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B67A489-2EA4-1F0A-346F-D5411361263A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2FA3EE1-8908-2E32-955C-8454D79871E8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F5327A2-882C-AB19-A07B-88EBD41477D4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2B5C6D-E99C-FA1E-6183-93192AF24EE5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75B824E-A252-289F-3FC2-62128411D41A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E20864F-4CF3-D1D0-32C3-AFE779ABF4F7}"/>
              </a:ext>
            </a:extLst>
          </p:cNvPr>
          <p:cNvSpPr/>
          <p:nvPr/>
        </p:nvSpPr>
        <p:spPr>
          <a:xfrm>
            <a:off x="6402289" y="4994263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AECDADC-8E7E-7A1C-59E3-67EBCACCABEF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BD4B1F1-3A25-E431-B59D-0C7A0AC3E5DB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133AFD6-806D-EB7A-B25B-1D4598DDBDE8}"/>
              </a:ext>
            </a:extLst>
          </p:cNvPr>
          <p:cNvSpPr/>
          <p:nvPr/>
        </p:nvSpPr>
        <p:spPr>
          <a:xfrm>
            <a:off x="5604287" y="573750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99B81CA-67BE-8C4E-E60D-D54BE1FD5E13}"/>
              </a:ext>
            </a:extLst>
          </p:cNvPr>
          <p:cNvSpPr/>
          <p:nvPr/>
        </p:nvSpPr>
        <p:spPr>
          <a:xfrm>
            <a:off x="6398735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7553606-A303-79B8-0832-AE75E0CDC2D8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66D009B-C884-5D6F-73FA-1473301B573B}"/>
              </a:ext>
            </a:extLst>
          </p:cNvPr>
          <p:cNvSpPr/>
          <p:nvPr/>
        </p:nvSpPr>
        <p:spPr>
          <a:xfrm>
            <a:off x="4796456" y="648626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2C17C3D-5C74-AEA4-5ACA-8EF5B9C15CB3}"/>
              </a:ext>
            </a:extLst>
          </p:cNvPr>
          <p:cNvSpPr/>
          <p:nvPr/>
        </p:nvSpPr>
        <p:spPr>
          <a:xfrm>
            <a:off x="5609367" y="648603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EA36067-F9CD-343C-1981-8ED6332D6294}"/>
              </a:ext>
            </a:extLst>
          </p:cNvPr>
          <p:cNvSpPr/>
          <p:nvPr/>
        </p:nvSpPr>
        <p:spPr>
          <a:xfrm>
            <a:off x="6398735" y="647958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8D7F79E-D925-6EE5-386B-603DF0688E15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7621ACC-74BC-11E3-A198-2F693A5BF394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B4FBB57-B5B3-B8CE-EC64-13F17042314D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B793680-F999-DFF7-49C6-56C7CD529BE9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D389A41-AAF0-F34F-D888-86BDC91A5A2D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8D73852-6B07-3336-D029-CBF7939EF038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CC7EFC5-ACD5-3949-ACD0-17E911E00D8F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2C27A17-58FB-9CF8-3452-FA4C4D982BF0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7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extLst>
              <a:ext uri="{FF2B5EF4-FFF2-40B4-BE49-F238E27FC236}">
                <a16:creationId xmlns:a16="http://schemas.microsoft.com/office/drawing/2014/main" id="{BF2BBCCC-15AF-3E59-7E66-E27F4B637C6D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E0EED7-8068-2517-B355-8C3BEC184B07}"/>
              </a:ext>
            </a:extLst>
          </p:cNvPr>
          <p:cNvSpPr/>
          <p:nvPr/>
        </p:nvSpPr>
        <p:spPr>
          <a:xfrm>
            <a:off x="5603464" y="5484918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999E2C-97D5-D782-C932-DC3D6F527212}"/>
              </a:ext>
            </a:extLst>
          </p:cNvPr>
          <p:cNvSpPr/>
          <p:nvPr/>
        </p:nvSpPr>
        <p:spPr>
          <a:xfrm>
            <a:off x="4776472" y="6215077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4A1CD4-6140-654B-A9B7-44A53080EB1F}"/>
              </a:ext>
            </a:extLst>
          </p:cNvPr>
          <p:cNvSpPr/>
          <p:nvPr/>
        </p:nvSpPr>
        <p:spPr>
          <a:xfrm>
            <a:off x="6383465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07F728-6283-1E15-EBE0-F905A433E89B}"/>
              </a:ext>
            </a:extLst>
          </p:cNvPr>
          <p:cNvSpPr/>
          <p:nvPr/>
        </p:nvSpPr>
        <p:spPr>
          <a:xfrm>
            <a:off x="5608318" y="622700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D65791-2729-9046-3BDE-7CE5E390FF86}"/>
              </a:ext>
            </a:extLst>
          </p:cNvPr>
          <p:cNvSpPr/>
          <p:nvPr/>
        </p:nvSpPr>
        <p:spPr>
          <a:xfrm>
            <a:off x="6388319" y="54747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69342A-6B91-A766-AD05-93DDCB5D6D8E}"/>
              </a:ext>
            </a:extLst>
          </p:cNvPr>
          <p:cNvSpPr/>
          <p:nvPr/>
        </p:nvSpPr>
        <p:spPr>
          <a:xfrm>
            <a:off x="6393177" y="620947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1C97882-19C4-F494-A147-6040E8EE7D2C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7B71A6D-6AAA-FA71-60C1-D4DEBFC4EA27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FDDA8DF-1FA6-7CAD-78D3-4B0897FA3C5E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8ED32B1-C32A-8547-C69D-54F3E18F791A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9F13B2D-7A9A-C5B7-83C4-96CB6D4064A7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38AAF8-0265-9871-D664-0B90C4F8C60E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40933EC-69AE-221B-0433-D62AECD22521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5575552-5443-053F-AA74-D791811F3273}"/>
              </a:ext>
            </a:extLst>
          </p:cNvPr>
          <p:cNvSpPr/>
          <p:nvPr/>
        </p:nvSpPr>
        <p:spPr>
          <a:xfrm>
            <a:off x="6402289" y="4994263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7D006C7-C836-B7A8-86A5-91080043D208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0B7C2C1-EEA5-099A-55CC-5822841C3EC6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ACC3704-E2FA-BFB1-12F6-C9265E1488DC}"/>
              </a:ext>
            </a:extLst>
          </p:cNvPr>
          <p:cNvSpPr/>
          <p:nvPr/>
        </p:nvSpPr>
        <p:spPr>
          <a:xfrm>
            <a:off x="5604287" y="573750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9DCD07-6CA6-E357-A42A-CA0353949C42}"/>
              </a:ext>
            </a:extLst>
          </p:cNvPr>
          <p:cNvSpPr/>
          <p:nvPr/>
        </p:nvSpPr>
        <p:spPr>
          <a:xfrm>
            <a:off x="6398735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6683795-E82E-B03C-7903-3971CCDFC50B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E379479-44DC-18B0-08CE-C451AEDAB6A2}"/>
              </a:ext>
            </a:extLst>
          </p:cNvPr>
          <p:cNvSpPr/>
          <p:nvPr/>
        </p:nvSpPr>
        <p:spPr>
          <a:xfrm>
            <a:off x="4796456" y="648626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BCDA16-3093-9B29-44B2-E000C0EDB847}"/>
              </a:ext>
            </a:extLst>
          </p:cNvPr>
          <p:cNvSpPr/>
          <p:nvPr/>
        </p:nvSpPr>
        <p:spPr>
          <a:xfrm>
            <a:off x="5609367" y="648603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8EBF3C7-675D-013F-4377-F5B15D906684}"/>
              </a:ext>
            </a:extLst>
          </p:cNvPr>
          <p:cNvSpPr/>
          <p:nvPr/>
        </p:nvSpPr>
        <p:spPr>
          <a:xfrm>
            <a:off x="6398735" y="647958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B6D1AEC-8580-BB73-C501-FB8A8A5CF37D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8EF5A39-BC0C-0FB1-F611-035EE078EC37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E614CEE-4D64-CE24-326C-16332C5B05D1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93D2DCB-8CDB-19B1-E4B6-CD8AC729D81E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E17A39D-6B22-E8D8-BCE2-BD17674D1D41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EC833A7-83B2-FA76-0CB1-725D56652AA9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F1ADB85-C273-E0BA-DD48-2B391F411CAA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D6003BB-B0D3-FD53-5BC7-C8D2FF21B489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5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>
            <a:extLst>
              <a:ext uri="{FF2B5EF4-FFF2-40B4-BE49-F238E27FC236}">
                <a16:creationId xmlns:a16="http://schemas.microsoft.com/office/drawing/2014/main" id="{EE427A9E-6C74-D4CE-C72A-CBA3B9E658E5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E0EED7-8068-2517-B355-8C3BEC184B07}"/>
              </a:ext>
            </a:extLst>
          </p:cNvPr>
          <p:cNvSpPr/>
          <p:nvPr/>
        </p:nvSpPr>
        <p:spPr>
          <a:xfrm>
            <a:off x="5603464" y="5484918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999E2C-97D5-D782-C932-DC3D6F527212}"/>
              </a:ext>
            </a:extLst>
          </p:cNvPr>
          <p:cNvSpPr/>
          <p:nvPr/>
        </p:nvSpPr>
        <p:spPr>
          <a:xfrm>
            <a:off x="4776472" y="6215077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4A1CD4-6140-654B-A9B7-44A53080EB1F}"/>
              </a:ext>
            </a:extLst>
          </p:cNvPr>
          <p:cNvSpPr/>
          <p:nvPr/>
        </p:nvSpPr>
        <p:spPr>
          <a:xfrm>
            <a:off x="6383465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07F728-6283-1E15-EBE0-F905A433E89B}"/>
              </a:ext>
            </a:extLst>
          </p:cNvPr>
          <p:cNvSpPr/>
          <p:nvPr/>
        </p:nvSpPr>
        <p:spPr>
          <a:xfrm>
            <a:off x="5608318" y="622700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D65791-2729-9046-3BDE-7CE5E390FF86}"/>
              </a:ext>
            </a:extLst>
          </p:cNvPr>
          <p:cNvSpPr/>
          <p:nvPr/>
        </p:nvSpPr>
        <p:spPr>
          <a:xfrm>
            <a:off x="6388319" y="547471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69342A-6B91-A766-AD05-93DDCB5D6D8E}"/>
              </a:ext>
            </a:extLst>
          </p:cNvPr>
          <p:cNvSpPr/>
          <p:nvPr/>
        </p:nvSpPr>
        <p:spPr>
          <a:xfrm>
            <a:off x="6393177" y="620947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F8025EB-2D03-2E03-F171-3FFDF8C51621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979951E-3761-6159-14A7-8A8711FA768B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4261F17-AFB6-FCE5-D498-0172AA881D0B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8C36284-9673-0912-8206-C337B203637D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93CB184-D310-5945-5E64-506EAF5C0AC1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46F789B-5FFA-AB81-1A22-696EBF0DA0EC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9787DD1-F03D-7589-C676-9B207701A9F3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AAA874-8AE2-3F34-A337-DAC98BE1B3E4}"/>
              </a:ext>
            </a:extLst>
          </p:cNvPr>
          <p:cNvSpPr/>
          <p:nvPr/>
        </p:nvSpPr>
        <p:spPr>
          <a:xfrm>
            <a:off x="6402289" y="4994263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9C33787-5F2A-8589-E024-DD63845B0EC8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E4248EC-4EB2-8B24-24FB-CD953DDF105D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1EB78F2-E8C3-C2CB-1038-802276B682F7}"/>
              </a:ext>
            </a:extLst>
          </p:cNvPr>
          <p:cNvSpPr/>
          <p:nvPr/>
        </p:nvSpPr>
        <p:spPr>
          <a:xfrm>
            <a:off x="5604287" y="573750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5F0CB50-F8D7-C4BF-E5FB-BF81A2E4D703}"/>
              </a:ext>
            </a:extLst>
          </p:cNvPr>
          <p:cNvSpPr/>
          <p:nvPr/>
        </p:nvSpPr>
        <p:spPr>
          <a:xfrm>
            <a:off x="6398735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059DA34-23FA-3516-BABD-066DFB898284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5A34D9-13AA-34B3-A135-4B0A991338FE}"/>
              </a:ext>
            </a:extLst>
          </p:cNvPr>
          <p:cNvSpPr/>
          <p:nvPr/>
        </p:nvSpPr>
        <p:spPr>
          <a:xfrm>
            <a:off x="4796456" y="648626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9D18C98-744A-E709-895C-18078B2907A0}"/>
              </a:ext>
            </a:extLst>
          </p:cNvPr>
          <p:cNvSpPr/>
          <p:nvPr/>
        </p:nvSpPr>
        <p:spPr>
          <a:xfrm>
            <a:off x="5609367" y="648603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FCB2D47-0ED6-2899-BE30-36A67F9B12B4}"/>
              </a:ext>
            </a:extLst>
          </p:cNvPr>
          <p:cNvSpPr/>
          <p:nvPr/>
        </p:nvSpPr>
        <p:spPr>
          <a:xfrm>
            <a:off x="6398735" y="647958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B3F1712-9860-D794-0639-F4806E43D091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7FF7FB0-5193-914A-AD2D-0065BF33B3A6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34E8763-FFAD-A66A-A625-44515523EA3D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2FBFDD3-B040-9AE7-273B-0F231E175DA1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729725B-8CEC-0C5D-E847-4F459C437D88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FD4A12A-93B4-37BA-1BB0-9F079959262A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E1B5F86-FD47-1519-DC4A-4CC9893194D1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52B6197-24B5-BB03-F89F-A501E58D17E4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>
            <a:extLst>
              <a:ext uri="{FF2B5EF4-FFF2-40B4-BE49-F238E27FC236}">
                <a16:creationId xmlns:a16="http://schemas.microsoft.com/office/drawing/2014/main" id="{1A22CD3C-A910-15D0-1C31-0ED02AFD5D24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E0EED7-8068-2517-B355-8C3BEC184B07}"/>
              </a:ext>
            </a:extLst>
          </p:cNvPr>
          <p:cNvSpPr/>
          <p:nvPr/>
        </p:nvSpPr>
        <p:spPr>
          <a:xfrm>
            <a:off x="5603464" y="5484918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999E2C-97D5-D782-C932-DC3D6F527212}"/>
              </a:ext>
            </a:extLst>
          </p:cNvPr>
          <p:cNvSpPr/>
          <p:nvPr/>
        </p:nvSpPr>
        <p:spPr>
          <a:xfrm>
            <a:off x="4776472" y="6215077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4A1CD4-6140-654B-A9B7-44A53080EB1F}"/>
              </a:ext>
            </a:extLst>
          </p:cNvPr>
          <p:cNvSpPr/>
          <p:nvPr/>
        </p:nvSpPr>
        <p:spPr>
          <a:xfrm>
            <a:off x="6383465" y="4732629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07F728-6283-1E15-EBE0-F905A433E89B}"/>
              </a:ext>
            </a:extLst>
          </p:cNvPr>
          <p:cNvSpPr/>
          <p:nvPr/>
        </p:nvSpPr>
        <p:spPr>
          <a:xfrm>
            <a:off x="5608318" y="622700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D65791-2729-9046-3BDE-7CE5E390FF86}"/>
              </a:ext>
            </a:extLst>
          </p:cNvPr>
          <p:cNvSpPr/>
          <p:nvPr/>
        </p:nvSpPr>
        <p:spPr>
          <a:xfrm>
            <a:off x="6388319" y="5474712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69342A-6B91-A766-AD05-93DDCB5D6D8E}"/>
              </a:ext>
            </a:extLst>
          </p:cNvPr>
          <p:cNvSpPr/>
          <p:nvPr/>
        </p:nvSpPr>
        <p:spPr>
          <a:xfrm>
            <a:off x="6393177" y="6209478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0431013-7D33-61D1-DCFF-6464B954E7DF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F001226-8D6B-31E3-6E66-47B1F15F79BF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E9AA531-05FE-9E67-DDBB-76975DAA5F3A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1914D13-EC31-88A4-ECF0-0058062E6C6F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C5077C8-6301-EF6A-501B-FDFE5773AC40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6ED9004-08D5-0295-0D7B-ED83BDA5CA6B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F22FA75-F6BA-A5AD-8A24-6C7770D28CED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D51C1AE-2083-1D5C-24EA-CBA42B385103}"/>
              </a:ext>
            </a:extLst>
          </p:cNvPr>
          <p:cNvSpPr/>
          <p:nvPr/>
        </p:nvSpPr>
        <p:spPr>
          <a:xfrm>
            <a:off x="6402289" y="4994263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AE8BDC8-66C7-AAC6-70B7-AD5897B92D2E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27F76F5-A778-27C6-881A-6E275644E491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7885E14-9968-5ADB-A63F-3450853009FB}"/>
              </a:ext>
            </a:extLst>
          </p:cNvPr>
          <p:cNvSpPr/>
          <p:nvPr/>
        </p:nvSpPr>
        <p:spPr>
          <a:xfrm>
            <a:off x="5604287" y="573750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6640A8D-28E7-33CD-0806-3A2BDDAE9D5D}"/>
              </a:ext>
            </a:extLst>
          </p:cNvPr>
          <p:cNvSpPr/>
          <p:nvPr/>
        </p:nvSpPr>
        <p:spPr>
          <a:xfrm>
            <a:off x="6398735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85989C-AA44-DEB4-15C3-9F32C058BD81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A5B423A-CB79-E0D8-6EC1-43D71D1A2725}"/>
              </a:ext>
            </a:extLst>
          </p:cNvPr>
          <p:cNvSpPr/>
          <p:nvPr/>
        </p:nvSpPr>
        <p:spPr>
          <a:xfrm>
            <a:off x="4796456" y="648626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57B8FE2-4D5F-93C1-D30B-10E341CD90C0}"/>
              </a:ext>
            </a:extLst>
          </p:cNvPr>
          <p:cNvSpPr/>
          <p:nvPr/>
        </p:nvSpPr>
        <p:spPr>
          <a:xfrm>
            <a:off x="5609367" y="648603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0C77BD0-8818-5CC0-BF3D-131D9108135B}"/>
              </a:ext>
            </a:extLst>
          </p:cNvPr>
          <p:cNvSpPr/>
          <p:nvPr/>
        </p:nvSpPr>
        <p:spPr>
          <a:xfrm>
            <a:off x="6398735" y="647958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46C1690-A72C-222D-4E27-D87A267206B6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8116A66-0C9E-4AB8-A2DB-DE33A653357D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3118047-1F70-6CEC-A653-C7DB4B42C4DA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4FAF2A4-0C70-A820-E220-6E3CF04A14F1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3BF582A-3F97-7A3C-0A10-A188C7493960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45F1111-D5FF-2182-94A3-921E697F34CA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B2A5C90-3646-DF45-76A4-7C61B430A72C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B45709F-C241-0929-25C2-DBCD7891C8C8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8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66B9C818-018A-942D-AAB7-182D606FE163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6458CF-4B9C-48D6-3DB7-DC3DEFE56174}"/>
              </a:ext>
            </a:extLst>
          </p:cNvPr>
          <p:cNvSpPr/>
          <p:nvPr/>
        </p:nvSpPr>
        <p:spPr>
          <a:xfrm>
            <a:off x="4256182" y="4280423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EA101D-4A1A-3F02-78EC-937699085A4C}"/>
              </a:ext>
            </a:extLst>
          </p:cNvPr>
          <p:cNvSpPr/>
          <p:nvPr/>
        </p:nvSpPr>
        <p:spPr>
          <a:xfrm>
            <a:off x="5051791" y="4284916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5FACBA-C92B-9BD1-F86E-4177BE4D108B}"/>
              </a:ext>
            </a:extLst>
          </p:cNvPr>
          <p:cNvSpPr/>
          <p:nvPr/>
        </p:nvSpPr>
        <p:spPr>
          <a:xfrm>
            <a:off x="5854782" y="4280423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4A5B64-EF6E-A0E9-36D3-B48B943C3649}"/>
              </a:ext>
            </a:extLst>
          </p:cNvPr>
          <p:cNvSpPr/>
          <p:nvPr/>
        </p:nvSpPr>
        <p:spPr>
          <a:xfrm>
            <a:off x="6650391" y="4277819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0A7400-050B-7C5F-9E15-8F1B9DB25C71}"/>
              </a:ext>
            </a:extLst>
          </p:cNvPr>
          <p:cNvSpPr/>
          <p:nvPr/>
        </p:nvSpPr>
        <p:spPr>
          <a:xfrm>
            <a:off x="4254911" y="5023638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FBE115-7D53-73C5-51A9-9E77358DACBB}"/>
              </a:ext>
            </a:extLst>
          </p:cNvPr>
          <p:cNvSpPr/>
          <p:nvPr/>
        </p:nvSpPr>
        <p:spPr>
          <a:xfrm>
            <a:off x="5053062" y="5028314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298860-665C-FCA2-3B9D-1F8EB0C0196B}"/>
              </a:ext>
            </a:extLst>
          </p:cNvPr>
          <p:cNvSpPr/>
          <p:nvPr/>
        </p:nvSpPr>
        <p:spPr>
          <a:xfrm>
            <a:off x="5853511" y="5016541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0319A6-DB47-788F-3FF5-D9BF45C81BD1}"/>
              </a:ext>
            </a:extLst>
          </p:cNvPr>
          <p:cNvSpPr/>
          <p:nvPr/>
        </p:nvSpPr>
        <p:spPr>
          <a:xfrm>
            <a:off x="6667650" y="5016452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B216A52-FC26-7519-EDF9-37C37FB2BA13}"/>
              </a:ext>
            </a:extLst>
          </p:cNvPr>
          <p:cNvSpPr/>
          <p:nvPr/>
        </p:nvSpPr>
        <p:spPr>
          <a:xfrm>
            <a:off x="4256182" y="5767036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E24981A-272B-C698-69D6-D504F2E7D6A9}"/>
              </a:ext>
            </a:extLst>
          </p:cNvPr>
          <p:cNvSpPr/>
          <p:nvPr/>
        </p:nvSpPr>
        <p:spPr>
          <a:xfrm>
            <a:off x="5062632" y="5767035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5C95FA-ECD5-27AF-D0F3-6DC64A6BF317}"/>
              </a:ext>
            </a:extLst>
          </p:cNvPr>
          <p:cNvSpPr/>
          <p:nvPr/>
        </p:nvSpPr>
        <p:spPr>
          <a:xfrm>
            <a:off x="5869648" y="5759690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2C9BD9-5939-EDB6-544F-477B10136647}"/>
              </a:ext>
            </a:extLst>
          </p:cNvPr>
          <p:cNvSpPr/>
          <p:nvPr/>
        </p:nvSpPr>
        <p:spPr>
          <a:xfrm>
            <a:off x="6664096" y="5767035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F28BC8-0039-9B55-C745-E8830A8493B5}"/>
              </a:ext>
            </a:extLst>
          </p:cNvPr>
          <p:cNvSpPr/>
          <p:nvPr/>
        </p:nvSpPr>
        <p:spPr>
          <a:xfrm>
            <a:off x="4253190" y="6508451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F4CF2AB-F22A-100E-F034-3E004EE9F341}"/>
              </a:ext>
            </a:extLst>
          </p:cNvPr>
          <p:cNvSpPr/>
          <p:nvPr/>
        </p:nvSpPr>
        <p:spPr>
          <a:xfrm>
            <a:off x="5061817" y="6508450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22E4E08-0CD3-C06B-721A-3E8E9A206417}"/>
              </a:ext>
            </a:extLst>
          </p:cNvPr>
          <p:cNvSpPr/>
          <p:nvPr/>
        </p:nvSpPr>
        <p:spPr>
          <a:xfrm>
            <a:off x="5874728" y="6508228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6893E9-7072-DF60-819A-165E8E429C14}"/>
              </a:ext>
            </a:extLst>
          </p:cNvPr>
          <p:cNvSpPr/>
          <p:nvPr/>
        </p:nvSpPr>
        <p:spPr>
          <a:xfrm>
            <a:off x="6664096" y="6501773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BCCB68-DA81-50C7-78B9-8CA59ADEC1FC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E1015FF-4E07-5B16-09E2-5FC74EBD8285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D289AD4-D3A2-870A-BFD2-C1601922DB08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3A45828-69B8-2FFE-C25B-C747C4D547FE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7E915DB-1E1D-CD49-6A00-8728C6D939DF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6BDEA4-7304-A932-235F-9F481DBC3A03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9ED59C1-A194-409D-7BC8-4CC755D53BA3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9A78BDB-F91C-45EF-083C-57BAD7AFA1F4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73A05279-3796-140B-CFD0-A949EEF78380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B9DE2A-68D3-2A48-BEB8-D95F2DCC9598}"/>
              </a:ext>
            </a:extLst>
          </p:cNvPr>
          <p:cNvSpPr/>
          <p:nvPr/>
        </p:nvSpPr>
        <p:spPr>
          <a:xfrm>
            <a:off x="5063902" y="4280423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CBA29-1682-FEEE-BA48-A8D9660C6771}"/>
              </a:ext>
            </a:extLst>
          </p:cNvPr>
          <p:cNvSpPr/>
          <p:nvPr/>
        </p:nvSpPr>
        <p:spPr>
          <a:xfrm>
            <a:off x="5859511" y="4284916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9ECBD3-1D98-52F6-6AFD-AD81D47561B1}"/>
              </a:ext>
            </a:extLst>
          </p:cNvPr>
          <p:cNvSpPr/>
          <p:nvPr/>
        </p:nvSpPr>
        <p:spPr>
          <a:xfrm>
            <a:off x="6662502" y="4280423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7ADC85-C13E-1E35-496C-F44FE971ADB9}"/>
              </a:ext>
            </a:extLst>
          </p:cNvPr>
          <p:cNvSpPr/>
          <p:nvPr/>
        </p:nvSpPr>
        <p:spPr>
          <a:xfrm>
            <a:off x="7651496" y="4284274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5763F-E093-CE7E-DB60-42E9E6FF1657}"/>
              </a:ext>
            </a:extLst>
          </p:cNvPr>
          <p:cNvSpPr/>
          <p:nvPr/>
        </p:nvSpPr>
        <p:spPr>
          <a:xfrm>
            <a:off x="5062631" y="5023638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898535-48DF-B7BE-F755-A50C66403433}"/>
              </a:ext>
            </a:extLst>
          </p:cNvPr>
          <p:cNvSpPr/>
          <p:nvPr/>
        </p:nvSpPr>
        <p:spPr>
          <a:xfrm>
            <a:off x="5860782" y="5028314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A26FD5-92D5-CD29-507E-837123594FAD}"/>
              </a:ext>
            </a:extLst>
          </p:cNvPr>
          <p:cNvSpPr/>
          <p:nvPr/>
        </p:nvSpPr>
        <p:spPr>
          <a:xfrm>
            <a:off x="6661231" y="5016541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DDC688-AF0F-F050-943C-DB40CCCD3D3D}"/>
              </a:ext>
            </a:extLst>
          </p:cNvPr>
          <p:cNvSpPr/>
          <p:nvPr/>
        </p:nvSpPr>
        <p:spPr>
          <a:xfrm>
            <a:off x="7668755" y="5022907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B398B7-AC86-ED2B-7D10-305B23A8DB28}"/>
              </a:ext>
            </a:extLst>
          </p:cNvPr>
          <p:cNvSpPr/>
          <p:nvPr/>
        </p:nvSpPr>
        <p:spPr>
          <a:xfrm>
            <a:off x="5063902" y="5767036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1F2E28-C8AB-D13D-DB7A-C70AA095854A}"/>
              </a:ext>
            </a:extLst>
          </p:cNvPr>
          <p:cNvSpPr/>
          <p:nvPr/>
        </p:nvSpPr>
        <p:spPr>
          <a:xfrm>
            <a:off x="5870352" y="5767035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3B2B3A2-5DBD-4F6F-4CB9-E11465C36D20}"/>
              </a:ext>
            </a:extLst>
          </p:cNvPr>
          <p:cNvSpPr/>
          <p:nvPr/>
        </p:nvSpPr>
        <p:spPr>
          <a:xfrm>
            <a:off x="6677368" y="5759690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D9B04D-1FA6-3C09-322C-1AE49FED4ED5}"/>
              </a:ext>
            </a:extLst>
          </p:cNvPr>
          <p:cNvSpPr/>
          <p:nvPr/>
        </p:nvSpPr>
        <p:spPr>
          <a:xfrm>
            <a:off x="7665201" y="5773490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741327-2F1B-C552-9CE1-B9B252E9AA68}"/>
              </a:ext>
            </a:extLst>
          </p:cNvPr>
          <p:cNvSpPr/>
          <p:nvPr/>
        </p:nvSpPr>
        <p:spPr>
          <a:xfrm>
            <a:off x="5060910" y="6508451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1082A7D-7CA1-6CCF-F533-BA620BC3A508}"/>
              </a:ext>
            </a:extLst>
          </p:cNvPr>
          <p:cNvSpPr/>
          <p:nvPr/>
        </p:nvSpPr>
        <p:spPr>
          <a:xfrm>
            <a:off x="5869537" y="6508450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9F185A-977D-9CB3-952C-AD43675BF999}"/>
              </a:ext>
            </a:extLst>
          </p:cNvPr>
          <p:cNvSpPr/>
          <p:nvPr/>
        </p:nvSpPr>
        <p:spPr>
          <a:xfrm>
            <a:off x="6682448" y="6508228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4E4E7EB-1BFB-3198-C844-288E1F0C42AD}"/>
              </a:ext>
            </a:extLst>
          </p:cNvPr>
          <p:cNvSpPr/>
          <p:nvPr/>
        </p:nvSpPr>
        <p:spPr>
          <a:xfrm>
            <a:off x="7665201" y="6508228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54F82A8-9CDC-2B51-6721-F6F45026B30C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4A1A50-274A-4EFD-D66C-7D597CF41A5C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A5E990-9A1F-5245-E08D-16F30E20EB4A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8D3DAF6-DAD3-6BA6-DBAD-6CEEB9B2685A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E8B91AC-C3B0-0685-8617-FD9289A80E21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6219618-6DE0-74C4-904C-624BDBB26467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EF176C9-4D6E-CFB7-F5BF-EFE060ACA07E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3BCC827-A388-A5B8-6D0B-EB806CF6A8BB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9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39D047CF-7814-CEB5-5611-F108BF644137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E4D533-372A-2286-84F0-26DBAB991E69}"/>
              </a:ext>
            </a:extLst>
          </p:cNvPr>
          <p:cNvSpPr/>
          <p:nvPr/>
        </p:nvSpPr>
        <p:spPr>
          <a:xfrm>
            <a:off x="5854633" y="4280200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847CC1-0FD9-CDA1-6B0E-88A9466CB403}"/>
              </a:ext>
            </a:extLst>
          </p:cNvPr>
          <p:cNvSpPr/>
          <p:nvPr/>
        </p:nvSpPr>
        <p:spPr>
          <a:xfrm>
            <a:off x="6650242" y="4284693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837E04-3EB6-D075-36DC-6BC4A2A03C89}"/>
              </a:ext>
            </a:extLst>
          </p:cNvPr>
          <p:cNvSpPr/>
          <p:nvPr/>
        </p:nvSpPr>
        <p:spPr>
          <a:xfrm>
            <a:off x="7452420" y="4280423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CA6AB9-C2B2-C4E2-3705-5B7EFE280CF7}"/>
              </a:ext>
            </a:extLst>
          </p:cNvPr>
          <p:cNvSpPr/>
          <p:nvPr/>
        </p:nvSpPr>
        <p:spPr>
          <a:xfrm>
            <a:off x="7665201" y="4289022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D110D2-30B9-4FD0-2BF0-A345FF3B8476}"/>
              </a:ext>
            </a:extLst>
          </p:cNvPr>
          <p:cNvSpPr/>
          <p:nvPr/>
        </p:nvSpPr>
        <p:spPr>
          <a:xfrm>
            <a:off x="5853362" y="5023415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4FBFDFC-F16B-E3C5-1994-C2B7229CCEE9}"/>
              </a:ext>
            </a:extLst>
          </p:cNvPr>
          <p:cNvSpPr/>
          <p:nvPr/>
        </p:nvSpPr>
        <p:spPr>
          <a:xfrm>
            <a:off x="6651513" y="5028091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03029A-3B37-6D14-4E06-D24405B5BCCF}"/>
              </a:ext>
            </a:extLst>
          </p:cNvPr>
          <p:cNvSpPr/>
          <p:nvPr/>
        </p:nvSpPr>
        <p:spPr>
          <a:xfrm>
            <a:off x="7452421" y="5022551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268D2B-0C87-F502-A3B8-95E0630E8E69}"/>
              </a:ext>
            </a:extLst>
          </p:cNvPr>
          <p:cNvSpPr/>
          <p:nvPr/>
        </p:nvSpPr>
        <p:spPr>
          <a:xfrm>
            <a:off x="7668755" y="5022907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34AA24-B971-C3B3-4A87-8EAFB9652C53}"/>
              </a:ext>
            </a:extLst>
          </p:cNvPr>
          <p:cNvSpPr/>
          <p:nvPr/>
        </p:nvSpPr>
        <p:spPr>
          <a:xfrm>
            <a:off x="5854633" y="5766813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5B36E6-0006-CD3C-6683-5C87AD952179}"/>
              </a:ext>
            </a:extLst>
          </p:cNvPr>
          <p:cNvSpPr/>
          <p:nvPr/>
        </p:nvSpPr>
        <p:spPr>
          <a:xfrm>
            <a:off x="6661083" y="5766812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177E88-4BE6-5EFE-D0C5-6CD299CEDFF5}"/>
              </a:ext>
            </a:extLst>
          </p:cNvPr>
          <p:cNvSpPr/>
          <p:nvPr/>
        </p:nvSpPr>
        <p:spPr>
          <a:xfrm>
            <a:off x="7452422" y="5774260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FA7E99-6006-0FA4-97DA-A7AC600E3118}"/>
              </a:ext>
            </a:extLst>
          </p:cNvPr>
          <p:cNvSpPr/>
          <p:nvPr/>
        </p:nvSpPr>
        <p:spPr>
          <a:xfrm>
            <a:off x="7665201" y="5773490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815A71-D443-CE8E-817E-127AEE04B12F}"/>
              </a:ext>
            </a:extLst>
          </p:cNvPr>
          <p:cNvSpPr/>
          <p:nvPr/>
        </p:nvSpPr>
        <p:spPr>
          <a:xfrm>
            <a:off x="5851641" y="6508228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06BF88-8B87-C6CE-4242-299BB3392BB8}"/>
              </a:ext>
            </a:extLst>
          </p:cNvPr>
          <p:cNvSpPr/>
          <p:nvPr/>
        </p:nvSpPr>
        <p:spPr>
          <a:xfrm>
            <a:off x="6660268" y="6508227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538BA00-CD7A-64A2-6E66-06AD89EC45FE}"/>
              </a:ext>
            </a:extLst>
          </p:cNvPr>
          <p:cNvSpPr/>
          <p:nvPr/>
        </p:nvSpPr>
        <p:spPr>
          <a:xfrm>
            <a:off x="7452422" y="6508228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0819A9-CD90-50B9-5B4D-4CA760DB56A0}"/>
              </a:ext>
            </a:extLst>
          </p:cNvPr>
          <p:cNvSpPr/>
          <p:nvPr/>
        </p:nvSpPr>
        <p:spPr>
          <a:xfrm>
            <a:off x="7665201" y="6508228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7BDD78-AA47-6394-6EC3-8835CF223450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1197563-3BF2-11F2-B26F-F8CD47F83C71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B98C344-77D1-6B5D-4B2A-E52961F323FF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88B0FB7-8E8C-35E6-A69D-765F4879751A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7409DEA-356F-7E59-C417-10ECC4ABAE1E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84337C5-D549-6FB6-5C2E-4DD69786F0F8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1DE37B5-7A27-8F82-CC6B-928C8B16CBC1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3E0FC6F-82D1-FE86-D180-C6A23B46BFDE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6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3214F189-AD56-B462-9DA8-992CDE22C3EE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2B02B9-C7A9-E602-6992-8DBC08C81AE3}"/>
              </a:ext>
            </a:extLst>
          </p:cNvPr>
          <p:cNvSpPr/>
          <p:nvPr/>
        </p:nvSpPr>
        <p:spPr>
          <a:xfrm>
            <a:off x="6679051" y="4280199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9C0BB0-276C-41FC-AED6-CAF447F2BA30}"/>
              </a:ext>
            </a:extLst>
          </p:cNvPr>
          <p:cNvSpPr/>
          <p:nvPr/>
        </p:nvSpPr>
        <p:spPr>
          <a:xfrm>
            <a:off x="7234257" y="4280199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79D8A3-75A9-7E60-605A-99C0BE336DA9}"/>
              </a:ext>
            </a:extLst>
          </p:cNvPr>
          <p:cNvSpPr/>
          <p:nvPr/>
        </p:nvSpPr>
        <p:spPr>
          <a:xfrm>
            <a:off x="7452420" y="4280423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D46DCD-0442-1357-E0E8-13D9A5B6140D}"/>
              </a:ext>
            </a:extLst>
          </p:cNvPr>
          <p:cNvSpPr/>
          <p:nvPr/>
        </p:nvSpPr>
        <p:spPr>
          <a:xfrm>
            <a:off x="7665201" y="4289022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1BEF55-D1DD-215C-7F14-F8E5511E496B}"/>
              </a:ext>
            </a:extLst>
          </p:cNvPr>
          <p:cNvSpPr/>
          <p:nvPr/>
        </p:nvSpPr>
        <p:spPr>
          <a:xfrm>
            <a:off x="6677780" y="5023414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AB8058-CF2C-C297-CAC1-ABF34BB58651}"/>
              </a:ext>
            </a:extLst>
          </p:cNvPr>
          <p:cNvSpPr/>
          <p:nvPr/>
        </p:nvSpPr>
        <p:spPr>
          <a:xfrm>
            <a:off x="7234257" y="5022551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989E5B-9031-6580-01D4-7B81A9824A1F}"/>
              </a:ext>
            </a:extLst>
          </p:cNvPr>
          <p:cNvSpPr/>
          <p:nvPr/>
        </p:nvSpPr>
        <p:spPr>
          <a:xfrm>
            <a:off x="7452421" y="5022551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7C05470-5F2B-91DF-9F05-CFCD7363A033}"/>
              </a:ext>
            </a:extLst>
          </p:cNvPr>
          <p:cNvSpPr/>
          <p:nvPr/>
        </p:nvSpPr>
        <p:spPr>
          <a:xfrm>
            <a:off x="7668755" y="5022907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09930E-11C7-A385-7B2F-46D7B724B8B8}"/>
              </a:ext>
            </a:extLst>
          </p:cNvPr>
          <p:cNvSpPr/>
          <p:nvPr/>
        </p:nvSpPr>
        <p:spPr>
          <a:xfrm>
            <a:off x="6679051" y="5766812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E5202C-FC0E-41A9-CD12-23DCC5DBE4CC}"/>
              </a:ext>
            </a:extLst>
          </p:cNvPr>
          <p:cNvSpPr/>
          <p:nvPr/>
        </p:nvSpPr>
        <p:spPr>
          <a:xfrm>
            <a:off x="7234257" y="5774260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021B17D-5AE3-336B-7795-F82EE1AA8AC6}"/>
              </a:ext>
            </a:extLst>
          </p:cNvPr>
          <p:cNvSpPr/>
          <p:nvPr/>
        </p:nvSpPr>
        <p:spPr>
          <a:xfrm>
            <a:off x="7452422" y="5774260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24A5CFF-7519-30C7-E70A-96C48137FDEA}"/>
              </a:ext>
            </a:extLst>
          </p:cNvPr>
          <p:cNvSpPr/>
          <p:nvPr/>
        </p:nvSpPr>
        <p:spPr>
          <a:xfrm>
            <a:off x="7665201" y="5773490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728C93-846D-AA1A-FECE-6A96E05F39EF}"/>
              </a:ext>
            </a:extLst>
          </p:cNvPr>
          <p:cNvSpPr/>
          <p:nvPr/>
        </p:nvSpPr>
        <p:spPr>
          <a:xfrm>
            <a:off x="6676059" y="6508227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92FA15E-8F84-0F57-D550-B0920204BE93}"/>
              </a:ext>
            </a:extLst>
          </p:cNvPr>
          <p:cNvSpPr/>
          <p:nvPr/>
        </p:nvSpPr>
        <p:spPr>
          <a:xfrm>
            <a:off x="7234258" y="6508228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2791B6-F447-96B7-A216-E48067975BA7}"/>
              </a:ext>
            </a:extLst>
          </p:cNvPr>
          <p:cNvSpPr/>
          <p:nvPr/>
        </p:nvSpPr>
        <p:spPr>
          <a:xfrm>
            <a:off x="7452422" y="6508228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B77FB15-21EF-73CE-A430-BFC741339870}"/>
              </a:ext>
            </a:extLst>
          </p:cNvPr>
          <p:cNvSpPr/>
          <p:nvPr/>
        </p:nvSpPr>
        <p:spPr>
          <a:xfrm>
            <a:off x="7665201" y="6508228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8B357D-7239-3AEC-DC71-8AEC95237BBD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3EF70B-ABC4-2453-BEC3-55F1EFA2F6F2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26D028-986D-7CEA-56B9-E0E7134689BD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BADB31-C663-4830-A8BF-CA98099D49C2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2AA223D-6B0B-3AC5-9B28-59729A400E9B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71416B9-7021-16B5-64ED-DF3734764A90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B5C3A5-5067-4B79-BD24-A5C683A249B6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697531-C5F8-C32C-C86F-95BC5728759F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8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4292747" y="19232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5099197" y="19232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905647" y="19232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712097" y="19232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4292747" y="26661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5099197" y="26661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905647" y="26661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712097" y="26661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4292747" y="34091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5099197" y="34091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905647" y="34091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712097" y="34091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4292747" y="41520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5099197" y="41520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905647" y="41520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712097" y="41520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38C4BC-2D7C-8CE1-8812-9BAF64B689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528967" y="23956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A438E6-96E6-EE0A-A9E1-B24F5A06965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335417" y="23956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00FE4E0-332C-0D42-9534-AB625F6932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765187" y="21594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45456A0-87EE-6867-FA54-39DA4E8F48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71637" y="21594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CF66AE0-6414-F169-7B7E-8B5CD55D27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378087" y="21594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5E0A26E-1E99-08DB-FE69-72FB83FE2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378087" y="29023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A42C034-060A-D4E0-C3BA-C409233D5F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571637" y="29023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09F6812-23A3-9F79-3C40-9BDF09E3312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765187" y="29023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5EEB68B-447E-6405-87C8-FBC8C7A92A3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28967" y="31386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C83A030-80F9-8844-E517-8582518EB51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335417" y="31386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A850C56-EAFD-FD18-BDDC-D3A977E47E6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141867" y="31386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68EF65B-A190-2545-FF82-9DF892544FA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948317" y="31386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2E93D89-AB99-C556-AA9C-C095C6EC9A0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141867" y="23956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8AE8687-3786-46D1-0590-D17612B1A24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948317" y="23956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071B0C6-9561-C62F-8BBE-71E01D79DBF9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6948317" y="38815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BACFE72-2518-5B31-D377-C78024EA7A7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141867" y="38815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54528C8-AF24-4020-7B2D-1A570253AAD0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5335417" y="38815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C0B0716-2947-1627-8866-8E2291B2F73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528967" y="38815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A8E1B4D-89C8-9DD2-DE96-6C76D63F3CA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765187" y="36453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51CA9D-922F-7CE9-D01E-8FBE28603E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71637" y="36453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D19B1B2F-ADDB-C64F-331F-BD37482F656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378087" y="36453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6F20712-2E5A-54EB-38E6-9E756F30CEF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378087" y="43882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611572E-DF38-472E-4282-BCC6AF1D76A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571637" y="43882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A2F5430-B9C5-14B7-2E90-F53257AE564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765187" y="43882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92AEB43B-02B4-0315-9D71-EE8B51E3F0D1}"/>
              </a:ext>
            </a:extLst>
          </p:cNvPr>
          <p:cNvSpPr/>
          <p:nvPr/>
        </p:nvSpPr>
        <p:spPr>
          <a:xfrm>
            <a:off x="3486445" y="19232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5E4D1CE-FA1E-9FD3-9058-765B86C45A7C}"/>
              </a:ext>
            </a:extLst>
          </p:cNvPr>
          <p:cNvSpPr/>
          <p:nvPr/>
        </p:nvSpPr>
        <p:spPr>
          <a:xfrm>
            <a:off x="3486445" y="26661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58CA0BF-84D2-2565-B220-B719494C4CB7}"/>
              </a:ext>
            </a:extLst>
          </p:cNvPr>
          <p:cNvSpPr/>
          <p:nvPr/>
        </p:nvSpPr>
        <p:spPr>
          <a:xfrm>
            <a:off x="3486445" y="34091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417EAE6-116E-4DB1-A4CD-B2013789525F}"/>
              </a:ext>
            </a:extLst>
          </p:cNvPr>
          <p:cNvSpPr/>
          <p:nvPr/>
        </p:nvSpPr>
        <p:spPr>
          <a:xfrm>
            <a:off x="3486445" y="41520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21B3671-3233-C417-58A3-7DB16CF61BB8}"/>
              </a:ext>
            </a:extLst>
          </p:cNvPr>
          <p:cNvSpPr/>
          <p:nvPr/>
        </p:nvSpPr>
        <p:spPr>
          <a:xfrm>
            <a:off x="7518547" y="19232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B16BB0D-ECD9-70E0-DB2A-B98CDC05A7BB}"/>
              </a:ext>
            </a:extLst>
          </p:cNvPr>
          <p:cNvSpPr/>
          <p:nvPr/>
        </p:nvSpPr>
        <p:spPr>
          <a:xfrm>
            <a:off x="7518547" y="26661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77B9CFD-F715-5993-B9BD-88295BE3B308}"/>
              </a:ext>
            </a:extLst>
          </p:cNvPr>
          <p:cNvSpPr/>
          <p:nvPr/>
        </p:nvSpPr>
        <p:spPr>
          <a:xfrm>
            <a:off x="7518547" y="34091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F270E3F-05E3-7113-5CE6-E3276D82A9E4}"/>
              </a:ext>
            </a:extLst>
          </p:cNvPr>
          <p:cNvSpPr/>
          <p:nvPr/>
        </p:nvSpPr>
        <p:spPr>
          <a:xfrm>
            <a:off x="7518547" y="41520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A84AD72-7EAA-0C11-F673-7D0F11F2252B}"/>
              </a:ext>
            </a:extLst>
          </p:cNvPr>
          <p:cNvSpPr/>
          <p:nvPr/>
        </p:nvSpPr>
        <p:spPr>
          <a:xfrm>
            <a:off x="4292747" y="11802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B0E6BC4-8D02-C6FA-A16F-6F47FCECDBDD}"/>
              </a:ext>
            </a:extLst>
          </p:cNvPr>
          <p:cNvSpPr/>
          <p:nvPr/>
        </p:nvSpPr>
        <p:spPr>
          <a:xfrm>
            <a:off x="5099197" y="11802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26C636C-C238-26CA-7BA7-B46AF70CEFEF}"/>
              </a:ext>
            </a:extLst>
          </p:cNvPr>
          <p:cNvSpPr/>
          <p:nvPr/>
        </p:nvSpPr>
        <p:spPr>
          <a:xfrm>
            <a:off x="5905647" y="11802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68915EB-98D7-9225-3FB4-889FE36C2189}"/>
              </a:ext>
            </a:extLst>
          </p:cNvPr>
          <p:cNvSpPr/>
          <p:nvPr/>
        </p:nvSpPr>
        <p:spPr>
          <a:xfrm>
            <a:off x="6712097" y="11802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84B55E12-94CA-9CED-DEA2-7A523E5696FB}"/>
              </a:ext>
            </a:extLst>
          </p:cNvPr>
          <p:cNvCxnSpPr>
            <a:cxnSpLocks/>
            <a:stCxn id="169" idx="2"/>
            <a:endCxn id="4" idx="0"/>
          </p:cNvCxnSpPr>
          <p:nvPr/>
        </p:nvCxnSpPr>
        <p:spPr>
          <a:xfrm>
            <a:off x="4528967" y="1652719"/>
            <a:ext cx="0" cy="27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9643D215-E959-6F56-5AD1-A520E75ED7B6}"/>
              </a:ext>
            </a:extLst>
          </p:cNvPr>
          <p:cNvCxnSpPr>
            <a:cxnSpLocks/>
          </p:cNvCxnSpPr>
          <p:nvPr/>
        </p:nvCxnSpPr>
        <p:spPr>
          <a:xfrm>
            <a:off x="5335417" y="16527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CEB45E7-BDBE-45F9-31E5-5ACA0533E343}"/>
              </a:ext>
            </a:extLst>
          </p:cNvPr>
          <p:cNvCxnSpPr>
            <a:cxnSpLocks/>
          </p:cNvCxnSpPr>
          <p:nvPr/>
        </p:nvCxnSpPr>
        <p:spPr>
          <a:xfrm>
            <a:off x="6141867" y="16527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1AE185E-E0DA-8212-9789-C336B342F964}"/>
              </a:ext>
            </a:extLst>
          </p:cNvPr>
          <p:cNvCxnSpPr>
            <a:cxnSpLocks/>
          </p:cNvCxnSpPr>
          <p:nvPr/>
        </p:nvCxnSpPr>
        <p:spPr>
          <a:xfrm>
            <a:off x="6948317" y="16527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C1789F2-5A30-F615-DFF5-1F47112476E7}"/>
              </a:ext>
            </a:extLst>
          </p:cNvPr>
          <p:cNvCxnSpPr>
            <a:cxnSpLocks/>
          </p:cNvCxnSpPr>
          <p:nvPr/>
        </p:nvCxnSpPr>
        <p:spPr>
          <a:xfrm>
            <a:off x="3958885" y="215354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D23C8699-3B2A-359E-BD8D-565AAAE37196}"/>
              </a:ext>
            </a:extLst>
          </p:cNvPr>
          <p:cNvCxnSpPr>
            <a:cxnSpLocks/>
          </p:cNvCxnSpPr>
          <p:nvPr/>
        </p:nvCxnSpPr>
        <p:spPr>
          <a:xfrm>
            <a:off x="3958885" y="289649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38EF8CA-8A23-69C2-57A3-9DB38D3D8681}"/>
              </a:ext>
            </a:extLst>
          </p:cNvPr>
          <p:cNvCxnSpPr>
            <a:cxnSpLocks/>
          </p:cNvCxnSpPr>
          <p:nvPr/>
        </p:nvCxnSpPr>
        <p:spPr>
          <a:xfrm>
            <a:off x="3958885" y="363944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CF84636-CB76-21DF-15E1-1020ADEE51DC}"/>
              </a:ext>
            </a:extLst>
          </p:cNvPr>
          <p:cNvCxnSpPr>
            <a:cxnSpLocks/>
          </p:cNvCxnSpPr>
          <p:nvPr/>
        </p:nvCxnSpPr>
        <p:spPr>
          <a:xfrm>
            <a:off x="3958885" y="438239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1380E25-2937-05E8-D78C-3EBF09B91CCB}"/>
              </a:ext>
            </a:extLst>
          </p:cNvPr>
          <p:cNvSpPr/>
          <p:nvPr/>
        </p:nvSpPr>
        <p:spPr>
          <a:xfrm>
            <a:off x="3486298" y="1926030"/>
            <a:ext cx="472440" cy="2698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B</a:t>
            </a:r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892129E-799F-19CC-397F-CB87BE46FB20}"/>
              </a:ext>
            </a:extLst>
          </p:cNvPr>
          <p:cNvSpPr/>
          <p:nvPr/>
        </p:nvSpPr>
        <p:spPr>
          <a:xfrm rot="16200000">
            <a:off x="5498481" y="-27174"/>
            <a:ext cx="480321" cy="289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A</a:t>
            </a:r>
            <a:endParaRPr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CACAF2A-2C4E-EAF7-9232-21A5F2ACE44E}"/>
              </a:ext>
            </a:extLst>
          </p:cNvPr>
          <p:cNvSpPr/>
          <p:nvPr/>
        </p:nvSpPr>
        <p:spPr>
          <a:xfrm>
            <a:off x="7518547" y="1926030"/>
            <a:ext cx="472440" cy="2698488"/>
          </a:xfrm>
          <a:prstGeom prst="rect">
            <a:avLst/>
          </a:prstGeom>
          <a:solidFill>
            <a:srgbClr val="F7CDF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Buffer</a:t>
            </a:r>
            <a:endParaRPr lang="zh-CN" alt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C8E94B2-E75D-B0BA-4E11-ED4DA123D691}"/>
              </a:ext>
            </a:extLst>
          </p:cNvPr>
          <p:cNvCxnSpPr>
            <a:cxnSpLocks/>
          </p:cNvCxnSpPr>
          <p:nvPr/>
        </p:nvCxnSpPr>
        <p:spPr>
          <a:xfrm>
            <a:off x="4765187" y="23067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94B8A49-FB3E-0586-433D-A120394388EF}"/>
              </a:ext>
            </a:extLst>
          </p:cNvPr>
          <p:cNvCxnSpPr>
            <a:cxnSpLocks/>
          </p:cNvCxnSpPr>
          <p:nvPr/>
        </p:nvCxnSpPr>
        <p:spPr>
          <a:xfrm>
            <a:off x="5571637" y="23067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DFEE46B-B646-491B-A194-13A7F8A10182}"/>
              </a:ext>
            </a:extLst>
          </p:cNvPr>
          <p:cNvCxnSpPr>
            <a:cxnSpLocks/>
          </p:cNvCxnSpPr>
          <p:nvPr/>
        </p:nvCxnSpPr>
        <p:spPr>
          <a:xfrm>
            <a:off x="6378087" y="23067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F70538F-DD78-FAEB-CD69-2B643013D58B}"/>
              </a:ext>
            </a:extLst>
          </p:cNvPr>
          <p:cNvCxnSpPr>
            <a:cxnSpLocks/>
          </p:cNvCxnSpPr>
          <p:nvPr/>
        </p:nvCxnSpPr>
        <p:spPr>
          <a:xfrm>
            <a:off x="6378087" y="30497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BE0F9691-1F95-07CA-4517-CA077F9AC868}"/>
              </a:ext>
            </a:extLst>
          </p:cNvPr>
          <p:cNvCxnSpPr>
            <a:cxnSpLocks/>
          </p:cNvCxnSpPr>
          <p:nvPr/>
        </p:nvCxnSpPr>
        <p:spPr>
          <a:xfrm>
            <a:off x="5571637" y="30497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3A5BA44B-6016-37AF-1C87-D0737808CEEF}"/>
              </a:ext>
            </a:extLst>
          </p:cNvPr>
          <p:cNvCxnSpPr>
            <a:cxnSpLocks/>
          </p:cNvCxnSpPr>
          <p:nvPr/>
        </p:nvCxnSpPr>
        <p:spPr>
          <a:xfrm>
            <a:off x="4765187" y="30497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45DFD85A-CDF7-1115-5885-6404074D73C1}"/>
              </a:ext>
            </a:extLst>
          </p:cNvPr>
          <p:cNvCxnSpPr>
            <a:cxnSpLocks/>
          </p:cNvCxnSpPr>
          <p:nvPr/>
        </p:nvCxnSpPr>
        <p:spPr>
          <a:xfrm>
            <a:off x="4765187" y="37926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E85E6C8-20F0-EDBF-D1E5-B1C5AB39B6F0}"/>
              </a:ext>
            </a:extLst>
          </p:cNvPr>
          <p:cNvCxnSpPr>
            <a:cxnSpLocks/>
          </p:cNvCxnSpPr>
          <p:nvPr/>
        </p:nvCxnSpPr>
        <p:spPr>
          <a:xfrm>
            <a:off x="5571637" y="37926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A2C4EC5-A21A-A0AB-1C4D-3FE01CBC98A9}"/>
              </a:ext>
            </a:extLst>
          </p:cNvPr>
          <p:cNvCxnSpPr>
            <a:cxnSpLocks/>
          </p:cNvCxnSpPr>
          <p:nvPr/>
        </p:nvCxnSpPr>
        <p:spPr>
          <a:xfrm>
            <a:off x="6378087" y="37926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8492B0E-AE92-56E0-5312-5F0415E05869}"/>
              </a:ext>
            </a:extLst>
          </p:cNvPr>
          <p:cNvCxnSpPr>
            <a:cxnSpLocks/>
          </p:cNvCxnSpPr>
          <p:nvPr/>
        </p:nvCxnSpPr>
        <p:spPr>
          <a:xfrm>
            <a:off x="6378087" y="45356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578DD6C-67E6-E5D2-06F0-D17258A079AE}"/>
              </a:ext>
            </a:extLst>
          </p:cNvPr>
          <p:cNvCxnSpPr>
            <a:cxnSpLocks/>
          </p:cNvCxnSpPr>
          <p:nvPr/>
        </p:nvCxnSpPr>
        <p:spPr>
          <a:xfrm>
            <a:off x="5571637" y="45356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B6DDF44-6358-6AEF-BB97-E84DA03B566B}"/>
              </a:ext>
            </a:extLst>
          </p:cNvPr>
          <p:cNvCxnSpPr>
            <a:cxnSpLocks/>
          </p:cNvCxnSpPr>
          <p:nvPr/>
        </p:nvCxnSpPr>
        <p:spPr>
          <a:xfrm>
            <a:off x="4765187" y="45356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CE8FC22B-4CAA-C9F3-0D4D-BDBD3A4E70EC}"/>
              </a:ext>
            </a:extLst>
          </p:cNvPr>
          <p:cNvCxnSpPr>
            <a:cxnSpLocks/>
          </p:cNvCxnSpPr>
          <p:nvPr/>
        </p:nvCxnSpPr>
        <p:spPr>
          <a:xfrm>
            <a:off x="7184537" y="228480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41F3680D-BD21-593A-7788-9C234D253300}"/>
              </a:ext>
            </a:extLst>
          </p:cNvPr>
          <p:cNvCxnSpPr>
            <a:cxnSpLocks/>
          </p:cNvCxnSpPr>
          <p:nvPr/>
        </p:nvCxnSpPr>
        <p:spPr>
          <a:xfrm>
            <a:off x="7184537" y="302775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0D226453-3362-14D6-B0CC-F263FBB03A03}"/>
              </a:ext>
            </a:extLst>
          </p:cNvPr>
          <p:cNvCxnSpPr>
            <a:cxnSpLocks/>
          </p:cNvCxnSpPr>
          <p:nvPr/>
        </p:nvCxnSpPr>
        <p:spPr>
          <a:xfrm>
            <a:off x="7184537" y="377070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6D52537-4CE1-99BC-5173-2E2318874B26}"/>
              </a:ext>
            </a:extLst>
          </p:cNvPr>
          <p:cNvCxnSpPr>
            <a:cxnSpLocks/>
          </p:cNvCxnSpPr>
          <p:nvPr/>
        </p:nvCxnSpPr>
        <p:spPr>
          <a:xfrm>
            <a:off x="7184537" y="451365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6263129-5356-46A7-6E3C-D5407AC036FF}"/>
              </a:ext>
            </a:extLst>
          </p:cNvPr>
          <p:cNvCxnSpPr>
            <a:cxnSpLocks/>
          </p:cNvCxnSpPr>
          <p:nvPr/>
        </p:nvCxnSpPr>
        <p:spPr>
          <a:xfrm>
            <a:off x="3207191" y="4904051"/>
            <a:ext cx="2956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A4130A3-BEDE-3D87-670B-8FBF22D27EF1}"/>
              </a:ext>
            </a:extLst>
          </p:cNvPr>
          <p:cNvSpPr txBox="1"/>
          <p:nvPr/>
        </p:nvSpPr>
        <p:spPr>
          <a:xfrm>
            <a:off x="3477554" y="4717107"/>
            <a:ext cx="915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6FBF8676-7BDC-508D-250E-275864C7A64F}"/>
              </a:ext>
            </a:extLst>
          </p:cNvPr>
          <p:cNvCxnSpPr>
            <a:cxnSpLocks/>
          </p:cNvCxnSpPr>
          <p:nvPr/>
        </p:nvCxnSpPr>
        <p:spPr>
          <a:xfrm>
            <a:off x="4651685" y="4906329"/>
            <a:ext cx="29561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B0558C9-01D0-8F89-BCCB-FB7B6052F31C}"/>
              </a:ext>
            </a:extLst>
          </p:cNvPr>
          <p:cNvSpPr txBox="1"/>
          <p:nvPr/>
        </p:nvSpPr>
        <p:spPr>
          <a:xfrm>
            <a:off x="4922048" y="4719385"/>
            <a:ext cx="915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1981EC9-8586-79B8-A1DE-2DD6F7AA27D4}"/>
              </a:ext>
            </a:extLst>
          </p:cNvPr>
          <p:cNvCxnSpPr>
            <a:cxnSpLocks/>
          </p:cNvCxnSpPr>
          <p:nvPr/>
        </p:nvCxnSpPr>
        <p:spPr>
          <a:xfrm>
            <a:off x="6097126" y="4904051"/>
            <a:ext cx="29561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406B3EB-98D7-FD31-5903-36E585B80252}"/>
              </a:ext>
            </a:extLst>
          </p:cNvPr>
          <p:cNvSpPr txBox="1"/>
          <p:nvPr/>
        </p:nvSpPr>
        <p:spPr>
          <a:xfrm>
            <a:off x="6367488" y="4717107"/>
            <a:ext cx="2292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Accumulation Result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9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8355BAE0-301E-E398-6E7B-F54513932D03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EC5020-4497-7DC3-71CC-485B7A32158B}"/>
              </a:ext>
            </a:extLst>
          </p:cNvPr>
          <p:cNvSpPr/>
          <p:nvPr/>
        </p:nvSpPr>
        <p:spPr>
          <a:xfrm>
            <a:off x="7018504" y="4280199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5B69E0-E65C-01F2-C665-6B643A67A099}"/>
              </a:ext>
            </a:extLst>
          </p:cNvPr>
          <p:cNvSpPr/>
          <p:nvPr/>
        </p:nvSpPr>
        <p:spPr>
          <a:xfrm>
            <a:off x="7234257" y="4280199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F7448E-D9F5-52A7-8763-0C039BAEC7E5}"/>
              </a:ext>
            </a:extLst>
          </p:cNvPr>
          <p:cNvSpPr/>
          <p:nvPr/>
        </p:nvSpPr>
        <p:spPr>
          <a:xfrm>
            <a:off x="7452420" y="4280423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E197CA-84D6-9906-95C7-136710E14A8B}"/>
              </a:ext>
            </a:extLst>
          </p:cNvPr>
          <p:cNvSpPr/>
          <p:nvPr/>
        </p:nvSpPr>
        <p:spPr>
          <a:xfrm>
            <a:off x="7665201" y="4289022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7E4BD3-9672-FD72-E872-D730552057EE}"/>
              </a:ext>
            </a:extLst>
          </p:cNvPr>
          <p:cNvSpPr/>
          <p:nvPr/>
        </p:nvSpPr>
        <p:spPr>
          <a:xfrm>
            <a:off x="7017233" y="5023414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A3D45A-E090-584E-0B73-784B96BB5A5A}"/>
              </a:ext>
            </a:extLst>
          </p:cNvPr>
          <p:cNvSpPr/>
          <p:nvPr/>
        </p:nvSpPr>
        <p:spPr>
          <a:xfrm>
            <a:off x="7234257" y="5022551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C2B7DF-DB17-C0DA-E7D1-7321FCA9ADB7}"/>
              </a:ext>
            </a:extLst>
          </p:cNvPr>
          <p:cNvSpPr/>
          <p:nvPr/>
        </p:nvSpPr>
        <p:spPr>
          <a:xfrm>
            <a:off x="7452421" y="5022551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AA9A46-910B-D7BC-4E54-2324CF14A587}"/>
              </a:ext>
            </a:extLst>
          </p:cNvPr>
          <p:cNvSpPr/>
          <p:nvPr/>
        </p:nvSpPr>
        <p:spPr>
          <a:xfrm>
            <a:off x="7668755" y="5022907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283047-9AC8-B233-4F39-55137DB21C7E}"/>
              </a:ext>
            </a:extLst>
          </p:cNvPr>
          <p:cNvSpPr/>
          <p:nvPr/>
        </p:nvSpPr>
        <p:spPr>
          <a:xfrm>
            <a:off x="7018504" y="5766812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7AFB624-5A0D-9D5F-E334-7A11EB15474F}"/>
              </a:ext>
            </a:extLst>
          </p:cNvPr>
          <p:cNvSpPr/>
          <p:nvPr/>
        </p:nvSpPr>
        <p:spPr>
          <a:xfrm>
            <a:off x="7234257" y="5774260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FBEEB1-D685-6064-7CC7-3102E8351B2F}"/>
              </a:ext>
            </a:extLst>
          </p:cNvPr>
          <p:cNvSpPr/>
          <p:nvPr/>
        </p:nvSpPr>
        <p:spPr>
          <a:xfrm>
            <a:off x="7452422" y="5774260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EC3EF3-2A52-DC1A-8669-AFDE5342E9C4}"/>
              </a:ext>
            </a:extLst>
          </p:cNvPr>
          <p:cNvSpPr/>
          <p:nvPr/>
        </p:nvSpPr>
        <p:spPr>
          <a:xfrm>
            <a:off x="7665201" y="5773490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62ABB93-0053-A202-9163-6635E8124739}"/>
              </a:ext>
            </a:extLst>
          </p:cNvPr>
          <p:cNvSpPr/>
          <p:nvPr/>
        </p:nvSpPr>
        <p:spPr>
          <a:xfrm>
            <a:off x="7015512" y="6508227"/>
            <a:ext cx="173467" cy="17346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CFCDD91-15A7-7530-5590-80AE13C8D722}"/>
              </a:ext>
            </a:extLst>
          </p:cNvPr>
          <p:cNvSpPr/>
          <p:nvPr/>
        </p:nvSpPr>
        <p:spPr>
          <a:xfrm>
            <a:off x="7234258" y="6508228"/>
            <a:ext cx="173467" cy="17346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C8D94D2-4FAE-58EF-96DE-95D734C12579}"/>
              </a:ext>
            </a:extLst>
          </p:cNvPr>
          <p:cNvSpPr/>
          <p:nvPr/>
        </p:nvSpPr>
        <p:spPr>
          <a:xfrm>
            <a:off x="7452422" y="6508228"/>
            <a:ext cx="173467" cy="17346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D479306-5A08-A4D4-FBB2-3D6597066DFA}"/>
              </a:ext>
            </a:extLst>
          </p:cNvPr>
          <p:cNvSpPr/>
          <p:nvPr/>
        </p:nvSpPr>
        <p:spPr>
          <a:xfrm>
            <a:off x="7665201" y="6508228"/>
            <a:ext cx="173467" cy="173467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7629E1-F61B-D17D-14F0-AFE47EE3B4C4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833F893-0DBD-8B01-267E-180A59D37BF6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FEB36B8-D257-5653-F8BB-20DA0340CC86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3CD832-A21B-E729-C33B-979ECC104ECB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DF260F5-39B9-D0C7-3F39-BCC8EC0C6D42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299A8E2-4165-2449-798F-539CB00650B2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0B2CD2D-1EE8-4300-753D-04584183DFD9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A1C203F-429E-F5A0-75B2-BE4C236B82F9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9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043AE6-4AE3-43D7-A776-1E1599E4C8F2}"/>
              </a:ext>
            </a:extLst>
          </p:cNvPr>
          <p:cNvSpPr/>
          <p:nvPr/>
        </p:nvSpPr>
        <p:spPr>
          <a:xfrm>
            <a:off x="3254347" y="1514567"/>
            <a:ext cx="900000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DFF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5E10C0-CB8C-1D84-85E3-2FF40260A691}"/>
              </a:ext>
            </a:extLst>
          </p:cNvPr>
          <p:cNvSpPr/>
          <p:nvPr/>
        </p:nvSpPr>
        <p:spPr>
          <a:xfrm>
            <a:off x="3185160" y="2103120"/>
            <a:ext cx="472440" cy="472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74C7E8-6250-316E-87EA-D866C3E9D3CE}"/>
              </a:ext>
            </a:extLst>
          </p:cNvPr>
          <p:cNvSpPr/>
          <p:nvPr/>
        </p:nvSpPr>
        <p:spPr>
          <a:xfrm rot="16200000">
            <a:off x="2296378" y="2477527"/>
            <a:ext cx="900000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</a:p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533B61-FC31-B1B6-D2F7-4CCF529F443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1380" y="1831524"/>
            <a:ext cx="0" cy="2715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A85EA5-42B0-FC04-B5AF-0E940AE2CEB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91158" y="2339340"/>
            <a:ext cx="29400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BAA4FF9-8DB7-9DAA-F8E5-397309291AFB}"/>
              </a:ext>
            </a:extLst>
          </p:cNvPr>
          <p:cNvSpPr/>
          <p:nvPr/>
        </p:nvSpPr>
        <p:spPr>
          <a:xfrm>
            <a:off x="1298547" y="2477526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 in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E85F9C-3EC1-EF2B-71C6-ACFB0C6EAB98}"/>
              </a:ext>
            </a:extLst>
          </p:cNvPr>
          <p:cNvSpPr/>
          <p:nvPr/>
        </p:nvSpPr>
        <p:spPr>
          <a:xfrm>
            <a:off x="3254347" y="897347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 in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BF364E-71BA-057F-F3C4-84B47D214962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2198547" y="2622306"/>
            <a:ext cx="40305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1D6F2E6-5D5B-9DE4-51A0-CEEEC81360A3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3704347" y="1186907"/>
            <a:ext cx="0" cy="3276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2D5ED4-4C4C-3633-938A-32C98B76F613}"/>
              </a:ext>
            </a:extLst>
          </p:cNvPr>
          <p:cNvCxnSpPr>
            <a:cxnSpLocks/>
          </p:cNvCxnSpPr>
          <p:nvPr/>
        </p:nvCxnSpPr>
        <p:spPr>
          <a:xfrm flipV="1">
            <a:off x="2891158" y="2885239"/>
            <a:ext cx="3827142" cy="2988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90C971-806E-ABEC-04D1-44E670403681}"/>
              </a:ext>
            </a:extLst>
          </p:cNvPr>
          <p:cNvCxnSpPr>
            <a:cxnSpLocks/>
          </p:cNvCxnSpPr>
          <p:nvPr/>
        </p:nvCxnSpPr>
        <p:spPr>
          <a:xfrm>
            <a:off x="3951997" y="1804127"/>
            <a:ext cx="0" cy="43045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19354CE-872F-F1A6-F18B-0DEA3C684DC9}"/>
              </a:ext>
            </a:extLst>
          </p:cNvPr>
          <p:cNvSpPr/>
          <p:nvPr/>
        </p:nvSpPr>
        <p:spPr>
          <a:xfrm>
            <a:off x="4074635" y="3003120"/>
            <a:ext cx="472440" cy="4724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DFF</a:t>
            </a:r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031A6CC-4AAA-A77C-893D-A48793DC108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588413" y="2506373"/>
            <a:ext cx="486222" cy="49674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18B76D2-C506-3FC2-C301-D6BA51406EB6}"/>
              </a:ext>
            </a:extLst>
          </p:cNvPr>
          <p:cNvSpPr/>
          <p:nvPr/>
        </p:nvSpPr>
        <p:spPr>
          <a:xfrm>
            <a:off x="4776617" y="3706654"/>
            <a:ext cx="472440" cy="472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642CC5-C260-99DC-4546-E21C37C080C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47075" y="3475560"/>
            <a:ext cx="298729" cy="30028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B1777EB-620E-4332-DCB8-D92132214C46}"/>
              </a:ext>
            </a:extLst>
          </p:cNvPr>
          <p:cNvSpPr/>
          <p:nvPr/>
        </p:nvSpPr>
        <p:spPr>
          <a:xfrm>
            <a:off x="4776617" y="4331148"/>
            <a:ext cx="472440" cy="4724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DFF</a:t>
            </a:r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1B2447-245E-F35D-863D-F8A252A88171}"/>
              </a:ext>
            </a:extLst>
          </p:cNvPr>
          <p:cNvCxnSpPr>
            <a:stCxn id="30" idx="6"/>
            <a:endCxn id="35" idx="3"/>
          </p:cNvCxnSpPr>
          <p:nvPr/>
        </p:nvCxnSpPr>
        <p:spPr>
          <a:xfrm>
            <a:off x="5249057" y="3942874"/>
            <a:ext cx="12700" cy="624494"/>
          </a:xfrm>
          <a:prstGeom prst="bentConnector3">
            <a:avLst>
              <a:gd name="adj1" fmla="val 180000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074F765-EA81-1D0C-F3F1-8C8327A4CC9A}"/>
              </a:ext>
            </a:extLst>
          </p:cNvPr>
          <p:cNvCxnSpPr>
            <a:cxnSpLocks/>
            <a:stCxn id="35" idx="1"/>
            <a:endCxn id="30" idx="2"/>
          </p:cNvCxnSpPr>
          <p:nvPr/>
        </p:nvCxnSpPr>
        <p:spPr>
          <a:xfrm rot="10800000">
            <a:off x="4776617" y="3942874"/>
            <a:ext cx="12700" cy="624494"/>
          </a:xfrm>
          <a:prstGeom prst="bentConnector3">
            <a:avLst>
              <a:gd name="adj1" fmla="val 180000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手动操作 42">
            <a:extLst>
              <a:ext uri="{FF2B5EF4-FFF2-40B4-BE49-F238E27FC236}">
                <a16:creationId xmlns:a16="http://schemas.microsoft.com/office/drawing/2014/main" id="{99D21D90-02FA-0D3C-26C3-5F5706B81FFB}"/>
              </a:ext>
            </a:extLst>
          </p:cNvPr>
          <p:cNvSpPr/>
          <p:nvPr/>
        </p:nvSpPr>
        <p:spPr>
          <a:xfrm rot="16200000">
            <a:off x="5725031" y="4951418"/>
            <a:ext cx="914400" cy="217109"/>
          </a:xfrm>
          <a:prstGeom prst="flowChartManualOpera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638F16-DF43-9CBF-64EF-03C929E04EE0}"/>
              </a:ext>
            </a:extLst>
          </p:cNvPr>
          <p:cNvSpPr/>
          <p:nvPr/>
        </p:nvSpPr>
        <p:spPr>
          <a:xfrm>
            <a:off x="1298547" y="5119126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 in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1D0733C-18F0-A6C3-E3FA-B8CF20331EF0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198547" y="5263906"/>
            <a:ext cx="387512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561DF26-A8F8-E6CD-C62D-ED14B1EB1F6A}"/>
              </a:ext>
            </a:extLst>
          </p:cNvPr>
          <p:cNvSpPr/>
          <p:nvPr/>
        </p:nvSpPr>
        <p:spPr>
          <a:xfrm>
            <a:off x="6077456" y="4735549"/>
            <a:ext cx="104775" cy="1360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11AAFDD-547C-8105-3F73-4AE02B0A8035}"/>
              </a:ext>
            </a:extLst>
          </p:cNvPr>
          <p:cNvCxnSpPr>
            <a:cxnSpLocks/>
            <a:stCxn id="30" idx="6"/>
            <a:endCxn id="53" idx="1"/>
          </p:cNvCxnSpPr>
          <p:nvPr/>
        </p:nvCxnSpPr>
        <p:spPr>
          <a:xfrm>
            <a:off x="5249057" y="3942874"/>
            <a:ext cx="828399" cy="860714"/>
          </a:xfrm>
          <a:prstGeom prst="bentConnector3">
            <a:avLst>
              <a:gd name="adj1" fmla="val 27962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9297299-5E36-E72D-AA03-174D4C630707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6290786" y="5059972"/>
            <a:ext cx="427514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0DF985D-4715-A8BA-0397-AB9E57C1854A}"/>
              </a:ext>
            </a:extLst>
          </p:cNvPr>
          <p:cNvSpPr txBox="1"/>
          <p:nvPr/>
        </p:nvSpPr>
        <p:spPr>
          <a:xfrm>
            <a:off x="5585239" y="4063441"/>
            <a:ext cx="11977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Put&amp;Pass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02FB9C5-23FB-97A8-BBE0-2C126A4E4625}"/>
              </a:ext>
            </a:extLst>
          </p:cNvPr>
          <p:cNvCxnSpPr>
            <a:cxnSpLocks/>
            <a:stCxn id="66" idx="2"/>
            <a:endCxn id="43" idx="3"/>
          </p:cNvCxnSpPr>
          <p:nvPr/>
        </p:nvCxnSpPr>
        <p:spPr>
          <a:xfrm flipH="1">
            <a:off x="6182232" y="4432773"/>
            <a:ext cx="1889" cy="26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5BBFFD0-0462-BB5D-5DF2-2EB5DCE71BD3}"/>
              </a:ext>
            </a:extLst>
          </p:cNvPr>
          <p:cNvSpPr txBox="1"/>
          <p:nvPr/>
        </p:nvSpPr>
        <p:spPr>
          <a:xfrm>
            <a:off x="4228007" y="5370514"/>
            <a:ext cx="156966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Accumulation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96D0DBD-7C15-5D3A-6E3E-09E76F74586C}"/>
              </a:ext>
            </a:extLst>
          </p:cNvPr>
          <p:cNvCxnSpPr>
            <a:cxnSpLocks/>
            <a:stCxn id="73" idx="0"/>
            <a:endCxn id="35" idx="2"/>
          </p:cNvCxnSpPr>
          <p:nvPr/>
        </p:nvCxnSpPr>
        <p:spPr>
          <a:xfrm flipV="1">
            <a:off x="5012837" y="4803588"/>
            <a:ext cx="0" cy="566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C82B781-1D8F-3BBA-D86B-5C5EBD83AB62}"/>
              </a:ext>
            </a:extLst>
          </p:cNvPr>
          <p:cNvSpPr txBox="1"/>
          <p:nvPr/>
        </p:nvSpPr>
        <p:spPr>
          <a:xfrm>
            <a:off x="2493744" y="1470366"/>
            <a:ext cx="5052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710D67E-8264-A730-53EB-F903D4A867BF}"/>
              </a:ext>
            </a:extLst>
          </p:cNvPr>
          <p:cNvCxnSpPr>
            <a:cxnSpLocks/>
            <a:stCxn id="77" idx="3"/>
            <a:endCxn id="4" idx="1"/>
          </p:cNvCxnSpPr>
          <p:nvPr/>
        </p:nvCxnSpPr>
        <p:spPr>
          <a:xfrm>
            <a:off x="2999011" y="1655032"/>
            <a:ext cx="255336" cy="43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FCF24CC-321E-0B5E-CBE9-32771C8EF455}"/>
              </a:ext>
            </a:extLst>
          </p:cNvPr>
          <p:cNvCxnSpPr>
            <a:cxnSpLocks/>
            <a:stCxn id="77" idx="2"/>
            <a:endCxn id="6" idx="3"/>
          </p:cNvCxnSpPr>
          <p:nvPr/>
        </p:nvCxnSpPr>
        <p:spPr>
          <a:xfrm>
            <a:off x="2746378" y="1839698"/>
            <a:ext cx="0" cy="3326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68C4EB6-DC7E-6340-0B57-421DDF20B568}"/>
              </a:ext>
            </a:extLst>
          </p:cNvPr>
          <p:cNvSpPr txBox="1"/>
          <p:nvPr/>
        </p:nvSpPr>
        <p:spPr>
          <a:xfrm>
            <a:off x="5776794" y="604078"/>
            <a:ext cx="354872" cy="341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D871443-A292-E339-E2EB-C9BBF0E479D5}"/>
              </a:ext>
            </a:extLst>
          </p:cNvPr>
          <p:cNvSpPr/>
          <p:nvPr/>
        </p:nvSpPr>
        <p:spPr>
          <a:xfrm>
            <a:off x="6736377" y="2754746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 out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A383402-686E-C74D-A6A6-12BE1AF07754}"/>
              </a:ext>
            </a:extLst>
          </p:cNvPr>
          <p:cNvSpPr/>
          <p:nvPr/>
        </p:nvSpPr>
        <p:spPr>
          <a:xfrm>
            <a:off x="3501997" y="6108700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 out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C6D637C-CDDE-F6BF-2DA6-F87965072964}"/>
              </a:ext>
            </a:extLst>
          </p:cNvPr>
          <p:cNvSpPr/>
          <p:nvPr/>
        </p:nvSpPr>
        <p:spPr>
          <a:xfrm>
            <a:off x="6716235" y="4915192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 out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5C5B2A2-4BB6-AD20-E91A-4CBBD0EB4DE8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6131666" y="768051"/>
            <a:ext cx="258483" cy="8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D9599D9-66EB-3BF9-241A-9E9AEF27E35D}"/>
              </a:ext>
            </a:extLst>
          </p:cNvPr>
          <p:cNvSpPr txBox="1"/>
          <p:nvPr/>
        </p:nvSpPr>
        <p:spPr>
          <a:xfrm>
            <a:off x="6390149" y="591627"/>
            <a:ext cx="1695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Signal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280DD3F-8C1F-A600-E7D0-612AFF9DC161}"/>
              </a:ext>
            </a:extLst>
          </p:cNvPr>
          <p:cNvSpPr/>
          <p:nvPr/>
        </p:nvSpPr>
        <p:spPr>
          <a:xfrm>
            <a:off x="5776794" y="1070900"/>
            <a:ext cx="354872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6A71C83-3CE0-FF1E-A429-1B46FA4C05C0}"/>
              </a:ext>
            </a:extLst>
          </p:cNvPr>
          <p:cNvSpPr txBox="1"/>
          <p:nvPr/>
        </p:nvSpPr>
        <p:spPr>
          <a:xfrm>
            <a:off x="6406052" y="1031014"/>
            <a:ext cx="108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 Port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38D33EE-9B5C-876D-F3AD-5C8AEF66E32A}"/>
              </a:ext>
            </a:extLst>
          </p:cNvPr>
          <p:cNvSpPr/>
          <p:nvPr/>
        </p:nvSpPr>
        <p:spPr>
          <a:xfrm>
            <a:off x="5776794" y="1499880"/>
            <a:ext cx="354872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7B55A56-374F-4483-2B91-D60EB6DDE87A}"/>
              </a:ext>
            </a:extLst>
          </p:cNvPr>
          <p:cNvSpPr txBox="1"/>
          <p:nvPr/>
        </p:nvSpPr>
        <p:spPr>
          <a:xfrm>
            <a:off x="6406052" y="1455308"/>
            <a:ext cx="108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3EDD87-2547-ACB2-B69A-E198F5FCD68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131666" y="1215680"/>
            <a:ext cx="27438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0F657FC-D833-411B-6F8D-CA6A05BF2032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6131666" y="1639974"/>
            <a:ext cx="274386" cy="468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B14A819-DFD7-5630-D61D-5C108B429F31}"/>
              </a:ext>
            </a:extLst>
          </p:cNvPr>
          <p:cNvCxnSpPr>
            <a:cxnSpLocks/>
          </p:cNvCxnSpPr>
          <p:nvPr/>
        </p:nvCxnSpPr>
        <p:spPr>
          <a:xfrm>
            <a:off x="3421380" y="1824640"/>
            <a:ext cx="0" cy="2715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8490FF7-4D1A-4476-8F57-58CC6B805FA3}"/>
              </a:ext>
            </a:extLst>
          </p:cNvPr>
          <p:cNvCxnSpPr>
            <a:cxnSpLocks/>
          </p:cNvCxnSpPr>
          <p:nvPr/>
        </p:nvCxnSpPr>
        <p:spPr>
          <a:xfrm>
            <a:off x="2891158" y="2332456"/>
            <a:ext cx="29400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6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043AE6-4AE3-43D7-A776-1E1599E4C8F2}"/>
              </a:ext>
            </a:extLst>
          </p:cNvPr>
          <p:cNvSpPr/>
          <p:nvPr/>
        </p:nvSpPr>
        <p:spPr>
          <a:xfrm>
            <a:off x="3254347" y="1514567"/>
            <a:ext cx="900000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DFF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5E10C0-CB8C-1D84-85E3-2FF40260A691}"/>
              </a:ext>
            </a:extLst>
          </p:cNvPr>
          <p:cNvSpPr/>
          <p:nvPr/>
        </p:nvSpPr>
        <p:spPr>
          <a:xfrm>
            <a:off x="3185160" y="2103120"/>
            <a:ext cx="472440" cy="472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74C7E8-6250-316E-87EA-D866C3E9D3CE}"/>
              </a:ext>
            </a:extLst>
          </p:cNvPr>
          <p:cNvSpPr/>
          <p:nvPr/>
        </p:nvSpPr>
        <p:spPr>
          <a:xfrm rot="16200000">
            <a:off x="2296378" y="2477527"/>
            <a:ext cx="900000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</a:p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533B61-FC31-B1B6-D2F7-4CCF529F443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1380" y="1831524"/>
            <a:ext cx="0" cy="2715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A85EA5-42B0-FC04-B5AF-0E940AE2CEB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91158" y="2339340"/>
            <a:ext cx="29400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BAA4FF9-8DB7-9DAA-F8E5-397309291AFB}"/>
              </a:ext>
            </a:extLst>
          </p:cNvPr>
          <p:cNvSpPr/>
          <p:nvPr/>
        </p:nvSpPr>
        <p:spPr>
          <a:xfrm>
            <a:off x="1298547" y="2477526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 in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E85F9C-3EC1-EF2B-71C6-ACFB0C6EAB98}"/>
              </a:ext>
            </a:extLst>
          </p:cNvPr>
          <p:cNvSpPr/>
          <p:nvPr/>
        </p:nvSpPr>
        <p:spPr>
          <a:xfrm>
            <a:off x="3254347" y="897347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 in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BF364E-71BA-057F-F3C4-84B47D214962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2198547" y="2622306"/>
            <a:ext cx="40305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1D6F2E6-5D5B-9DE4-51A0-CEEEC81360A3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3704347" y="1186907"/>
            <a:ext cx="0" cy="3276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2D5ED4-4C4C-3633-938A-32C98B76F613}"/>
              </a:ext>
            </a:extLst>
          </p:cNvPr>
          <p:cNvCxnSpPr>
            <a:cxnSpLocks/>
          </p:cNvCxnSpPr>
          <p:nvPr/>
        </p:nvCxnSpPr>
        <p:spPr>
          <a:xfrm flipV="1">
            <a:off x="2891158" y="2885239"/>
            <a:ext cx="3827142" cy="2988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090C971-806E-ABEC-04D1-44E670403681}"/>
              </a:ext>
            </a:extLst>
          </p:cNvPr>
          <p:cNvCxnSpPr>
            <a:cxnSpLocks/>
          </p:cNvCxnSpPr>
          <p:nvPr/>
        </p:nvCxnSpPr>
        <p:spPr>
          <a:xfrm>
            <a:off x="3951997" y="1804127"/>
            <a:ext cx="0" cy="43045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19354CE-872F-F1A6-F18B-0DEA3C684DC9}"/>
              </a:ext>
            </a:extLst>
          </p:cNvPr>
          <p:cNvSpPr/>
          <p:nvPr/>
        </p:nvSpPr>
        <p:spPr>
          <a:xfrm>
            <a:off x="4074635" y="3003120"/>
            <a:ext cx="472440" cy="4724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DFF</a:t>
            </a:r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031A6CC-4AAA-A77C-893D-A48793DC108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588413" y="2506373"/>
            <a:ext cx="486222" cy="49674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18B76D2-C506-3FC2-C301-D6BA51406EB6}"/>
              </a:ext>
            </a:extLst>
          </p:cNvPr>
          <p:cNvSpPr/>
          <p:nvPr/>
        </p:nvSpPr>
        <p:spPr>
          <a:xfrm>
            <a:off x="4776617" y="3706654"/>
            <a:ext cx="472440" cy="4724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642CC5-C260-99DC-4546-E21C37C080C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47075" y="3475560"/>
            <a:ext cx="298729" cy="30028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B1777EB-620E-4332-DCB8-D92132214C46}"/>
              </a:ext>
            </a:extLst>
          </p:cNvPr>
          <p:cNvSpPr/>
          <p:nvPr/>
        </p:nvSpPr>
        <p:spPr>
          <a:xfrm>
            <a:off x="4776617" y="4331148"/>
            <a:ext cx="472440" cy="4724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DFF</a:t>
            </a:r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01B2447-245E-F35D-863D-F8A252A88171}"/>
              </a:ext>
            </a:extLst>
          </p:cNvPr>
          <p:cNvCxnSpPr>
            <a:stCxn id="30" idx="6"/>
            <a:endCxn id="35" idx="3"/>
          </p:cNvCxnSpPr>
          <p:nvPr/>
        </p:nvCxnSpPr>
        <p:spPr>
          <a:xfrm>
            <a:off x="5249057" y="3942874"/>
            <a:ext cx="12700" cy="624494"/>
          </a:xfrm>
          <a:prstGeom prst="bentConnector3">
            <a:avLst>
              <a:gd name="adj1" fmla="val 180000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074F765-EA81-1D0C-F3F1-8C8327A4CC9A}"/>
              </a:ext>
            </a:extLst>
          </p:cNvPr>
          <p:cNvCxnSpPr>
            <a:cxnSpLocks/>
            <a:stCxn id="35" idx="1"/>
            <a:endCxn id="30" idx="2"/>
          </p:cNvCxnSpPr>
          <p:nvPr/>
        </p:nvCxnSpPr>
        <p:spPr>
          <a:xfrm rot="10800000">
            <a:off x="4776617" y="3942874"/>
            <a:ext cx="12700" cy="624494"/>
          </a:xfrm>
          <a:prstGeom prst="bentConnector3">
            <a:avLst>
              <a:gd name="adj1" fmla="val 180000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78638F16-DF43-9CBF-64EF-03C929E04EE0}"/>
              </a:ext>
            </a:extLst>
          </p:cNvPr>
          <p:cNvSpPr/>
          <p:nvPr/>
        </p:nvSpPr>
        <p:spPr>
          <a:xfrm>
            <a:off x="1298547" y="5119126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 in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1D0733C-18F0-A6C3-E3FA-B8CF20331EF0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198547" y="5263906"/>
            <a:ext cx="387512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561DF26-A8F8-E6CD-C62D-ED14B1EB1F6A}"/>
              </a:ext>
            </a:extLst>
          </p:cNvPr>
          <p:cNvSpPr/>
          <p:nvPr/>
        </p:nvSpPr>
        <p:spPr>
          <a:xfrm>
            <a:off x="6077456" y="4735549"/>
            <a:ext cx="104775" cy="1360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11AAFDD-547C-8105-3F73-4AE02B0A8035}"/>
              </a:ext>
            </a:extLst>
          </p:cNvPr>
          <p:cNvCxnSpPr>
            <a:cxnSpLocks/>
            <a:stCxn id="30" idx="6"/>
            <a:endCxn id="53" idx="1"/>
          </p:cNvCxnSpPr>
          <p:nvPr/>
        </p:nvCxnSpPr>
        <p:spPr>
          <a:xfrm>
            <a:off x="5249057" y="3942874"/>
            <a:ext cx="828399" cy="860714"/>
          </a:xfrm>
          <a:prstGeom prst="bentConnector3">
            <a:avLst>
              <a:gd name="adj1" fmla="val 27962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9297299-5E36-E72D-AA03-174D4C630707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6290786" y="5059972"/>
            <a:ext cx="427514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0DF985D-4715-A8BA-0397-AB9E57C1854A}"/>
              </a:ext>
            </a:extLst>
          </p:cNvPr>
          <p:cNvSpPr txBox="1"/>
          <p:nvPr/>
        </p:nvSpPr>
        <p:spPr>
          <a:xfrm>
            <a:off x="5585239" y="4063441"/>
            <a:ext cx="11977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Put&amp;Pass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02FB9C5-23FB-97A8-BBE0-2C126A4E4625}"/>
              </a:ext>
            </a:extLst>
          </p:cNvPr>
          <p:cNvCxnSpPr>
            <a:cxnSpLocks/>
            <a:stCxn id="66" idx="2"/>
            <a:endCxn id="43" idx="3"/>
          </p:cNvCxnSpPr>
          <p:nvPr/>
        </p:nvCxnSpPr>
        <p:spPr>
          <a:xfrm flipH="1">
            <a:off x="6182232" y="4432773"/>
            <a:ext cx="1889" cy="26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5BBFFD0-0462-BB5D-5DF2-2EB5DCE71BD3}"/>
              </a:ext>
            </a:extLst>
          </p:cNvPr>
          <p:cNvSpPr txBox="1"/>
          <p:nvPr/>
        </p:nvSpPr>
        <p:spPr>
          <a:xfrm>
            <a:off x="4228007" y="5370514"/>
            <a:ext cx="156966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Accumulation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96D0DBD-7C15-5D3A-6E3E-09E76F74586C}"/>
              </a:ext>
            </a:extLst>
          </p:cNvPr>
          <p:cNvCxnSpPr>
            <a:cxnSpLocks/>
            <a:stCxn id="73" idx="0"/>
            <a:endCxn id="35" idx="2"/>
          </p:cNvCxnSpPr>
          <p:nvPr/>
        </p:nvCxnSpPr>
        <p:spPr>
          <a:xfrm flipV="1">
            <a:off x="5012837" y="4803588"/>
            <a:ext cx="0" cy="566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C82B781-1D8F-3BBA-D86B-5C5EBD83AB62}"/>
              </a:ext>
            </a:extLst>
          </p:cNvPr>
          <p:cNvSpPr txBox="1"/>
          <p:nvPr/>
        </p:nvSpPr>
        <p:spPr>
          <a:xfrm>
            <a:off x="2493744" y="1470366"/>
            <a:ext cx="5052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710D67E-8264-A730-53EB-F903D4A867BF}"/>
              </a:ext>
            </a:extLst>
          </p:cNvPr>
          <p:cNvCxnSpPr>
            <a:cxnSpLocks/>
            <a:stCxn id="77" idx="3"/>
            <a:endCxn id="4" idx="1"/>
          </p:cNvCxnSpPr>
          <p:nvPr/>
        </p:nvCxnSpPr>
        <p:spPr>
          <a:xfrm>
            <a:off x="2999011" y="1655032"/>
            <a:ext cx="255336" cy="43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FCF24CC-321E-0B5E-CBE9-32771C8EF455}"/>
              </a:ext>
            </a:extLst>
          </p:cNvPr>
          <p:cNvCxnSpPr>
            <a:cxnSpLocks/>
            <a:stCxn id="77" idx="2"/>
            <a:endCxn id="6" idx="3"/>
          </p:cNvCxnSpPr>
          <p:nvPr/>
        </p:nvCxnSpPr>
        <p:spPr>
          <a:xfrm>
            <a:off x="2746378" y="1839698"/>
            <a:ext cx="0" cy="3326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68C4EB6-DC7E-6340-0B57-421DDF20B568}"/>
              </a:ext>
            </a:extLst>
          </p:cNvPr>
          <p:cNvSpPr txBox="1"/>
          <p:nvPr/>
        </p:nvSpPr>
        <p:spPr>
          <a:xfrm>
            <a:off x="5776794" y="604078"/>
            <a:ext cx="354872" cy="341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D871443-A292-E339-E2EB-C9BBF0E479D5}"/>
              </a:ext>
            </a:extLst>
          </p:cNvPr>
          <p:cNvSpPr/>
          <p:nvPr/>
        </p:nvSpPr>
        <p:spPr>
          <a:xfrm>
            <a:off x="6736377" y="2754746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 out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A383402-686E-C74D-A6A6-12BE1AF07754}"/>
              </a:ext>
            </a:extLst>
          </p:cNvPr>
          <p:cNvSpPr/>
          <p:nvPr/>
        </p:nvSpPr>
        <p:spPr>
          <a:xfrm>
            <a:off x="3501997" y="6108700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 out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C6D637C-CDDE-F6BF-2DA6-F87965072964}"/>
              </a:ext>
            </a:extLst>
          </p:cNvPr>
          <p:cNvSpPr/>
          <p:nvPr/>
        </p:nvSpPr>
        <p:spPr>
          <a:xfrm>
            <a:off x="6716235" y="4915192"/>
            <a:ext cx="900000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 out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5C5B2A2-4BB6-AD20-E91A-4CBBD0EB4DE8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6131666" y="768051"/>
            <a:ext cx="258483" cy="8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D9599D9-66EB-3BF9-241A-9E9AEF27E35D}"/>
              </a:ext>
            </a:extLst>
          </p:cNvPr>
          <p:cNvSpPr txBox="1"/>
          <p:nvPr/>
        </p:nvSpPr>
        <p:spPr>
          <a:xfrm>
            <a:off x="6390149" y="591627"/>
            <a:ext cx="1695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Signal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280DD3F-8C1F-A600-E7D0-612AFF9DC161}"/>
              </a:ext>
            </a:extLst>
          </p:cNvPr>
          <p:cNvSpPr/>
          <p:nvPr/>
        </p:nvSpPr>
        <p:spPr>
          <a:xfrm>
            <a:off x="5776794" y="1070900"/>
            <a:ext cx="354872" cy="289560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6A71C83-3CE0-FF1E-A429-1B46FA4C05C0}"/>
              </a:ext>
            </a:extLst>
          </p:cNvPr>
          <p:cNvSpPr txBox="1"/>
          <p:nvPr/>
        </p:nvSpPr>
        <p:spPr>
          <a:xfrm>
            <a:off x="6406052" y="1031014"/>
            <a:ext cx="108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 Port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38D33EE-9B5C-876D-F3AD-5C8AEF66E32A}"/>
              </a:ext>
            </a:extLst>
          </p:cNvPr>
          <p:cNvSpPr/>
          <p:nvPr/>
        </p:nvSpPr>
        <p:spPr>
          <a:xfrm>
            <a:off x="5776794" y="1499880"/>
            <a:ext cx="354872" cy="2895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7B55A56-374F-4483-2B91-D60EB6DDE87A}"/>
              </a:ext>
            </a:extLst>
          </p:cNvPr>
          <p:cNvSpPr txBox="1"/>
          <p:nvPr/>
        </p:nvSpPr>
        <p:spPr>
          <a:xfrm>
            <a:off x="6406052" y="1455308"/>
            <a:ext cx="108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3EDD87-2547-ACB2-B69A-E198F5FCD68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131666" y="1215680"/>
            <a:ext cx="27438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0F657FC-D833-411B-6F8D-CA6A05BF2032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6131666" y="1639974"/>
            <a:ext cx="274386" cy="468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B14A819-DFD7-5630-D61D-5C108B429F31}"/>
              </a:ext>
            </a:extLst>
          </p:cNvPr>
          <p:cNvCxnSpPr>
            <a:cxnSpLocks/>
          </p:cNvCxnSpPr>
          <p:nvPr/>
        </p:nvCxnSpPr>
        <p:spPr>
          <a:xfrm>
            <a:off x="3421380" y="1824640"/>
            <a:ext cx="0" cy="2715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8490FF7-4D1A-4476-8F57-58CC6B805FA3}"/>
              </a:ext>
            </a:extLst>
          </p:cNvPr>
          <p:cNvCxnSpPr>
            <a:cxnSpLocks/>
          </p:cNvCxnSpPr>
          <p:nvPr/>
        </p:nvCxnSpPr>
        <p:spPr>
          <a:xfrm>
            <a:off x="2891158" y="2332456"/>
            <a:ext cx="294002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手动操作 42">
            <a:extLst>
              <a:ext uri="{FF2B5EF4-FFF2-40B4-BE49-F238E27FC236}">
                <a16:creationId xmlns:a16="http://schemas.microsoft.com/office/drawing/2014/main" id="{99D21D90-02FA-0D3C-26C3-5F5706B81FFB}"/>
              </a:ext>
            </a:extLst>
          </p:cNvPr>
          <p:cNvSpPr/>
          <p:nvPr/>
        </p:nvSpPr>
        <p:spPr>
          <a:xfrm rot="16200000">
            <a:off x="5725031" y="4951418"/>
            <a:ext cx="914400" cy="217109"/>
          </a:xfrm>
          <a:prstGeom prst="flowChartManualOpera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DFF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0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C58DA93-C6F9-B33B-42EA-2D629AEEE47A}"/>
              </a:ext>
            </a:extLst>
          </p:cNvPr>
          <p:cNvSpPr/>
          <p:nvPr/>
        </p:nvSpPr>
        <p:spPr>
          <a:xfrm>
            <a:off x="4674380" y="3801173"/>
            <a:ext cx="3164839" cy="2889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0B7D7410-01B7-7458-110A-6CA38F30BC33}"/>
              </a:ext>
            </a:extLst>
          </p:cNvPr>
          <p:cNvSpPr/>
          <p:nvPr/>
        </p:nvSpPr>
        <p:spPr>
          <a:xfrm>
            <a:off x="1447800" y="3807889"/>
            <a:ext cx="3164839" cy="2889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0A6FF6E6-9E22-D62D-899E-3FD82ADC946A}"/>
              </a:ext>
            </a:extLst>
          </p:cNvPr>
          <p:cNvSpPr/>
          <p:nvPr/>
        </p:nvSpPr>
        <p:spPr>
          <a:xfrm>
            <a:off x="4674380" y="811164"/>
            <a:ext cx="3164839" cy="2889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2B125332-1BB1-679A-8DE5-3F89E0C7761E}"/>
              </a:ext>
            </a:extLst>
          </p:cNvPr>
          <p:cNvSpPr/>
          <p:nvPr/>
        </p:nvSpPr>
        <p:spPr>
          <a:xfrm>
            <a:off x="1447800" y="817880"/>
            <a:ext cx="3164839" cy="2889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1585107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2391557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3198007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4004457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1585107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2391557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3198007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4004457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1585107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2391557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3198007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4004457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1585107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2391557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3198007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4004457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38C4BC-2D7C-8CE1-8812-9BAF64B689B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821327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A438E6-96E6-EE0A-A9E1-B24F5A06965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627777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00FE4E0-332C-0D42-9534-AB625F6932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57547" y="11688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45456A0-87EE-6867-FA54-39DA4E8F48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63997" y="11688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CF66AE0-6414-F169-7B7E-8B5CD55D27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670447" y="11688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5E0A26E-1E99-08DB-FE69-72FB83FE2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670447" y="19117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A42C034-060A-D4E0-C3BA-C409233D5F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863997" y="19117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09F6812-23A3-9F79-3C40-9BDF09E3312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057547" y="19117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5EEB68B-447E-6405-87C8-FBC8C7A92A3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821327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C83A030-80F9-8844-E517-8582518EB51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27777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A850C56-EAFD-FD18-BDDC-D3A977E47E6A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434227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68EF65B-A190-2545-FF82-9DF892544FA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240677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2E93D89-AB99-C556-AA9C-C095C6EC9A0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434227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8AE8687-3786-46D1-0590-D17612B1A24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240677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071B0C6-9561-C62F-8BBE-71E01D79DBF9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4240677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BACFE72-2518-5B31-D377-C78024EA7A7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434227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54528C8-AF24-4020-7B2D-1A570253AAD0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2627777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C0B0716-2947-1627-8866-8E2291B2F73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1821327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A8E1B4D-89C8-9DD2-DE96-6C76D63F3CA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057547" y="26547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851CA9D-922F-7CE9-D01E-8FBE28603EC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863997" y="26547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D19B1B2F-ADDB-C64F-331F-BD37482F656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70447" y="26547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6F20712-2E5A-54EB-38E6-9E756F30CEF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670447" y="33976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611572E-DF38-472E-4282-BCC6AF1D76A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863997" y="33976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A2F5430-B9C5-14B7-2E90-F53257AE564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057547" y="33976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92AEB43B-02B4-0315-9D71-EE8B51E3F0D1}"/>
              </a:ext>
            </a:extLst>
          </p:cNvPr>
          <p:cNvSpPr/>
          <p:nvPr/>
        </p:nvSpPr>
        <p:spPr>
          <a:xfrm>
            <a:off x="778805" y="932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5E4D1CE-FA1E-9FD3-9058-765B86C45A7C}"/>
              </a:ext>
            </a:extLst>
          </p:cNvPr>
          <p:cNvSpPr/>
          <p:nvPr/>
        </p:nvSpPr>
        <p:spPr>
          <a:xfrm>
            <a:off x="778805" y="1675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58CA0BF-84D2-2565-B220-B719494C4CB7}"/>
              </a:ext>
            </a:extLst>
          </p:cNvPr>
          <p:cNvSpPr/>
          <p:nvPr/>
        </p:nvSpPr>
        <p:spPr>
          <a:xfrm>
            <a:off x="778805" y="2418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F417EAE6-116E-4DB1-A4CD-B2013789525F}"/>
              </a:ext>
            </a:extLst>
          </p:cNvPr>
          <p:cNvSpPr/>
          <p:nvPr/>
        </p:nvSpPr>
        <p:spPr>
          <a:xfrm>
            <a:off x="778805" y="3161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A84AD72-7EAA-0C11-F673-7D0F11F2252B}"/>
              </a:ext>
            </a:extLst>
          </p:cNvPr>
          <p:cNvSpPr/>
          <p:nvPr/>
        </p:nvSpPr>
        <p:spPr>
          <a:xfrm>
            <a:off x="1585107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B0E6BC4-8D02-C6FA-A16F-6F47FCECDBDD}"/>
              </a:ext>
            </a:extLst>
          </p:cNvPr>
          <p:cNvSpPr/>
          <p:nvPr/>
        </p:nvSpPr>
        <p:spPr>
          <a:xfrm>
            <a:off x="2391557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26C636C-C238-26CA-7BA7-B46AF70CEFEF}"/>
              </a:ext>
            </a:extLst>
          </p:cNvPr>
          <p:cNvSpPr/>
          <p:nvPr/>
        </p:nvSpPr>
        <p:spPr>
          <a:xfrm>
            <a:off x="3198007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68915EB-98D7-9225-3FB4-889FE36C2189}"/>
              </a:ext>
            </a:extLst>
          </p:cNvPr>
          <p:cNvSpPr/>
          <p:nvPr/>
        </p:nvSpPr>
        <p:spPr>
          <a:xfrm>
            <a:off x="4004457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84B55E12-94CA-9CED-DEA2-7A523E5696FB}"/>
              </a:ext>
            </a:extLst>
          </p:cNvPr>
          <p:cNvCxnSpPr>
            <a:cxnSpLocks/>
            <a:stCxn id="169" idx="2"/>
            <a:endCxn id="4" idx="0"/>
          </p:cNvCxnSpPr>
          <p:nvPr/>
        </p:nvCxnSpPr>
        <p:spPr>
          <a:xfrm>
            <a:off x="1821327" y="662119"/>
            <a:ext cx="0" cy="27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9643D215-E959-6F56-5AD1-A520E75ED7B6}"/>
              </a:ext>
            </a:extLst>
          </p:cNvPr>
          <p:cNvCxnSpPr>
            <a:cxnSpLocks/>
          </p:cNvCxnSpPr>
          <p:nvPr/>
        </p:nvCxnSpPr>
        <p:spPr>
          <a:xfrm>
            <a:off x="2627777" y="6621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CEB45E7-BDBE-45F9-31E5-5ACA0533E343}"/>
              </a:ext>
            </a:extLst>
          </p:cNvPr>
          <p:cNvCxnSpPr>
            <a:cxnSpLocks/>
          </p:cNvCxnSpPr>
          <p:nvPr/>
        </p:nvCxnSpPr>
        <p:spPr>
          <a:xfrm>
            <a:off x="3434227" y="6621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1AE185E-E0DA-8212-9789-C336B342F964}"/>
              </a:ext>
            </a:extLst>
          </p:cNvPr>
          <p:cNvCxnSpPr>
            <a:cxnSpLocks/>
          </p:cNvCxnSpPr>
          <p:nvPr/>
        </p:nvCxnSpPr>
        <p:spPr>
          <a:xfrm>
            <a:off x="4240677" y="6621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C1789F2-5A30-F615-DFF5-1F47112476E7}"/>
              </a:ext>
            </a:extLst>
          </p:cNvPr>
          <p:cNvCxnSpPr>
            <a:cxnSpLocks/>
          </p:cNvCxnSpPr>
          <p:nvPr/>
        </p:nvCxnSpPr>
        <p:spPr>
          <a:xfrm>
            <a:off x="1251245" y="116294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D23C8699-3B2A-359E-BD8D-565AAAE37196}"/>
              </a:ext>
            </a:extLst>
          </p:cNvPr>
          <p:cNvCxnSpPr>
            <a:cxnSpLocks/>
          </p:cNvCxnSpPr>
          <p:nvPr/>
        </p:nvCxnSpPr>
        <p:spPr>
          <a:xfrm>
            <a:off x="1251245" y="190589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38EF8CA-8A23-69C2-57A3-9DB38D3D8681}"/>
              </a:ext>
            </a:extLst>
          </p:cNvPr>
          <p:cNvCxnSpPr>
            <a:cxnSpLocks/>
          </p:cNvCxnSpPr>
          <p:nvPr/>
        </p:nvCxnSpPr>
        <p:spPr>
          <a:xfrm>
            <a:off x="1251245" y="264884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CF84636-CB76-21DF-15E1-1020ADEE51DC}"/>
              </a:ext>
            </a:extLst>
          </p:cNvPr>
          <p:cNvCxnSpPr>
            <a:cxnSpLocks/>
          </p:cNvCxnSpPr>
          <p:nvPr/>
        </p:nvCxnSpPr>
        <p:spPr>
          <a:xfrm>
            <a:off x="1251245" y="3391796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1380E25-2937-05E8-D78C-3EBF09B91CCB}"/>
              </a:ext>
            </a:extLst>
          </p:cNvPr>
          <p:cNvSpPr/>
          <p:nvPr/>
        </p:nvSpPr>
        <p:spPr>
          <a:xfrm>
            <a:off x="778658" y="935430"/>
            <a:ext cx="472440" cy="2698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B</a:t>
            </a:r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892129E-799F-19CC-397F-CB87BE46FB20}"/>
              </a:ext>
            </a:extLst>
          </p:cNvPr>
          <p:cNvSpPr/>
          <p:nvPr/>
        </p:nvSpPr>
        <p:spPr>
          <a:xfrm rot="16200000">
            <a:off x="2790841" y="-1017774"/>
            <a:ext cx="480321" cy="289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A</a:t>
            </a:r>
            <a:endParaRPr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C8E94B2-E75D-B0BA-4E11-ED4DA123D691}"/>
              </a:ext>
            </a:extLst>
          </p:cNvPr>
          <p:cNvCxnSpPr>
            <a:cxnSpLocks/>
          </p:cNvCxnSpPr>
          <p:nvPr/>
        </p:nvCxnSpPr>
        <p:spPr>
          <a:xfrm>
            <a:off x="2057547" y="13161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94B8A49-FB3E-0586-433D-A120394388EF}"/>
              </a:ext>
            </a:extLst>
          </p:cNvPr>
          <p:cNvCxnSpPr>
            <a:cxnSpLocks/>
          </p:cNvCxnSpPr>
          <p:nvPr/>
        </p:nvCxnSpPr>
        <p:spPr>
          <a:xfrm>
            <a:off x="2863997" y="13161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DFEE46B-B646-491B-A194-13A7F8A10182}"/>
              </a:ext>
            </a:extLst>
          </p:cNvPr>
          <p:cNvCxnSpPr>
            <a:cxnSpLocks/>
          </p:cNvCxnSpPr>
          <p:nvPr/>
        </p:nvCxnSpPr>
        <p:spPr>
          <a:xfrm>
            <a:off x="3670447" y="13161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F70538F-DD78-FAEB-CD69-2B643013D58B}"/>
              </a:ext>
            </a:extLst>
          </p:cNvPr>
          <p:cNvCxnSpPr>
            <a:cxnSpLocks/>
          </p:cNvCxnSpPr>
          <p:nvPr/>
        </p:nvCxnSpPr>
        <p:spPr>
          <a:xfrm>
            <a:off x="3670447" y="20591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BE0F9691-1F95-07CA-4517-CA077F9AC868}"/>
              </a:ext>
            </a:extLst>
          </p:cNvPr>
          <p:cNvCxnSpPr>
            <a:cxnSpLocks/>
          </p:cNvCxnSpPr>
          <p:nvPr/>
        </p:nvCxnSpPr>
        <p:spPr>
          <a:xfrm>
            <a:off x="2863997" y="20591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3A5BA44B-6016-37AF-1C87-D0737808CEEF}"/>
              </a:ext>
            </a:extLst>
          </p:cNvPr>
          <p:cNvCxnSpPr>
            <a:cxnSpLocks/>
          </p:cNvCxnSpPr>
          <p:nvPr/>
        </p:nvCxnSpPr>
        <p:spPr>
          <a:xfrm>
            <a:off x="2057547" y="20591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45DFD85A-CDF7-1115-5885-6404074D73C1}"/>
              </a:ext>
            </a:extLst>
          </p:cNvPr>
          <p:cNvCxnSpPr>
            <a:cxnSpLocks/>
          </p:cNvCxnSpPr>
          <p:nvPr/>
        </p:nvCxnSpPr>
        <p:spPr>
          <a:xfrm>
            <a:off x="2057547" y="28020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E85E6C8-20F0-EDBF-D1E5-B1C5AB39B6F0}"/>
              </a:ext>
            </a:extLst>
          </p:cNvPr>
          <p:cNvCxnSpPr>
            <a:cxnSpLocks/>
          </p:cNvCxnSpPr>
          <p:nvPr/>
        </p:nvCxnSpPr>
        <p:spPr>
          <a:xfrm>
            <a:off x="2863997" y="28020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A2C4EC5-A21A-A0AB-1C4D-3FE01CBC98A9}"/>
              </a:ext>
            </a:extLst>
          </p:cNvPr>
          <p:cNvCxnSpPr>
            <a:cxnSpLocks/>
          </p:cNvCxnSpPr>
          <p:nvPr/>
        </p:nvCxnSpPr>
        <p:spPr>
          <a:xfrm>
            <a:off x="3670447" y="28020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8492B0E-AE92-56E0-5312-5F0415E05869}"/>
              </a:ext>
            </a:extLst>
          </p:cNvPr>
          <p:cNvCxnSpPr>
            <a:cxnSpLocks/>
          </p:cNvCxnSpPr>
          <p:nvPr/>
        </p:nvCxnSpPr>
        <p:spPr>
          <a:xfrm>
            <a:off x="3670447" y="35450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578DD6C-67E6-E5D2-06F0-D17258A079AE}"/>
              </a:ext>
            </a:extLst>
          </p:cNvPr>
          <p:cNvCxnSpPr>
            <a:cxnSpLocks/>
          </p:cNvCxnSpPr>
          <p:nvPr/>
        </p:nvCxnSpPr>
        <p:spPr>
          <a:xfrm>
            <a:off x="2863997" y="35450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B6DDF44-6358-6AEF-BB97-E84DA03B566B}"/>
              </a:ext>
            </a:extLst>
          </p:cNvPr>
          <p:cNvCxnSpPr>
            <a:cxnSpLocks/>
          </p:cNvCxnSpPr>
          <p:nvPr/>
        </p:nvCxnSpPr>
        <p:spPr>
          <a:xfrm>
            <a:off x="2057547" y="35450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518DA2D-24EC-A3DF-1E48-7FD1550A1187}"/>
              </a:ext>
            </a:extLst>
          </p:cNvPr>
          <p:cNvSpPr/>
          <p:nvPr/>
        </p:nvSpPr>
        <p:spPr>
          <a:xfrm>
            <a:off x="4810906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06A12-6A98-F313-7F50-9023CB90BD65}"/>
              </a:ext>
            </a:extLst>
          </p:cNvPr>
          <p:cNvSpPr/>
          <p:nvPr/>
        </p:nvSpPr>
        <p:spPr>
          <a:xfrm>
            <a:off x="5617356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D9D6D5-1B59-5B52-A7AA-2C39243A18B7}"/>
              </a:ext>
            </a:extLst>
          </p:cNvPr>
          <p:cNvSpPr/>
          <p:nvPr/>
        </p:nvSpPr>
        <p:spPr>
          <a:xfrm>
            <a:off x="6423806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4997A9-D2F4-E4BE-7CA3-56DE0306E398}"/>
              </a:ext>
            </a:extLst>
          </p:cNvPr>
          <p:cNvSpPr/>
          <p:nvPr/>
        </p:nvSpPr>
        <p:spPr>
          <a:xfrm>
            <a:off x="7230256" y="9326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E14CB8-FA64-7AAC-2C06-F1FB70BE0296}"/>
              </a:ext>
            </a:extLst>
          </p:cNvPr>
          <p:cNvSpPr/>
          <p:nvPr/>
        </p:nvSpPr>
        <p:spPr>
          <a:xfrm>
            <a:off x="4810906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0B6F80-E27D-E631-11A3-18B67D36C45C}"/>
              </a:ext>
            </a:extLst>
          </p:cNvPr>
          <p:cNvSpPr/>
          <p:nvPr/>
        </p:nvSpPr>
        <p:spPr>
          <a:xfrm>
            <a:off x="5617356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AC24C15-3554-F09A-D0F1-04262E6AC740}"/>
              </a:ext>
            </a:extLst>
          </p:cNvPr>
          <p:cNvSpPr/>
          <p:nvPr/>
        </p:nvSpPr>
        <p:spPr>
          <a:xfrm>
            <a:off x="6423806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F11B6F-BC4E-EFDD-718F-4AD5506FBB1D}"/>
              </a:ext>
            </a:extLst>
          </p:cNvPr>
          <p:cNvSpPr/>
          <p:nvPr/>
        </p:nvSpPr>
        <p:spPr>
          <a:xfrm>
            <a:off x="7230256" y="16755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8C498B-F27D-469E-D2B7-F3A55D4FDEA1}"/>
              </a:ext>
            </a:extLst>
          </p:cNvPr>
          <p:cNvSpPr/>
          <p:nvPr/>
        </p:nvSpPr>
        <p:spPr>
          <a:xfrm>
            <a:off x="4810906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E40453-0E22-E03C-A03F-50BEE9C2A62E}"/>
              </a:ext>
            </a:extLst>
          </p:cNvPr>
          <p:cNvSpPr/>
          <p:nvPr/>
        </p:nvSpPr>
        <p:spPr>
          <a:xfrm>
            <a:off x="5617356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D483E88-99A8-76F6-F6FA-D8238E6EBE51}"/>
              </a:ext>
            </a:extLst>
          </p:cNvPr>
          <p:cNvSpPr/>
          <p:nvPr/>
        </p:nvSpPr>
        <p:spPr>
          <a:xfrm>
            <a:off x="6423806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AC7406-55DE-CDFB-B440-536D45FE957B}"/>
              </a:ext>
            </a:extLst>
          </p:cNvPr>
          <p:cNvSpPr/>
          <p:nvPr/>
        </p:nvSpPr>
        <p:spPr>
          <a:xfrm>
            <a:off x="7230256" y="241852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2DA225-EE68-7A50-146E-DE9728262C79}"/>
              </a:ext>
            </a:extLst>
          </p:cNvPr>
          <p:cNvSpPr/>
          <p:nvPr/>
        </p:nvSpPr>
        <p:spPr>
          <a:xfrm>
            <a:off x="4810906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E69B21E-2742-8E9D-5D72-01174479A405}"/>
              </a:ext>
            </a:extLst>
          </p:cNvPr>
          <p:cNvSpPr/>
          <p:nvPr/>
        </p:nvSpPr>
        <p:spPr>
          <a:xfrm>
            <a:off x="5617356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A87593-16E3-8727-E4D5-C0FFC6A28C26}"/>
              </a:ext>
            </a:extLst>
          </p:cNvPr>
          <p:cNvSpPr/>
          <p:nvPr/>
        </p:nvSpPr>
        <p:spPr>
          <a:xfrm>
            <a:off x="6423806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86F3F43-47B4-2127-7E96-DE5B7A2B9CE1}"/>
              </a:ext>
            </a:extLst>
          </p:cNvPr>
          <p:cNvSpPr/>
          <p:nvPr/>
        </p:nvSpPr>
        <p:spPr>
          <a:xfrm>
            <a:off x="7230256" y="3161478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2CDA69F-BC5B-08AD-5F21-EA4D0ADB5073}"/>
              </a:ext>
            </a:extLst>
          </p:cNvPr>
          <p:cNvCxnSpPr>
            <a:stCxn id="2" idx="2"/>
            <a:endCxn id="23" idx="0"/>
          </p:cNvCxnSpPr>
          <p:nvPr/>
        </p:nvCxnSpPr>
        <p:spPr>
          <a:xfrm>
            <a:off x="5047126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64825CE-3A83-5894-DEE1-ABC593FB380D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5853576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7AB841B-E833-64BF-F3A2-561052D0976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283346" y="11688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1ADCD23-5B77-B4F5-AC9A-10511BF77306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6089796" y="11688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C73B9E4-2067-1BBE-B769-A2C7490A8E9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896246" y="11688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D3BBD0-CBFA-8F2E-D2A1-FB37B81E349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896246" y="19117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CB6C4D2-299F-0E54-C587-154A4D70159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089796" y="19117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7B9C9C-44F7-6015-A33B-1F17CA892AA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283346" y="19117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AFA7B60-800C-69FA-5952-5442C0E69C29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047126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B08D950-CE97-13B9-B310-8469A23DCE9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5853576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E23F841-A19A-D18B-292D-75D17FF68A9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660026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D2FAF02-D5D8-7F2F-2A44-EB738577391E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7466476" y="21480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9DA3407-B44F-E99D-C8F1-06693CFAC89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660026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04E121B-A719-0CCC-A004-EA3BFC9A711D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466476" y="14050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93AB889-B2B6-B1CC-616D-48B68FFAD066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7466476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9D9D83E-1C61-E9CF-46CE-C2439B0F82E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660026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7D22AC7-6BE2-B477-BFFA-A65532F48A3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853576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7EB92C5-C297-079A-E59D-D8203B232D58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5047126" y="289096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EB88A37-289B-CD76-9054-3ED603ADACBA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283346" y="26547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3333A85-03E3-C8B9-39FE-8DC42A64CFA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089796" y="26547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ECB1EA0-253D-CE71-B581-EDAB84C8BD2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6896246" y="26547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36E158-990C-CF74-CCE1-7657A8C4E85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896246" y="33976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EA5505-717B-878D-E620-EA77310A5F85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089796" y="33976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C42CC8-8026-1B07-2D7D-FC2DE64697E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283346" y="33976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B9DD8CE6-6E27-F9E2-5408-5F9F90C34AE2}"/>
              </a:ext>
            </a:extLst>
          </p:cNvPr>
          <p:cNvSpPr/>
          <p:nvPr/>
        </p:nvSpPr>
        <p:spPr>
          <a:xfrm>
            <a:off x="8036706" y="932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CF8516A-6AE5-167D-41FF-99F8E180C0C0}"/>
              </a:ext>
            </a:extLst>
          </p:cNvPr>
          <p:cNvSpPr/>
          <p:nvPr/>
        </p:nvSpPr>
        <p:spPr>
          <a:xfrm>
            <a:off x="8036706" y="1675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CD2423B-00DE-8C45-0043-B491255141FC}"/>
              </a:ext>
            </a:extLst>
          </p:cNvPr>
          <p:cNvSpPr/>
          <p:nvPr/>
        </p:nvSpPr>
        <p:spPr>
          <a:xfrm>
            <a:off x="8036706" y="2418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77A3FA-DC84-1931-9650-D093BE197CDF}"/>
              </a:ext>
            </a:extLst>
          </p:cNvPr>
          <p:cNvSpPr/>
          <p:nvPr/>
        </p:nvSpPr>
        <p:spPr>
          <a:xfrm>
            <a:off x="8036706" y="3161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87C395-A815-C35B-D12C-4BF550E91893}"/>
              </a:ext>
            </a:extLst>
          </p:cNvPr>
          <p:cNvSpPr/>
          <p:nvPr/>
        </p:nvSpPr>
        <p:spPr>
          <a:xfrm>
            <a:off x="4810906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64D88C0-F408-B113-25EF-6859F4E33C02}"/>
              </a:ext>
            </a:extLst>
          </p:cNvPr>
          <p:cNvSpPr/>
          <p:nvPr/>
        </p:nvSpPr>
        <p:spPr>
          <a:xfrm>
            <a:off x="5617356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3405C89-6BAD-421D-B1CF-28C21AD73F3C}"/>
              </a:ext>
            </a:extLst>
          </p:cNvPr>
          <p:cNvSpPr/>
          <p:nvPr/>
        </p:nvSpPr>
        <p:spPr>
          <a:xfrm>
            <a:off x="6423806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A6D0C63-C693-8D86-4B36-A4927DFA2D66}"/>
              </a:ext>
            </a:extLst>
          </p:cNvPr>
          <p:cNvSpPr/>
          <p:nvPr/>
        </p:nvSpPr>
        <p:spPr>
          <a:xfrm>
            <a:off x="7230256" y="189679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39B6FB5-787A-F328-C140-F7A55946C230}"/>
              </a:ext>
            </a:extLst>
          </p:cNvPr>
          <p:cNvCxnSpPr>
            <a:cxnSpLocks/>
            <a:stCxn id="65" idx="2"/>
            <a:endCxn id="2" idx="0"/>
          </p:cNvCxnSpPr>
          <p:nvPr/>
        </p:nvCxnSpPr>
        <p:spPr>
          <a:xfrm>
            <a:off x="5047126" y="662119"/>
            <a:ext cx="0" cy="27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82A3634-CA79-3F18-6856-96EE88FC5C8E}"/>
              </a:ext>
            </a:extLst>
          </p:cNvPr>
          <p:cNvCxnSpPr>
            <a:cxnSpLocks/>
          </p:cNvCxnSpPr>
          <p:nvPr/>
        </p:nvCxnSpPr>
        <p:spPr>
          <a:xfrm>
            <a:off x="5853576" y="6621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FE78ABD-2971-7327-F8CE-D3500A4919AF}"/>
              </a:ext>
            </a:extLst>
          </p:cNvPr>
          <p:cNvCxnSpPr>
            <a:cxnSpLocks/>
          </p:cNvCxnSpPr>
          <p:nvPr/>
        </p:nvCxnSpPr>
        <p:spPr>
          <a:xfrm>
            <a:off x="6660026" y="6621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2F2F50-4CE0-BFE1-8749-2A3C2932F21B}"/>
              </a:ext>
            </a:extLst>
          </p:cNvPr>
          <p:cNvCxnSpPr>
            <a:cxnSpLocks/>
          </p:cNvCxnSpPr>
          <p:nvPr/>
        </p:nvCxnSpPr>
        <p:spPr>
          <a:xfrm>
            <a:off x="7466476" y="662118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C61137D-60E0-8516-FB45-F279F8764CE8}"/>
              </a:ext>
            </a:extLst>
          </p:cNvPr>
          <p:cNvSpPr/>
          <p:nvPr/>
        </p:nvSpPr>
        <p:spPr>
          <a:xfrm rot="16200000">
            <a:off x="6016640" y="-1017774"/>
            <a:ext cx="480321" cy="289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A</a:t>
            </a:r>
            <a:endParaRPr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B60296D-48AD-FB69-BD2F-68559E92CD48}"/>
              </a:ext>
            </a:extLst>
          </p:cNvPr>
          <p:cNvSpPr/>
          <p:nvPr/>
        </p:nvSpPr>
        <p:spPr>
          <a:xfrm>
            <a:off x="8036706" y="935430"/>
            <a:ext cx="472440" cy="2698488"/>
          </a:xfrm>
          <a:prstGeom prst="rect">
            <a:avLst/>
          </a:prstGeom>
          <a:solidFill>
            <a:srgbClr val="F7CDF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Buffer</a:t>
            </a:r>
            <a:endParaRPr lang="zh-CN" alt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E29388F-6A6F-739D-76A8-4C35347D6380}"/>
              </a:ext>
            </a:extLst>
          </p:cNvPr>
          <p:cNvCxnSpPr>
            <a:cxnSpLocks/>
          </p:cNvCxnSpPr>
          <p:nvPr/>
        </p:nvCxnSpPr>
        <p:spPr>
          <a:xfrm>
            <a:off x="5283346" y="13161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44BB9C-EA97-BF74-461E-5A0A506C9A0F}"/>
              </a:ext>
            </a:extLst>
          </p:cNvPr>
          <p:cNvCxnSpPr>
            <a:cxnSpLocks/>
          </p:cNvCxnSpPr>
          <p:nvPr/>
        </p:nvCxnSpPr>
        <p:spPr>
          <a:xfrm>
            <a:off x="6089796" y="13161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A2DC255-09E1-28E0-A24C-929C586F7B7C}"/>
              </a:ext>
            </a:extLst>
          </p:cNvPr>
          <p:cNvCxnSpPr>
            <a:cxnSpLocks/>
          </p:cNvCxnSpPr>
          <p:nvPr/>
        </p:nvCxnSpPr>
        <p:spPr>
          <a:xfrm>
            <a:off x="6896246" y="13161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007AFE7-DE0C-612B-6316-F6DF26827E52}"/>
              </a:ext>
            </a:extLst>
          </p:cNvPr>
          <p:cNvCxnSpPr>
            <a:cxnSpLocks/>
          </p:cNvCxnSpPr>
          <p:nvPr/>
        </p:nvCxnSpPr>
        <p:spPr>
          <a:xfrm>
            <a:off x="6896246" y="20591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325D892-D6B9-068C-0EAD-9FFB87A69996}"/>
              </a:ext>
            </a:extLst>
          </p:cNvPr>
          <p:cNvCxnSpPr>
            <a:cxnSpLocks/>
          </p:cNvCxnSpPr>
          <p:nvPr/>
        </p:nvCxnSpPr>
        <p:spPr>
          <a:xfrm>
            <a:off x="6089796" y="20591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671D932-D416-908D-D11B-A2FCA859E1F5}"/>
              </a:ext>
            </a:extLst>
          </p:cNvPr>
          <p:cNvCxnSpPr>
            <a:cxnSpLocks/>
          </p:cNvCxnSpPr>
          <p:nvPr/>
        </p:nvCxnSpPr>
        <p:spPr>
          <a:xfrm>
            <a:off x="5283346" y="20591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37A491E-9AE2-01F1-3731-0DF130119643}"/>
              </a:ext>
            </a:extLst>
          </p:cNvPr>
          <p:cNvCxnSpPr>
            <a:cxnSpLocks/>
          </p:cNvCxnSpPr>
          <p:nvPr/>
        </p:nvCxnSpPr>
        <p:spPr>
          <a:xfrm>
            <a:off x="5283346" y="28020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4E498A7-FF86-F5A9-B5A6-EA53CAC664F6}"/>
              </a:ext>
            </a:extLst>
          </p:cNvPr>
          <p:cNvCxnSpPr>
            <a:cxnSpLocks/>
          </p:cNvCxnSpPr>
          <p:nvPr/>
        </p:nvCxnSpPr>
        <p:spPr>
          <a:xfrm>
            <a:off x="6089796" y="28020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55105DC-4383-ADED-8EBA-9A5BE3C4DFA0}"/>
              </a:ext>
            </a:extLst>
          </p:cNvPr>
          <p:cNvCxnSpPr>
            <a:cxnSpLocks/>
          </p:cNvCxnSpPr>
          <p:nvPr/>
        </p:nvCxnSpPr>
        <p:spPr>
          <a:xfrm>
            <a:off x="6896246" y="28020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703E9BB-8B6C-F28C-346A-E2FDFA951218}"/>
              </a:ext>
            </a:extLst>
          </p:cNvPr>
          <p:cNvCxnSpPr>
            <a:cxnSpLocks/>
          </p:cNvCxnSpPr>
          <p:nvPr/>
        </p:nvCxnSpPr>
        <p:spPr>
          <a:xfrm>
            <a:off x="6896246" y="35450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6032826-E985-6286-5294-F1D6F4926C9D}"/>
              </a:ext>
            </a:extLst>
          </p:cNvPr>
          <p:cNvCxnSpPr>
            <a:cxnSpLocks/>
          </p:cNvCxnSpPr>
          <p:nvPr/>
        </p:nvCxnSpPr>
        <p:spPr>
          <a:xfrm>
            <a:off x="6089796" y="35450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EAFABD8-4C12-2648-25F3-60FDEFA49E97}"/>
              </a:ext>
            </a:extLst>
          </p:cNvPr>
          <p:cNvCxnSpPr>
            <a:cxnSpLocks/>
          </p:cNvCxnSpPr>
          <p:nvPr/>
        </p:nvCxnSpPr>
        <p:spPr>
          <a:xfrm>
            <a:off x="5283346" y="35450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3D8B22A-F3B7-662D-746F-3EBACF3F4154}"/>
              </a:ext>
            </a:extLst>
          </p:cNvPr>
          <p:cNvCxnSpPr>
            <a:cxnSpLocks/>
          </p:cNvCxnSpPr>
          <p:nvPr/>
        </p:nvCxnSpPr>
        <p:spPr>
          <a:xfrm>
            <a:off x="7702696" y="129420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4AA7C65-CA49-536C-F7B5-7EFD02D7ADDD}"/>
              </a:ext>
            </a:extLst>
          </p:cNvPr>
          <p:cNvCxnSpPr>
            <a:cxnSpLocks/>
          </p:cNvCxnSpPr>
          <p:nvPr/>
        </p:nvCxnSpPr>
        <p:spPr>
          <a:xfrm>
            <a:off x="7702696" y="203715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3F96A54-D8B1-A8BA-9A3B-34FC4ED6D914}"/>
              </a:ext>
            </a:extLst>
          </p:cNvPr>
          <p:cNvCxnSpPr>
            <a:cxnSpLocks/>
          </p:cNvCxnSpPr>
          <p:nvPr/>
        </p:nvCxnSpPr>
        <p:spPr>
          <a:xfrm>
            <a:off x="7702696" y="278010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F44CE92-E805-773A-53E7-6284A280D8E0}"/>
              </a:ext>
            </a:extLst>
          </p:cNvPr>
          <p:cNvCxnSpPr>
            <a:cxnSpLocks/>
          </p:cNvCxnSpPr>
          <p:nvPr/>
        </p:nvCxnSpPr>
        <p:spPr>
          <a:xfrm>
            <a:off x="7702696" y="3523054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285545A-6A63-0AB4-BB1B-56380330C9AF}"/>
              </a:ext>
            </a:extLst>
          </p:cNvPr>
          <p:cNvCxnSpPr>
            <a:cxnSpLocks/>
          </p:cNvCxnSpPr>
          <p:nvPr/>
        </p:nvCxnSpPr>
        <p:spPr>
          <a:xfrm>
            <a:off x="4476896" y="11688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958AFA1-8971-BC72-60AD-A6B14B7C5BA6}"/>
              </a:ext>
            </a:extLst>
          </p:cNvPr>
          <p:cNvCxnSpPr>
            <a:cxnSpLocks/>
          </p:cNvCxnSpPr>
          <p:nvPr/>
        </p:nvCxnSpPr>
        <p:spPr>
          <a:xfrm>
            <a:off x="4476896" y="19117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B9624CC-A387-60FF-66A5-B4F208809EA4}"/>
              </a:ext>
            </a:extLst>
          </p:cNvPr>
          <p:cNvCxnSpPr>
            <a:cxnSpLocks/>
          </p:cNvCxnSpPr>
          <p:nvPr/>
        </p:nvCxnSpPr>
        <p:spPr>
          <a:xfrm>
            <a:off x="4476896" y="265474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035A7E6-301E-E4E4-36EC-F52FF53BE095}"/>
              </a:ext>
            </a:extLst>
          </p:cNvPr>
          <p:cNvCxnSpPr>
            <a:cxnSpLocks/>
          </p:cNvCxnSpPr>
          <p:nvPr/>
        </p:nvCxnSpPr>
        <p:spPr>
          <a:xfrm>
            <a:off x="4476896" y="3397698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7D39B19-D47D-AC06-8D71-82F4C296CA7C}"/>
              </a:ext>
            </a:extLst>
          </p:cNvPr>
          <p:cNvCxnSpPr>
            <a:cxnSpLocks/>
          </p:cNvCxnSpPr>
          <p:nvPr/>
        </p:nvCxnSpPr>
        <p:spPr>
          <a:xfrm>
            <a:off x="4476896" y="13161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6152C48-44B9-D150-5107-5E61E0E2C9AD}"/>
              </a:ext>
            </a:extLst>
          </p:cNvPr>
          <p:cNvCxnSpPr>
            <a:cxnSpLocks/>
          </p:cNvCxnSpPr>
          <p:nvPr/>
        </p:nvCxnSpPr>
        <p:spPr>
          <a:xfrm>
            <a:off x="4476896" y="20591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2D4BA72-6A6B-3614-5AFB-6BDB9AB78CDF}"/>
              </a:ext>
            </a:extLst>
          </p:cNvPr>
          <p:cNvCxnSpPr>
            <a:cxnSpLocks/>
          </p:cNvCxnSpPr>
          <p:nvPr/>
        </p:nvCxnSpPr>
        <p:spPr>
          <a:xfrm>
            <a:off x="4476896" y="280206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3C0ABFE-BF1C-82D8-9A57-3D27A498FC00}"/>
              </a:ext>
            </a:extLst>
          </p:cNvPr>
          <p:cNvCxnSpPr>
            <a:cxnSpLocks/>
          </p:cNvCxnSpPr>
          <p:nvPr/>
        </p:nvCxnSpPr>
        <p:spPr>
          <a:xfrm>
            <a:off x="4476896" y="3545018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B36901B-69D0-FCC6-07B0-701EEEEDDE0E}"/>
              </a:ext>
            </a:extLst>
          </p:cNvPr>
          <p:cNvSpPr/>
          <p:nvPr/>
        </p:nvSpPr>
        <p:spPr>
          <a:xfrm>
            <a:off x="1585107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5925CAB-5B85-AF8F-F0A3-A572E15917F0}"/>
              </a:ext>
            </a:extLst>
          </p:cNvPr>
          <p:cNvSpPr/>
          <p:nvPr/>
        </p:nvSpPr>
        <p:spPr>
          <a:xfrm>
            <a:off x="2391557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4787B72-53FC-698F-6397-256C20EA82E9}"/>
              </a:ext>
            </a:extLst>
          </p:cNvPr>
          <p:cNvSpPr/>
          <p:nvPr/>
        </p:nvSpPr>
        <p:spPr>
          <a:xfrm>
            <a:off x="3198007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05AE513-ED5C-814F-23B7-FD91A6D0ABBA}"/>
              </a:ext>
            </a:extLst>
          </p:cNvPr>
          <p:cNvSpPr/>
          <p:nvPr/>
        </p:nvSpPr>
        <p:spPr>
          <a:xfrm>
            <a:off x="4004457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095C1AE-CE38-3F33-803E-6C96DC372674}"/>
              </a:ext>
            </a:extLst>
          </p:cNvPr>
          <p:cNvSpPr/>
          <p:nvPr/>
        </p:nvSpPr>
        <p:spPr>
          <a:xfrm>
            <a:off x="1585107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0B750FE-EA30-6340-D893-EEBF9E288814}"/>
              </a:ext>
            </a:extLst>
          </p:cNvPr>
          <p:cNvSpPr/>
          <p:nvPr/>
        </p:nvSpPr>
        <p:spPr>
          <a:xfrm>
            <a:off x="2391557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AC03750-7641-F3EC-2740-A4FC0E130662}"/>
              </a:ext>
            </a:extLst>
          </p:cNvPr>
          <p:cNvSpPr/>
          <p:nvPr/>
        </p:nvSpPr>
        <p:spPr>
          <a:xfrm>
            <a:off x="3198007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18B069E-FA3D-9F3A-BBBD-38B25EBA3FEE}"/>
              </a:ext>
            </a:extLst>
          </p:cNvPr>
          <p:cNvSpPr/>
          <p:nvPr/>
        </p:nvSpPr>
        <p:spPr>
          <a:xfrm>
            <a:off x="4004457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F091624-118D-72BD-ACE2-E0BD783E3E87}"/>
              </a:ext>
            </a:extLst>
          </p:cNvPr>
          <p:cNvSpPr/>
          <p:nvPr/>
        </p:nvSpPr>
        <p:spPr>
          <a:xfrm>
            <a:off x="1585107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FF827D7-6532-049F-E991-5A1ACA9AE477}"/>
              </a:ext>
            </a:extLst>
          </p:cNvPr>
          <p:cNvSpPr/>
          <p:nvPr/>
        </p:nvSpPr>
        <p:spPr>
          <a:xfrm>
            <a:off x="2391557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796BE7D-69BD-2C05-0850-973A72E6643D}"/>
              </a:ext>
            </a:extLst>
          </p:cNvPr>
          <p:cNvSpPr/>
          <p:nvPr/>
        </p:nvSpPr>
        <p:spPr>
          <a:xfrm>
            <a:off x="3198007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86F8A62-1873-9F75-EE3C-F91C61B5019F}"/>
              </a:ext>
            </a:extLst>
          </p:cNvPr>
          <p:cNvSpPr/>
          <p:nvPr/>
        </p:nvSpPr>
        <p:spPr>
          <a:xfrm>
            <a:off x="4004457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24D9CC6-6756-E7FB-CB5B-2C3E7D061013}"/>
              </a:ext>
            </a:extLst>
          </p:cNvPr>
          <p:cNvSpPr/>
          <p:nvPr/>
        </p:nvSpPr>
        <p:spPr>
          <a:xfrm>
            <a:off x="1585107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DAEF4CC-F622-FD0C-DB18-5900C3945F0A}"/>
              </a:ext>
            </a:extLst>
          </p:cNvPr>
          <p:cNvSpPr/>
          <p:nvPr/>
        </p:nvSpPr>
        <p:spPr>
          <a:xfrm>
            <a:off x="2391557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328A587-4E3C-946F-90A2-0F7F59E845B0}"/>
              </a:ext>
            </a:extLst>
          </p:cNvPr>
          <p:cNvSpPr/>
          <p:nvPr/>
        </p:nvSpPr>
        <p:spPr>
          <a:xfrm>
            <a:off x="3198007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4D6A7DE-A5BA-5597-9D5A-921781D51679}"/>
              </a:ext>
            </a:extLst>
          </p:cNvPr>
          <p:cNvSpPr/>
          <p:nvPr/>
        </p:nvSpPr>
        <p:spPr>
          <a:xfrm>
            <a:off x="4004457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7B3AB81-8BC0-A4EE-B19A-CACC72AD2343}"/>
              </a:ext>
            </a:extLst>
          </p:cNvPr>
          <p:cNvCxnSpPr>
            <a:stCxn id="104" idx="2"/>
            <a:endCxn id="110" idx="0"/>
          </p:cNvCxnSpPr>
          <p:nvPr/>
        </p:nvCxnSpPr>
        <p:spPr>
          <a:xfrm>
            <a:off x="1821327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951B978-0B5F-15B9-00AD-B74B758DB78B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>
            <a:off x="2627777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A36ED95-9C01-2270-F178-DB9248525556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2057547" y="41558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082CCED-31C2-109C-6A2E-7C18B44BA158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>
            <a:off x="2863997" y="41558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7073615-EF61-CAFF-54D5-5B0D2C97215D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3670447" y="41558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7AF8B0C-D38E-B0C0-7BA6-52B84CD6552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3670447" y="48988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8FB3D34-AA31-38C0-85E4-83D864FBC553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2863997" y="48988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75FDBEE6-1ADC-A63D-0F55-445B68664481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2057547" y="48988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61A9E33-8DF3-4C96-170F-9697A1474977}"/>
              </a:ext>
            </a:extLst>
          </p:cNvPr>
          <p:cNvCxnSpPr>
            <a:cxnSpLocks/>
            <a:stCxn id="110" idx="2"/>
            <a:endCxn id="116" idx="0"/>
          </p:cNvCxnSpPr>
          <p:nvPr/>
        </p:nvCxnSpPr>
        <p:spPr>
          <a:xfrm>
            <a:off x="1821327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0F8A8AB-13F5-4315-625A-8EB4514F5F24}"/>
              </a:ext>
            </a:extLst>
          </p:cNvPr>
          <p:cNvCxnSpPr>
            <a:cxnSpLocks/>
            <a:stCxn id="111" idx="2"/>
            <a:endCxn id="117" idx="0"/>
          </p:cNvCxnSpPr>
          <p:nvPr/>
        </p:nvCxnSpPr>
        <p:spPr>
          <a:xfrm>
            <a:off x="2627777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0A9DAAB-91A3-FD8B-1289-597B4BB8DE68}"/>
              </a:ext>
            </a:extLst>
          </p:cNvPr>
          <p:cNvCxnSpPr>
            <a:cxnSpLocks/>
            <a:stCxn id="113" idx="2"/>
            <a:endCxn id="119" idx="0"/>
          </p:cNvCxnSpPr>
          <p:nvPr/>
        </p:nvCxnSpPr>
        <p:spPr>
          <a:xfrm>
            <a:off x="3434227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02CB768-E757-AE79-B1F9-D9853C578B7B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>
            <a:off x="4240677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9798561-B140-5DEF-76FF-1F52A404B702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>
            <a:off x="3434227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FC0EE54-217A-E811-D43D-F6F1E999D48D}"/>
              </a:ext>
            </a:extLst>
          </p:cNvPr>
          <p:cNvCxnSpPr>
            <a:cxnSpLocks/>
            <a:stCxn id="108" idx="2"/>
            <a:endCxn id="114" idx="0"/>
          </p:cNvCxnSpPr>
          <p:nvPr/>
        </p:nvCxnSpPr>
        <p:spPr>
          <a:xfrm>
            <a:off x="4240677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0AB96C3-B7AC-5C12-7810-55D757241C09}"/>
              </a:ext>
            </a:extLst>
          </p:cNvPr>
          <p:cNvCxnSpPr>
            <a:cxnSpLocks/>
            <a:stCxn id="120" idx="2"/>
            <a:endCxn id="126" idx="0"/>
          </p:cNvCxnSpPr>
          <p:nvPr/>
        </p:nvCxnSpPr>
        <p:spPr>
          <a:xfrm>
            <a:off x="4240677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B57E43E-A4FA-22EB-FAC1-952CAED3CFF0}"/>
              </a:ext>
            </a:extLst>
          </p:cNvPr>
          <p:cNvCxnSpPr>
            <a:cxnSpLocks/>
            <a:stCxn id="119" idx="2"/>
            <a:endCxn id="125" idx="0"/>
          </p:cNvCxnSpPr>
          <p:nvPr/>
        </p:nvCxnSpPr>
        <p:spPr>
          <a:xfrm>
            <a:off x="3434227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13CF567-CB3B-6575-E6E0-B4B6AA5CD32B}"/>
              </a:ext>
            </a:extLst>
          </p:cNvPr>
          <p:cNvCxnSpPr>
            <a:cxnSpLocks/>
            <a:stCxn id="117" idx="2"/>
            <a:endCxn id="123" idx="0"/>
          </p:cNvCxnSpPr>
          <p:nvPr/>
        </p:nvCxnSpPr>
        <p:spPr>
          <a:xfrm>
            <a:off x="2627777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DE141BB-190D-4D78-32FF-5677DB08C4B5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>
            <a:off x="1821327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E1A2D57-6B8A-296B-F573-A330D5E6F04E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>
            <a:off x="2057547" y="56417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360A1B45-989A-79CF-1F38-B345060EB20B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863997" y="56417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2B89929-E0D5-D278-FFE4-101A649F28D9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3670447" y="56417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06CDCD5-6D32-6488-F9B2-B7B5119837E9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3670447" y="63847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618344BC-0C27-2167-7307-02EB0F9F0270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863997" y="63847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1FA33A7-F21F-8410-01CF-CABCAC0BA3EE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2057547" y="63847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469F3611-6084-5785-E8E0-98D397BB7D19}"/>
              </a:ext>
            </a:extLst>
          </p:cNvPr>
          <p:cNvSpPr/>
          <p:nvPr/>
        </p:nvSpPr>
        <p:spPr>
          <a:xfrm>
            <a:off x="778805" y="391966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7397A84D-BF6E-DEC3-D56D-71E43514228A}"/>
              </a:ext>
            </a:extLst>
          </p:cNvPr>
          <p:cNvSpPr/>
          <p:nvPr/>
        </p:nvSpPr>
        <p:spPr>
          <a:xfrm>
            <a:off x="778805" y="466261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E61BBFA8-8373-385D-FEED-672AB66975B9}"/>
              </a:ext>
            </a:extLst>
          </p:cNvPr>
          <p:cNvSpPr/>
          <p:nvPr/>
        </p:nvSpPr>
        <p:spPr>
          <a:xfrm>
            <a:off x="778805" y="540556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F962CF07-CB4A-87D3-F4BE-6F57D5395CB4}"/>
              </a:ext>
            </a:extLst>
          </p:cNvPr>
          <p:cNvSpPr/>
          <p:nvPr/>
        </p:nvSpPr>
        <p:spPr>
          <a:xfrm>
            <a:off x="778805" y="614851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BDDFF92E-AA67-D400-894E-07E83325F65C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821327" y="3649158"/>
            <a:ext cx="0" cy="27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A06163E-338D-A156-0B63-C8307DD2F0F3}"/>
              </a:ext>
            </a:extLst>
          </p:cNvPr>
          <p:cNvCxnSpPr>
            <a:cxnSpLocks/>
          </p:cNvCxnSpPr>
          <p:nvPr/>
        </p:nvCxnSpPr>
        <p:spPr>
          <a:xfrm>
            <a:off x="2627777" y="36491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036592D9-34CF-67BF-7A56-41925AFC2409}"/>
              </a:ext>
            </a:extLst>
          </p:cNvPr>
          <p:cNvCxnSpPr>
            <a:cxnSpLocks/>
          </p:cNvCxnSpPr>
          <p:nvPr/>
        </p:nvCxnSpPr>
        <p:spPr>
          <a:xfrm>
            <a:off x="3434227" y="36491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BD36CB26-544D-592B-C336-9D2ED3A0F39A}"/>
              </a:ext>
            </a:extLst>
          </p:cNvPr>
          <p:cNvCxnSpPr>
            <a:cxnSpLocks/>
          </p:cNvCxnSpPr>
          <p:nvPr/>
        </p:nvCxnSpPr>
        <p:spPr>
          <a:xfrm>
            <a:off x="4240677" y="36491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3828966-CCEF-B92F-1563-03428B5D51E0}"/>
              </a:ext>
            </a:extLst>
          </p:cNvPr>
          <p:cNvCxnSpPr>
            <a:cxnSpLocks/>
          </p:cNvCxnSpPr>
          <p:nvPr/>
        </p:nvCxnSpPr>
        <p:spPr>
          <a:xfrm>
            <a:off x="1251245" y="4149985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CBFCAE5-9723-5DBE-B85A-A6C517BA6F11}"/>
              </a:ext>
            </a:extLst>
          </p:cNvPr>
          <p:cNvCxnSpPr>
            <a:cxnSpLocks/>
          </p:cNvCxnSpPr>
          <p:nvPr/>
        </p:nvCxnSpPr>
        <p:spPr>
          <a:xfrm>
            <a:off x="1251245" y="4892935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2F375147-425C-7D99-5B1C-DAFEE4C6D783}"/>
              </a:ext>
            </a:extLst>
          </p:cNvPr>
          <p:cNvCxnSpPr>
            <a:cxnSpLocks/>
          </p:cNvCxnSpPr>
          <p:nvPr/>
        </p:nvCxnSpPr>
        <p:spPr>
          <a:xfrm>
            <a:off x="1251245" y="5635885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E0C73A15-1C53-19B3-E0AD-FD8341D9B6B9}"/>
              </a:ext>
            </a:extLst>
          </p:cNvPr>
          <p:cNvCxnSpPr>
            <a:cxnSpLocks/>
          </p:cNvCxnSpPr>
          <p:nvPr/>
        </p:nvCxnSpPr>
        <p:spPr>
          <a:xfrm>
            <a:off x="1251245" y="6378835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AF2B5933-49D3-B78E-5D29-08E6DC16A20E}"/>
              </a:ext>
            </a:extLst>
          </p:cNvPr>
          <p:cNvSpPr/>
          <p:nvPr/>
        </p:nvSpPr>
        <p:spPr>
          <a:xfrm>
            <a:off x="778658" y="3922469"/>
            <a:ext cx="472440" cy="2698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B</a:t>
            </a:r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233DEEF-B8B7-A188-84A5-EDDE7C54D5AF}"/>
              </a:ext>
            </a:extLst>
          </p:cNvPr>
          <p:cNvCxnSpPr>
            <a:cxnSpLocks/>
          </p:cNvCxnSpPr>
          <p:nvPr/>
        </p:nvCxnSpPr>
        <p:spPr>
          <a:xfrm>
            <a:off x="2057547" y="43032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6FFB9A8A-877D-5E28-D4EA-74E42D38900B}"/>
              </a:ext>
            </a:extLst>
          </p:cNvPr>
          <p:cNvCxnSpPr>
            <a:cxnSpLocks/>
          </p:cNvCxnSpPr>
          <p:nvPr/>
        </p:nvCxnSpPr>
        <p:spPr>
          <a:xfrm>
            <a:off x="2863997" y="43032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BA8D6D6-791E-2212-5A61-4D3DD8D27C05}"/>
              </a:ext>
            </a:extLst>
          </p:cNvPr>
          <p:cNvCxnSpPr>
            <a:cxnSpLocks/>
          </p:cNvCxnSpPr>
          <p:nvPr/>
        </p:nvCxnSpPr>
        <p:spPr>
          <a:xfrm>
            <a:off x="3670447" y="43032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6A96E961-0950-9CAE-BACC-23B1D8B1F4F7}"/>
              </a:ext>
            </a:extLst>
          </p:cNvPr>
          <p:cNvCxnSpPr>
            <a:cxnSpLocks/>
          </p:cNvCxnSpPr>
          <p:nvPr/>
        </p:nvCxnSpPr>
        <p:spPr>
          <a:xfrm>
            <a:off x="3670447" y="50461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D1B2BB4B-CF91-DF62-6F85-C1D50E6B5CD6}"/>
              </a:ext>
            </a:extLst>
          </p:cNvPr>
          <p:cNvCxnSpPr>
            <a:cxnSpLocks/>
          </p:cNvCxnSpPr>
          <p:nvPr/>
        </p:nvCxnSpPr>
        <p:spPr>
          <a:xfrm>
            <a:off x="2863997" y="50461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1E55DC3B-5CF7-F7E8-4E76-DEE73AB9A6B7}"/>
              </a:ext>
            </a:extLst>
          </p:cNvPr>
          <p:cNvCxnSpPr>
            <a:cxnSpLocks/>
          </p:cNvCxnSpPr>
          <p:nvPr/>
        </p:nvCxnSpPr>
        <p:spPr>
          <a:xfrm>
            <a:off x="2057547" y="50461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98FBC6CF-E551-D390-8ED6-A72D572EB97A}"/>
              </a:ext>
            </a:extLst>
          </p:cNvPr>
          <p:cNvCxnSpPr>
            <a:cxnSpLocks/>
          </p:cNvCxnSpPr>
          <p:nvPr/>
        </p:nvCxnSpPr>
        <p:spPr>
          <a:xfrm>
            <a:off x="2057547" y="57891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C0FD1D6-903B-2DA7-83AB-31C0FFC19AA8}"/>
              </a:ext>
            </a:extLst>
          </p:cNvPr>
          <p:cNvCxnSpPr>
            <a:cxnSpLocks/>
          </p:cNvCxnSpPr>
          <p:nvPr/>
        </p:nvCxnSpPr>
        <p:spPr>
          <a:xfrm>
            <a:off x="2863997" y="57891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430CC492-7970-130B-741B-E70BBBCAC57A}"/>
              </a:ext>
            </a:extLst>
          </p:cNvPr>
          <p:cNvCxnSpPr>
            <a:cxnSpLocks/>
          </p:cNvCxnSpPr>
          <p:nvPr/>
        </p:nvCxnSpPr>
        <p:spPr>
          <a:xfrm>
            <a:off x="3670447" y="57891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215B59D9-59A1-0C63-7DC6-6A4E178A1603}"/>
              </a:ext>
            </a:extLst>
          </p:cNvPr>
          <p:cNvCxnSpPr>
            <a:cxnSpLocks/>
          </p:cNvCxnSpPr>
          <p:nvPr/>
        </p:nvCxnSpPr>
        <p:spPr>
          <a:xfrm>
            <a:off x="3670447" y="65320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E87B35F4-2892-D7DE-CC34-4118CEC0DED3}"/>
              </a:ext>
            </a:extLst>
          </p:cNvPr>
          <p:cNvCxnSpPr>
            <a:cxnSpLocks/>
          </p:cNvCxnSpPr>
          <p:nvPr/>
        </p:nvCxnSpPr>
        <p:spPr>
          <a:xfrm>
            <a:off x="2863997" y="65320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30A0292D-AE60-6601-DB97-5B85753EEB9E}"/>
              </a:ext>
            </a:extLst>
          </p:cNvPr>
          <p:cNvCxnSpPr>
            <a:cxnSpLocks/>
          </p:cNvCxnSpPr>
          <p:nvPr/>
        </p:nvCxnSpPr>
        <p:spPr>
          <a:xfrm>
            <a:off x="2057547" y="65320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4EF4D97F-A620-A1E6-892A-449DF3869DD0}"/>
              </a:ext>
            </a:extLst>
          </p:cNvPr>
          <p:cNvSpPr/>
          <p:nvPr/>
        </p:nvSpPr>
        <p:spPr>
          <a:xfrm>
            <a:off x="4810906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4442A0C-82F2-92D3-79AB-99ADE674D200}"/>
              </a:ext>
            </a:extLst>
          </p:cNvPr>
          <p:cNvSpPr/>
          <p:nvPr/>
        </p:nvSpPr>
        <p:spPr>
          <a:xfrm>
            <a:off x="5617356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77BD9288-25FF-9733-4B45-BAB0CF312BF6}"/>
              </a:ext>
            </a:extLst>
          </p:cNvPr>
          <p:cNvSpPr/>
          <p:nvPr/>
        </p:nvSpPr>
        <p:spPr>
          <a:xfrm>
            <a:off x="6423806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D578C66-5171-5366-D0C5-E5ECB6EE4F23}"/>
              </a:ext>
            </a:extLst>
          </p:cNvPr>
          <p:cNvSpPr/>
          <p:nvPr/>
        </p:nvSpPr>
        <p:spPr>
          <a:xfrm>
            <a:off x="7230256" y="39196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8E726F7-8723-655F-6263-97369B604FD6}"/>
              </a:ext>
            </a:extLst>
          </p:cNvPr>
          <p:cNvSpPr/>
          <p:nvPr/>
        </p:nvSpPr>
        <p:spPr>
          <a:xfrm>
            <a:off x="4810906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E8B78D0-DEAB-6E68-F97A-7787C41AAF58}"/>
              </a:ext>
            </a:extLst>
          </p:cNvPr>
          <p:cNvSpPr/>
          <p:nvPr/>
        </p:nvSpPr>
        <p:spPr>
          <a:xfrm>
            <a:off x="5617356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2AFD40A1-4442-4929-FACA-CD95590CA354}"/>
              </a:ext>
            </a:extLst>
          </p:cNvPr>
          <p:cNvSpPr/>
          <p:nvPr/>
        </p:nvSpPr>
        <p:spPr>
          <a:xfrm>
            <a:off x="6423806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72983213-F6E1-3AA9-437C-8B6AA193AE89}"/>
              </a:ext>
            </a:extLst>
          </p:cNvPr>
          <p:cNvSpPr/>
          <p:nvPr/>
        </p:nvSpPr>
        <p:spPr>
          <a:xfrm>
            <a:off x="7230256" y="46626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FAEBF772-41FA-78A5-EC74-C7EF2BE50819}"/>
              </a:ext>
            </a:extLst>
          </p:cNvPr>
          <p:cNvSpPr/>
          <p:nvPr/>
        </p:nvSpPr>
        <p:spPr>
          <a:xfrm>
            <a:off x="4810906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FB90B35D-CA0B-CDA0-532B-23FEBB5113D0}"/>
              </a:ext>
            </a:extLst>
          </p:cNvPr>
          <p:cNvSpPr/>
          <p:nvPr/>
        </p:nvSpPr>
        <p:spPr>
          <a:xfrm>
            <a:off x="5617356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AB7555F0-8609-9023-0D23-79495C7F8AB4}"/>
              </a:ext>
            </a:extLst>
          </p:cNvPr>
          <p:cNvSpPr/>
          <p:nvPr/>
        </p:nvSpPr>
        <p:spPr>
          <a:xfrm>
            <a:off x="6423806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8BD074B1-759A-6948-FBD1-34AC5B473AB9}"/>
              </a:ext>
            </a:extLst>
          </p:cNvPr>
          <p:cNvSpPr/>
          <p:nvPr/>
        </p:nvSpPr>
        <p:spPr>
          <a:xfrm>
            <a:off x="7230256" y="540556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B6FABEC-1FA9-3F77-BD2A-53C1BB0E9825}"/>
              </a:ext>
            </a:extLst>
          </p:cNvPr>
          <p:cNvSpPr/>
          <p:nvPr/>
        </p:nvSpPr>
        <p:spPr>
          <a:xfrm>
            <a:off x="4810906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36EFA8AD-7D64-6D48-97D8-DE596EFC7DAA}"/>
              </a:ext>
            </a:extLst>
          </p:cNvPr>
          <p:cNvSpPr/>
          <p:nvPr/>
        </p:nvSpPr>
        <p:spPr>
          <a:xfrm>
            <a:off x="5617356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E02F841-F66B-7C60-289E-C900387282A0}"/>
              </a:ext>
            </a:extLst>
          </p:cNvPr>
          <p:cNvSpPr/>
          <p:nvPr/>
        </p:nvSpPr>
        <p:spPr>
          <a:xfrm>
            <a:off x="6423806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E8C1B046-446F-1246-C63A-82C276251E4A}"/>
              </a:ext>
            </a:extLst>
          </p:cNvPr>
          <p:cNvSpPr/>
          <p:nvPr/>
        </p:nvSpPr>
        <p:spPr>
          <a:xfrm>
            <a:off x="7230256" y="6148517"/>
            <a:ext cx="472440" cy="47244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9A9FBDB6-CDC1-59C9-C7DF-04EE9154D8C3}"/>
              </a:ext>
            </a:extLst>
          </p:cNvPr>
          <p:cNvCxnSpPr>
            <a:stCxn id="230" idx="2"/>
            <a:endCxn id="234" idx="0"/>
          </p:cNvCxnSpPr>
          <p:nvPr/>
        </p:nvCxnSpPr>
        <p:spPr>
          <a:xfrm>
            <a:off x="5047126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1185049-94A2-26BB-E96A-1D6ED06E575C}"/>
              </a:ext>
            </a:extLst>
          </p:cNvPr>
          <p:cNvCxnSpPr>
            <a:cxnSpLocks/>
            <a:stCxn id="231" idx="2"/>
            <a:endCxn id="235" idx="0"/>
          </p:cNvCxnSpPr>
          <p:nvPr/>
        </p:nvCxnSpPr>
        <p:spPr>
          <a:xfrm>
            <a:off x="5853576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544F1E4F-B1C2-B095-CE2C-4ABBD2F7D273}"/>
              </a:ext>
            </a:extLst>
          </p:cNvPr>
          <p:cNvCxnSpPr>
            <a:cxnSpLocks/>
            <a:stCxn id="230" idx="3"/>
            <a:endCxn id="231" idx="1"/>
          </p:cNvCxnSpPr>
          <p:nvPr/>
        </p:nvCxnSpPr>
        <p:spPr>
          <a:xfrm>
            <a:off x="5283346" y="41558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368FBAE8-E0A3-59D8-36E4-BB589F5E3EEE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>
            <a:off x="6089796" y="41558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ADADEBE2-BB09-5636-CB3E-1472C7A367FE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6896246" y="41558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D5C496D0-783D-F53B-CC37-9FCF82A9B1C3}"/>
              </a:ext>
            </a:extLst>
          </p:cNvPr>
          <p:cNvCxnSpPr>
            <a:cxnSpLocks/>
            <a:stCxn id="236" idx="3"/>
            <a:endCxn id="237" idx="1"/>
          </p:cNvCxnSpPr>
          <p:nvPr/>
        </p:nvCxnSpPr>
        <p:spPr>
          <a:xfrm>
            <a:off x="6896246" y="48988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9F3C2378-4236-C543-D4A7-E4A822DDDFA1}"/>
              </a:ext>
            </a:extLst>
          </p:cNvPr>
          <p:cNvCxnSpPr>
            <a:cxnSpLocks/>
            <a:stCxn id="235" idx="3"/>
            <a:endCxn id="236" idx="1"/>
          </p:cNvCxnSpPr>
          <p:nvPr/>
        </p:nvCxnSpPr>
        <p:spPr>
          <a:xfrm>
            <a:off x="6089796" y="48988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9085C2B5-F455-10DB-3BFC-6A89CE3E0C23}"/>
              </a:ext>
            </a:extLst>
          </p:cNvPr>
          <p:cNvCxnSpPr>
            <a:cxnSpLocks/>
            <a:stCxn id="234" idx="3"/>
            <a:endCxn id="235" idx="1"/>
          </p:cNvCxnSpPr>
          <p:nvPr/>
        </p:nvCxnSpPr>
        <p:spPr>
          <a:xfrm>
            <a:off x="5283346" y="48988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44AE273E-C547-EAA7-273F-2AAC102669E0}"/>
              </a:ext>
            </a:extLst>
          </p:cNvPr>
          <p:cNvCxnSpPr>
            <a:cxnSpLocks/>
            <a:stCxn id="234" idx="2"/>
            <a:endCxn id="238" idx="0"/>
          </p:cNvCxnSpPr>
          <p:nvPr/>
        </p:nvCxnSpPr>
        <p:spPr>
          <a:xfrm>
            <a:off x="5047126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D54AB183-735D-85C2-A76F-6A3AB9BA7260}"/>
              </a:ext>
            </a:extLst>
          </p:cNvPr>
          <p:cNvCxnSpPr>
            <a:cxnSpLocks/>
            <a:stCxn id="235" idx="2"/>
            <a:endCxn id="239" idx="0"/>
          </p:cNvCxnSpPr>
          <p:nvPr/>
        </p:nvCxnSpPr>
        <p:spPr>
          <a:xfrm>
            <a:off x="5853576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DB36EECA-F5A0-06BA-4BCE-A47B8FD0E4E8}"/>
              </a:ext>
            </a:extLst>
          </p:cNvPr>
          <p:cNvCxnSpPr>
            <a:cxnSpLocks/>
            <a:stCxn id="236" idx="2"/>
            <a:endCxn id="240" idx="0"/>
          </p:cNvCxnSpPr>
          <p:nvPr/>
        </p:nvCxnSpPr>
        <p:spPr>
          <a:xfrm>
            <a:off x="6660026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800BCEBC-5ABC-4F12-AD4D-7C717F8B77EC}"/>
              </a:ext>
            </a:extLst>
          </p:cNvPr>
          <p:cNvCxnSpPr>
            <a:cxnSpLocks/>
            <a:stCxn id="237" idx="2"/>
            <a:endCxn id="241" idx="0"/>
          </p:cNvCxnSpPr>
          <p:nvPr/>
        </p:nvCxnSpPr>
        <p:spPr>
          <a:xfrm>
            <a:off x="7466476" y="51350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02FDB4C-813E-0C44-D753-0A2F39880C1C}"/>
              </a:ext>
            </a:extLst>
          </p:cNvPr>
          <p:cNvCxnSpPr>
            <a:cxnSpLocks/>
            <a:stCxn id="232" idx="2"/>
            <a:endCxn id="236" idx="0"/>
          </p:cNvCxnSpPr>
          <p:nvPr/>
        </p:nvCxnSpPr>
        <p:spPr>
          <a:xfrm>
            <a:off x="6660026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5BB1D4A7-5F8E-54D0-7D7E-E4CACB9A3A57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>
            <a:off x="7466476" y="43921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6FC4A560-D56F-E7A5-121B-DF51EAE4A79D}"/>
              </a:ext>
            </a:extLst>
          </p:cNvPr>
          <p:cNvCxnSpPr>
            <a:cxnSpLocks/>
            <a:stCxn id="241" idx="2"/>
            <a:endCxn id="245" idx="0"/>
          </p:cNvCxnSpPr>
          <p:nvPr/>
        </p:nvCxnSpPr>
        <p:spPr>
          <a:xfrm>
            <a:off x="7466476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E8FD9B6C-8A3D-1D89-00B2-6AF86A36CED6}"/>
              </a:ext>
            </a:extLst>
          </p:cNvPr>
          <p:cNvCxnSpPr>
            <a:cxnSpLocks/>
            <a:stCxn id="240" idx="2"/>
            <a:endCxn id="244" idx="0"/>
          </p:cNvCxnSpPr>
          <p:nvPr/>
        </p:nvCxnSpPr>
        <p:spPr>
          <a:xfrm>
            <a:off x="6660026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39D1A742-23AD-0851-CE44-D1C364652E1C}"/>
              </a:ext>
            </a:extLst>
          </p:cNvPr>
          <p:cNvCxnSpPr>
            <a:cxnSpLocks/>
            <a:stCxn id="239" idx="2"/>
            <a:endCxn id="243" idx="0"/>
          </p:cNvCxnSpPr>
          <p:nvPr/>
        </p:nvCxnSpPr>
        <p:spPr>
          <a:xfrm>
            <a:off x="5853576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0ECFE2E4-1093-6BC3-CD09-B2AABF9169EE}"/>
              </a:ext>
            </a:extLst>
          </p:cNvPr>
          <p:cNvCxnSpPr>
            <a:cxnSpLocks/>
            <a:stCxn id="238" idx="2"/>
            <a:endCxn id="242" idx="0"/>
          </p:cNvCxnSpPr>
          <p:nvPr/>
        </p:nvCxnSpPr>
        <p:spPr>
          <a:xfrm>
            <a:off x="5047126" y="587800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F029C3B4-FD69-D971-819F-A894BAE229D5}"/>
              </a:ext>
            </a:extLst>
          </p:cNvPr>
          <p:cNvCxnSpPr>
            <a:cxnSpLocks/>
            <a:stCxn id="238" idx="3"/>
            <a:endCxn id="239" idx="1"/>
          </p:cNvCxnSpPr>
          <p:nvPr/>
        </p:nvCxnSpPr>
        <p:spPr>
          <a:xfrm>
            <a:off x="5283346" y="56417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DB1434D0-46C5-269D-D8CD-B4DDD155CE4D}"/>
              </a:ext>
            </a:extLst>
          </p:cNvPr>
          <p:cNvCxnSpPr>
            <a:cxnSpLocks/>
            <a:stCxn id="239" idx="3"/>
            <a:endCxn id="240" idx="1"/>
          </p:cNvCxnSpPr>
          <p:nvPr/>
        </p:nvCxnSpPr>
        <p:spPr>
          <a:xfrm>
            <a:off x="6089796" y="56417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515B9D8-9086-524F-3AAA-2BA6E2BD9EAF}"/>
              </a:ext>
            </a:extLst>
          </p:cNvPr>
          <p:cNvCxnSpPr>
            <a:cxnSpLocks/>
            <a:stCxn id="240" idx="3"/>
            <a:endCxn id="241" idx="1"/>
          </p:cNvCxnSpPr>
          <p:nvPr/>
        </p:nvCxnSpPr>
        <p:spPr>
          <a:xfrm>
            <a:off x="6896246" y="56417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EB138061-54E1-2A02-DF1F-6D7140DAC124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>
            <a:off x="6896246" y="63847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C765B5E1-47B0-F00D-F66E-CF20EAECD7EF}"/>
              </a:ext>
            </a:extLst>
          </p:cNvPr>
          <p:cNvCxnSpPr>
            <a:cxnSpLocks/>
            <a:stCxn id="243" idx="3"/>
            <a:endCxn id="244" idx="1"/>
          </p:cNvCxnSpPr>
          <p:nvPr/>
        </p:nvCxnSpPr>
        <p:spPr>
          <a:xfrm>
            <a:off x="6089796" y="63847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BCCD1E27-FBE4-0DBE-AC64-C3CD6BEAD2DA}"/>
              </a:ext>
            </a:extLst>
          </p:cNvPr>
          <p:cNvCxnSpPr>
            <a:cxnSpLocks/>
            <a:stCxn id="242" idx="3"/>
            <a:endCxn id="243" idx="1"/>
          </p:cNvCxnSpPr>
          <p:nvPr/>
        </p:nvCxnSpPr>
        <p:spPr>
          <a:xfrm>
            <a:off x="5283346" y="63847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C8423829-D000-F945-5B52-FF32E6D3D8FC}"/>
              </a:ext>
            </a:extLst>
          </p:cNvPr>
          <p:cNvSpPr/>
          <p:nvPr/>
        </p:nvSpPr>
        <p:spPr>
          <a:xfrm>
            <a:off x="8036706" y="391966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682E360-3F0C-0FA2-FEEC-FEB0E1009378}"/>
              </a:ext>
            </a:extLst>
          </p:cNvPr>
          <p:cNvSpPr/>
          <p:nvPr/>
        </p:nvSpPr>
        <p:spPr>
          <a:xfrm>
            <a:off x="8036706" y="466261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5FF88205-5F19-A8DE-C98B-E644FF5EA3AE}"/>
              </a:ext>
            </a:extLst>
          </p:cNvPr>
          <p:cNvSpPr/>
          <p:nvPr/>
        </p:nvSpPr>
        <p:spPr>
          <a:xfrm>
            <a:off x="8036706" y="540556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8E75D56A-BDE5-5BC4-5B76-FB02C661709D}"/>
              </a:ext>
            </a:extLst>
          </p:cNvPr>
          <p:cNvSpPr/>
          <p:nvPr/>
        </p:nvSpPr>
        <p:spPr>
          <a:xfrm>
            <a:off x="8036706" y="6148517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1755BED-81FB-A6FA-E946-1372974ED4B0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5047126" y="3649158"/>
            <a:ext cx="0" cy="270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18A08C8E-2121-6E55-5412-F83648C551EE}"/>
              </a:ext>
            </a:extLst>
          </p:cNvPr>
          <p:cNvCxnSpPr>
            <a:cxnSpLocks/>
          </p:cNvCxnSpPr>
          <p:nvPr/>
        </p:nvCxnSpPr>
        <p:spPr>
          <a:xfrm>
            <a:off x="5853576" y="36491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FFDBF07B-EB5D-9C1E-1CA1-65D06205562E}"/>
              </a:ext>
            </a:extLst>
          </p:cNvPr>
          <p:cNvCxnSpPr>
            <a:cxnSpLocks/>
          </p:cNvCxnSpPr>
          <p:nvPr/>
        </p:nvCxnSpPr>
        <p:spPr>
          <a:xfrm>
            <a:off x="6660026" y="36491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EE976FA-2F9F-64D2-5379-DEAA0137616A}"/>
              </a:ext>
            </a:extLst>
          </p:cNvPr>
          <p:cNvCxnSpPr>
            <a:cxnSpLocks/>
          </p:cNvCxnSpPr>
          <p:nvPr/>
        </p:nvCxnSpPr>
        <p:spPr>
          <a:xfrm>
            <a:off x="7466476" y="3649157"/>
            <a:ext cx="0" cy="2705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>
            <a:extLst>
              <a:ext uri="{FF2B5EF4-FFF2-40B4-BE49-F238E27FC236}">
                <a16:creationId xmlns:a16="http://schemas.microsoft.com/office/drawing/2014/main" id="{1BA01EDB-0FAE-A902-55A2-57835A5213A2}"/>
              </a:ext>
            </a:extLst>
          </p:cNvPr>
          <p:cNvSpPr/>
          <p:nvPr/>
        </p:nvSpPr>
        <p:spPr>
          <a:xfrm>
            <a:off x="8036706" y="3922469"/>
            <a:ext cx="472440" cy="2698488"/>
          </a:xfrm>
          <a:prstGeom prst="rect">
            <a:avLst/>
          </a:prstGeom>
          <a:solidFill>
            <a:srgbClr val="F7CDF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Buffer</a:t>
            </a:r>
            <a:endParaRPr lang="zh-CN" alt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E712F91-2E07-308F-3727-BC3E08D1E645}"/>
              </a:ext>
            </a:extLst>
          </p:cNvPr>
          <p:cNvCxnSpPr>
            <a:cxnSpLocks/>
          </p:cNvCxnSpPr>
          <p:nvPr/>
        </p:nvCxnSpPr>
        <p:spPr>
          <a:xfrm>
            <a:off x="5283346" y="43032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A9752E4A-36C6-B6A8-118B-2D1C728497AD}"/>
              </a:ext>
            </a:extLst>
          </p:cNvPr>
          <p:cNvCxnSpPr>
            <a:cxnSpLocks/>
          </p:cNvCxnSpPr>
          <p:nvPr/>
        </p:nvCxnSpPr>
        <p:spPr>
          <a:xfrm>
            <a:off x="6089796" y="43032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96429C31-DFA1-C1A4-A738-448D9E94DA74}"/>
              </a:ext>
            </a:extLst>
          </p:cNvPr>
          <p:cNvCxnSpPr>
            <a:cxnSpLocks/>
          </p:cNvCxnSpPr>
          <p:nvPr/>
        </p:nvCxnSpPr>
        <p:spPr>
          <a:xfrm>
            <a:off x="6896246" y="43032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3ECAF4FB-9A64-AE85-9CCC-A61289DD92B3}"/>
              </a:ext>
            </a:extLst>
          </p:cNvPr>
          <p:cNvCxnSpPr>
            <a:cxnSpLocks/>
          </p:cNvCxnSpPr>
          <p:nvPr/>
        </p:nvCxnSpPr>
        <p:spPr>
          <a:xfrm>
            <a:off x="6896246" y="50461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B087D492-B2DF-A864-EB36-3DC34B8C6ADA}"/>
              </a:ext>
            </a:extLst>
          </p:cNvPr>
          <p:cNvCxnSpPr>
            <a:cxnSpLocks/>
          </p:cNvCxnSpPr>
          <p:nvPr/>
        </p:nvCxnSpPr>
        <p:spPr>
          <a:xfrm>
            <a:off x="6089796" y="50461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DBF078A9-B508-B0F5-97CF-7B22F1225C6B}"/>
              </a:ext>
            </a:extLst>
          </p:cNvPr>
          <p:cNvCxnSpPr>
            <a:cxnSpLocks/>
          </p:cNvCxnSpPr>
          <p:nvPr/>
        </p:nvCxnSpPr>
        <p:spPr>
          <a:xfrm>
            <a:off x="5283346" y="50461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9526FE17-2813-6A6D-D4F1-DC1D26B1BCDB}"/>
              </a:ext>
            </a:extLst>
          </p:cNvPr>
          <p:cNvCxnSpPr>
            <a:cxnSpLocks/>
          </p:cNvCxnSpPr>
          <p:nvPr/>
        </p:nvCxnSpPr>
        <p:spPr>
          <a:xfrm>
            <a:off x="5283346" y="57891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8F3C304-B0EF-EAD8-89CA-0FCAFDDAF062}"/>
              </a:ext>
            </a:extLst>
          </p:cNvPr>
          <p:cNvCxnSpPr>
            <a:cxnSpLocks/>
          </p:cNvCxnSpPr>
          <p:nvPr/>
        </p:nvCxnSpPr>
        <p:spPr>
          <a:xfrm>
            <a:off x="6089796" y="57891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7B6E84F0-02E5-93FE-7BE6-FED3DD5C4622}"/>
              </a:ext>
            </a:extLst>
          </p:cNvPr>
          <p:cNvCxnSpPr>
            <a:cxnSpLocks/>
          </p:cNvCxnSpPr>
          <p:nvPr/>
        </p:nvCxnSpPr>
        <p:spPr>
          <a:xfrm>
            <a:off x="6896246" y="57891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6CF091E8-5900-FB3E-9480-60A3D6359CA0}"/>
              </a:ext>
            </a:extLst>
          </p:cNvPr>
          <p:cNvCxnSpPr>
            <a:cxnSpLocks/>
          </p:cNvCxnSpPr>
          <p:nvPr/>
        </p:nvCxnSpPr>
        <p:spPr>
          <a:xfrm>
            <a:off x="6896246" y="65320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58F021E0-4051-B4B0-794E-0DC0A9233D40}"/>
              </a:ext>
            </a:extLst>
          </p:cNvPr>
          <p:cNvCxnSpPr>
            <a:cxnSpLocks/>
          </p:cNvCxnSpPr>
          <p:nvPr/>
        </p:nvCxnSpPr>
        <p:spPr>
          <a:xfrm>
            <a:off x="6089796" y="65320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BA8C1A13-E7D3-BB0B-F2F5-282946AC8C98}"/>
              </a:ext>
            </a:extLst>
          </p:cNvPr>
          <p:cNvCxnSpPr>
            <a:cxnSpLocks/>
          </p:cNvCxnSpPr>
          <p:nvPr/>
        </p:nvCxnSpPr>
        <p:spPr>
          <a:xfrm>
            <a:off x="5283346" y="65320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F0E6A77A-E479-076B-D46F-2ADFF9FBCE60}"/>
              </a:ext>
            </a:extLst>
          </p:cNvPr>
          <p:cNvCxnSpPr>
            <a:cxnSpLocks/>
          </p:cNvCxnSpPr>
          <p:nvPr/>
        </p:nvCxnSpPr>
        <p:spPr>
          <a:xfrm>
            <a:off x="7702696" y="4281243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BB9A38CC-DEBC-3B50-5C07-B8DD6FFB6290}"/>
              </a:ext>
            </a:extLst>
          </p:cNvPr>
          <p:cNvCxnSpPr>
            <a:cxnSpLocks/>
          </p:cNvCxnSpPr>
          <p:nvPr/>
        </p:nvCxnSpPr>
        <p:spPr>
          <a:xfrm>
            <a:off x="7702696" y="5024193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25BE819-44C5-F748-60E6-304CAB280FE1}"/>
              </a:ext>
            </a:extLst>
          </p:cNvPr>
          <p:cNvCxnSpPr>
            <a:cxnSpLocks/>
          </p:cNvCxnSpPr>
          <p:nvPr/>
        </p:nvCxnSpPr>
        <p:spPr>
          <a:xfrm>
            <a:off x="7702696" y="5767143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23B6C1D7-4D09-4029-D091-D50FCA008A1E}"/>
              </a:ext>
            </a:extLst>
          </p:cNvPr>
          <p:cNvCxnSpPr>
            <a:cxnSpLocks/>
          </p:cNvCxnSpPr>
          <p:nvPr/>
        </p:nvCxnSpPr>
        <p:spPr>
          <a:xfrm>
            <a:off x="7702696" y="6510093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7C82D290-9299-F623-5C66-A2A75EBFD323}"/>
              </a:ext>
            </a:extLst>
          </p:cNvPr>
          <p:cNvCxnSpPr>
            <a:cxnSpLocks/>
          </p:cNvCxnSpPr>
          <p:nvPr/>
        </p:nvCxnSpPr>
        <p:spPr>
          <a:xfrm>
            <a:off x="4476896" y="41558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3B66A315-80DC-6B17-B3D5-B5628B067DA7}"/>
              </a:ext>
            </a:extLst>
          </p:cNvPr>
          <p:cNvCxnSpPr>
            <a:cxnSpLocks/>
          </p:cNvCxnSpPr>
          <p:nvPr/>
        </p:nvCxnSpPr>
        <p:spPr>
          <a:xfrm>
            <a:off x="4476896" y="48988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6E39E529-9D0E-7C20-8CA5-868884073B6B}"/>
              </a:ext>
            </a:extLst>
          </p:cNvPr>
          <p:cNvCxnSpPr>
            <a:cxnSpLocks/>
          </p:cNvCxnSpPr>
          <p:nvPr/>
        </p:nvCxnSpPr>
        <p:spPr>
          <a:xfrm>
            <a:off x="4476896" y="564178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BA3DC42-A3F7-9928-62D3-762969B9DA8D}"/>
              </a:ext>
            </a:extLst>
          </p:cNvPr>
          <p:cNvCxnSpPr>
            <a:cxnSpLocks/>
          </p:cNvCxnSpPr>
          <p:nvPr/>
        </p:nvCxnSpPr>
        <p:spPr>
          <a:xfrm>
            <a:off x="4476896" y="6384737"/>
            <a:ext cx="33401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4051F132-1109-3A74-287E-AC9F11B3C9A0}"/>
              </a:ext>
            </a:extLst>
          </p:cNvPr>
          <p:cNvCxnSpPr>
            <a:cxnSpLocks/>
          </p:cNvCxnSpPr>
          <p:nvPr/>
        </p:nvCxnSpPr>
        <p:spPr>
          <a:xfrm>
            <a:off x="4476896" y="43032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CE34B6E9-AC33-4A98-103D-B5CA34433560}"/>
              </a:ext>
            </a:extLst>
          </p:cNvPr>
          <p:cNvCxnSpPr>
            <a:cxnSpLocks/>
          </p:cNvCxnSpPr>
          <p:nvPr/>
        </p:nvCxnSpPr>
        <p:spPr>
          <a:xfrm>
            <a:off x="4476896" y="50461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B0568002-1180-3EA1-EC03-171C5E0D0912}"/>
              </a:ext>
            </a:extLst>
          </p:cNvPr>
          <p:cNvCxnSpPr>
            <a:cxnSpLocks/>
          </p:cNvCxnSpPr>
          <p:nvPr/>
        </p:nvCxnSpPr>
        <p:spPr>
          <a:xfrm>
            <a:off x="4476896" y="578910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DD7CA2C3-FA1B-EDAC-4B0F-9645E8600F9F}"/>
              </a:ext>
            </a:extLst>
          </p:cNvPr>
          <p:cNvCxnSpPr>
            <a:cxnSpLocks/>
          </p:cNvCxnSpPr>
          <p:nvPr/>
        </p:nvCxnSpPr>
        <p:spPr>
          <a:xfrm>
            <a:off x="4476896" y="6532057"/>
            <a:ext cx="33401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2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F5DA6-D22E-A1B5-76E0-CF756A4483F9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523127" y="409492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F6B62C-BC33-0CF5-F0EC-038C1645FAD0}"/>
              </a:ext>
            </a:extLst>
          </p:cNvPr>
          <p:cNvSpPr/>
          <p:nvPr/>
        </p:nvSpPr>
        <p:spPr>
          <a:xfrm>
            <a:off x="3523126" y="483350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346A10-467D-E20F-46C7-74BEC00311A1}"/>
              </a:ext>
            </a:extLst>
          </p:cNvPr>
          <p:cNvSpPr/>
          <p:nvPr/>
        </p:nvSpPr>
        <p:spPr>
          <a:xfrm>
            <a:off x="3208461" y="483350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B0FA00-D558-1C20-8F73-32885772BC8A}"/>
              </a:ext>
            </a:extLst>
          </p:cNvPr>
          <p:cNvSpPr/>
          <p:nvPr/>
        </p:nvSpPr>
        <p:spPr>
          <a:xfrm>
            <a:off x="3523126" y="557208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701166-BD56-837F-E2BC-910571F71F7A}"/>
              </a:ext>
            </a:extLst>
          </p:cNvPr>
          <p:cNvSpPr/>
          <p:nvPr/>
        </p:nvSpPr>
        <p:spPr>
          <a:xfrm>
            <a:off x="3523126" y="631940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8C786C-7F5B-201C-6322-637264502D8F}"/>
              </a:ext>
            </a:extLst>
          </p:cNvPr>
          <p:cNvSpPr/>
          <p:nvPr/>
        </p:nvSpPr>
        <p:spPr>
          <a:xfrm>
            <a:off x="3208461" y="557208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F9E293-AC9A-9879-82F5-FEC1CF84E74A}"/>
              </a:ext>
            </a:extLst>
          </p:cNvPr>
          <p:cNvSpPr/>
          <p:nvPr/>
        </p:nvSpPr>
        <p:spPr>
          <a:xfrm>
            <a:off x="3214810" y="631940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2066AC-C5C8-5FFC-F3F3-6384E9D96445}"/>
              </a:ext>
            </a:extLst>
          </p:cNvPr>
          <p:cNvSpPr/>
          <p:nvPr/>
        </p:nvSpPr>
        <p:spPr>
          <a:xfrm>
            <a:off x="2912697" y="63194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8F22D0F-5AD9-9AF8-05C3-3D7433808D5D}"/>
              </a:ext>
            </a:extLst>
          </p:cNvPr>
          <p:cNvSpPr/>
          <p:nvPr/>
        </p:nvSpPr>
        <p:spPr>
          <a:xfrm>
            <a:off x="2909068" y="55730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22C3E6-EC02-6CA7-1C4E-07FBBFFA1B23}"/>
              </a:ext>
            </a:extLst>
          </p:cNvPr>
          <p:cNvSpPr/>
          <p:nvPr/>
        </p:nvSpPr>
        <p:spPr>
          <a:xfrm>
            <a:off x="2604093" y="631604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B2B75C-F5EB-63B8-AD74-D7DC52C663C3}"/>
              </a:ext>
            </a:extLst>
          </p:cNvPr>
          <p:cNvSpPr/>
          <p:nvPr/>
        </p:nvSpPr>
        <p:spPr>
          <a:xfrm>
            <a:off x="3215225" y="409492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BE98BE5-41C3-B4A8-6EB4-C631AC52B274}"/>
              </a:ext>
            </a:extLst>
          </p:cNvPr>
          <p:cNvSpPr/>
          <p:nvPr/>
        </p:nvSpPr>
        <p:spPr>
          <a:xfrm>
            <a:off x="2913659" y="40905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0237FD1-D6DD-FE41-F7CC-B2F4CFB49BA0}"/>
              </a:ext>
            </a:extLst>
          </p:cNvPr>
          <p:cNvSpPr/>
          <p:nvPr/>
        </p:nvSpPr>
        <p:spPr>
          <a:xfrm>
            <a:off x="2609875" y="40905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50045E-17EF-BA40-2B4F-0106DBA8712B}"/>
              </a:ext>
            </a:extLst>
          </p:cNvPr>
          <p:cNvSpPr/>
          <p:nvPr/>
        </p:nvSpPr>
        <p:spPr>
          <a:xfrm>
            <a:off x="2909068" y="482678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6DCAA9-F499-4B70-5916-9631A06EE685}"/>
              </a:ext>
            </a:extLst>
          </p:cNvPr>
          <p:cNvSpPr/>
          <p:nvPr/>
        </p:nvSpPr>
        <p:spPr>
          <a:xfrm>
            <a:off x="2609875" y="482177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D1D32C7-ACAB-62E6-A2D5-D7EFF481348B}"/>
              </a:ext>
            </a:extLst>
          </p:cNvPr>
          <p:cNvSpPr/>
          <p:nvPr/>
        </p:nvSpPr>
        <p:spPr>
          <a:xfrm>
            <a:off x="2313878" y="482240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00CCCB-0543-A27E-2379-D24144E01DD4}"/>
              </a:ext>
            </a:extLst>
          </p:cNvPr>
          <p:cNvSpPr/>
          <p:nvPr/>
        </p:nvSpPr>
        <p:spPr>
          <a:xfrm>
            <a:off x="2604093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650E2DD-D3E4-9331-27E6-AD300B886F19}"/>
              </a:ext>
            </a:extLst>
          </p:cNvPr>
          <p:cNvSpPr/>
          <p:nvPr/>
        </p:nvSpPr>
        <p:spPr>
          <a:xfrm>
            <a:off x="2308793" y="5565619"/>
            <a:ext cx="252583" cy="259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A90FDF-D586-8CAD-F09A-06DC79959506}"/>
              </a:ext>
            </a:extLst>
          </p:cNvPr>
          <p:cNvSpPr/>
          <p:nvPr/>
        </p:nvSpPr>
        <p:spPr>
          <a:xfrm>
            <a:off x="1994128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AECB96-F319-CD01-F085-ADEBCAA99302}"/>
              </a:ext>
            </a:extLst>
          </p:cNvPr>
          <p:cNvSpPr/>
          <p:nvPr/>
        </p:nvSpPr>
        <p:spPr>
          <a:xfrm>
            <a:off x="2294648" y="632041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457EB97-9FD2-BCB5-1FBB-4DEFC7B741A5}"/>
              </a:ext>
            </a:extLst>
          </p:cNvPr>
          <p:cNvSpPr/>
          <p:nvPr/>
        </p:nvSpPr>
        <p:spPr>
          <a:xfrm>
            <a:off x="1988002" y="631604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CCD606-99D6-0221-9B52-6E65353773C8}"/>
              </a:ext>
            </a:extLst>
          </p:cNvPr>
          <p:cNvSpPr/>
          <p:nvPr/>
        </p:nvSpPr>
        <p:spPr>
          <a:xfrm>
            <a:off x="1692776" y="631096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92C018-7866-5DDD-284A-644E18E98E32}"/>
              </a:ext>
            </a:extLst>
          </p:cNvPr>
          <p:cNvSpPr/>
          <p:nvPr/>
        </p:nvSpPr>
        <p:spPr>
          <a:xfrm>
            <a:off x="2302549" y="409055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E42836-C85F-CF49-3163-D81091143645}"/>
              </a:ext>
            </a:extLst>
          </p:cNvPr>
          <p:cNvSpPr/>
          <p:nvPr/>
        </p:nvSpPr>
        <p:spPr>
          <a:xfrm>
            <a:off x="1986974" y="409055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6DE7721-9A63-E5EA-AD08-E902A2CCEC34}"/>
              </a:ext>
            </a:extLst>
          </p:cNvPr>
          <p:cNvSpPr/>
          <p:nvPr/>
        </p:nvSpPr>
        <p:spPr>
          <a:xfrm>
            <a:off x="1686944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60A78D-C3AB-046D-EB8B-60556B53474C}"/>
              </a:ext>
            </a:extLst>
          </p:cNvPr>
          <p:cNvSpPr/>
          <p:nvPr/>
        </p:nvSpPr>
        <p:spPr>
          <a:xfrm>
            <a:off x="1988002" y="482177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8F102F3-0588-4BC8-2F17-A3EA047E678C}"/>
              </a:ext>
            </a:extLst>
          </p:cNvPr>
          <p:cNvSpPr/>
          <p:nvPr/>
        </p:nvSpPr>
        <p:spPr>
          <a:xfrm>
            <a:off x="1684766" y="481669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24865-8DB7-6C16-F146-33EC0F9A53C0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C2FDA53-607B-E81C-A228-15E77BE8F2AC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47641EA-4ABA-3EAC-F0DD-EC8A1259D290}"/>
              </a:ext>
            </a:extLst>
          </p:cNvPr>
          <p:cNvSpPr/>
          <p:nvPr/>
        </p:nvSpPr>
        <p:spPr>
          <a:xfrm>
            <a:off x="1692776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E328054-1A4E-6BB4-A5C9-6F429E5B59E7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904B9E4-1652-D718-C3FB-052E8A290DEF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5079123-A204-CA04-2C49-A912C516BCBA}"/>
              </a:ext>
            </a:extLst>
          </p:cNvPr>
          <p:cNvSpPr/>
          <p:nvPr/>
        </p:nvSpPr>
        <p:spPr>
          <a:xfrm>
            <a:off x="4077555" y="359279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7E8B5B3-0228-1F91-870C-B99B4E164046}"/>
              </a:ext>
            </a:extLst>
          </p:cNvPr>
          <p:cNvSpPr/>
          <p:nvPr/>
        </p:nvSpPr>
        <p:spPr>
          <a:xfrm>
            <a:off x="4884005" y="35927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7BE0F4-2A27-E275-1AF5-EFAA7643B373}"/>
              </a:ext>
            </a:extLst>
          </p:cNvPr>
          <p:cNvSpPr/>
          <p:nvPr/>
        </p:nvSpPr>
        <p:spPr>
          <a:xfrm>
            <a:off x="5690455" y="359278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AB6A31D-0FAE-B3C2-5010-7BCA1F5AE5E0}"/>
              </a:ext>
            </a:extLst>
          </p:cNvPr>
          <p:cNvSpPr/>
          <p:nvPr/>
        </p:nvSpPr>
        <p:spPr>
          <a:xfrm>
            <a:off x="6498247" y="3592788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0AB07F-8F5C-FD70-5F2B-DA66CD1ADF68}"/>
              </a:ext>
            </a:extLst>
          </p:cNvPr>
          <p:cNvSpPr/>
          <p:nvPr/>
        </p:nvSpPr>
        <p:spPr>
          <a:xfrm>
            <a:off x="4887253" y="327607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954CE2E-1357-CC42-C93E-2888388FE684}"/>
              </a:ext>
            </a:extLst>
          </p:cNvPr>
          <p:cNvSpPr/>
          <p:nvPr/>
        </p:nvSpPr>
        <p:spPr>
          <a:xfrm>
            <a:off x="4080803" y="328344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DB4D68E-4ED3-73F3-1512-E3ACFD7AFCB2}"/>
              </a:ext>
            </a:extLst>
          </p:cNvPr>
          <p:cNvSpPr/>
          <p:nvPr/>
        </p:nvSpPr>
        <p:spPr>
          <a:xfrm>
            <a:off x="5690455" y="3283448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743A57C-146C-F190-35EB-056B043FD0FD}"/>
              </a:ext>
            </a:extLst>
          </p:cNvPr>
          <p:cNvSpPr/>
          <p:nvPr/>
        </p:nvSpPr>
        <p:spPr>
          <a:xfrm>
            <a:off x="6498247" y="3283447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54EC9CA-C0D2-C143-5B37-0B05F84D8FCA}"/>
              </a:ext>
            </a:extLst>
          </p:cNvPr>
          <p:cNvSpPr/>
          <p:nvPr/>
        </p:nvSpPr>
        <p:spPr>
          <a:xfrm>
            <a:off x="4887253" y="29616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5090A87-8E32-8A50-C58C-3897130EBB10}"/>
              </a:ext>
            </a:extLst>
          </p:cNvPr>
          <p:cNvSpPr/>
          <p:nvPr/>
        </p:nvSpPr>
        <p:spPr>
          <a:xfrm>
            <a:off x="4080803" y="296902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D9CC27-EC1C-F02C-C727-B1888CAA0FCB}"/>
              </a:ext>
            </a:extLst>
          </p:cNvPr>
          <p:cNvSpPr/>
          <p:nvPr/>
        </p:nvSpPr>
        <p:spPr>
          <a:xfrm>
            <a:off x="5690455" y="296902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25CDCDC-404E-3166-9D51-EC6E335B3E24}"/>
              </a:ext>
            </a:extLst>
          </p:cNvPr>
          <p:cNvSpPr/>
          <p:nvPr/>
        </p:nvSpPr>
        <p:spPr>
          <a:xfrm>
            <a:off x="6498247" y="296902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B1976CE-1F8D-EC1E-9D98-36D738A52F17}"/>
              </a:ext>
            </a:extLst>
          </p:cNvPr>
          <p:cNvSpPr/>
          <p:nvPr/>
        </p:nvSpPr>
        <p:spPr>
          <a:xfrm>
            <a:off x="4887253" y="265282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B9840BE-E84F-B1A9-B729-BCDD7CA109CA}"/>
              </a:ext>
            </a:extLst>
          </p:cNvPr>
          <p:cNvSpPr/>
          <p:nvPr/>
        </p:nvSpPr>
        <p:spPr>
          <a:xfrm>
            <a:off x="4080803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B33433A-2DF8-C049-95D6-15EF2B9278DE}"/>
              </a:ext>
            </a:extLst>
          </p:cNvPr>
          <p:cNvSpPr/>
          <p:nvPr/>
        </p:nvSpPr>
        <p:spPr>
          <a:xfrm>
            <a:off x="5690455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DE90BA-E7E4-07D9-A15B-D63EDF05786C}"/>
              </a:ext>
            </a:extLst>
          </p:cNvPr>
          <p:cNvSpPr/>
          <p:nvPr/>
        </p:nvSpPr>
        <p:spPr>
          <a:xfrm>
            <a:off x="6498247" y="266019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FA5F968-674F-4DD0-6C8E-CC12DBFC8BF8}"/>
              </a:ext>
            </a:extLst>
          </p:cNvPr>
          <p:cNvSpPr/>
          <p:nvPr/>
        </p:nvSpPr>
        <p:spPr>
          <a:xfrm>
            <a:off x="4077555" y="2358457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655C2EC-8CA4-0EC3-F78B-BE7D1605219B}"/>
              </a:ext>
            </a:extLst>
          </p:cNvPr>
          <p:cNvSpPr/>
          <p:nvPr/>
        </p:nvSpPr>
        <p:spPr>
          <a:xfrm>
            <a:off x="4884005" y="235845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B26F8C8-57D9-6BA0-A925-F54B43EF4665}"/>
              </a:ext>
            </a:extLst>
          </p:cNvPr>
          <p:cNvSpPr/>
          <p:nvPr/>
        </p:nvSpPr>
        <p:spPr>
          <a:xfrm>
            <a:off x="5690455" y="23584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2E0329-8446-326D-12A8-85E70681D9B7}"/>
              </a:ext>
            </a:extLst>
          </p:cNvPr>
          <p:cNvSpPr/>
          <p:nvPr/>
        </p:nvSpPr>
        <p:spPr>
          <a:xfrm>
            <a:off x="6498247" y="235845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E9DF516-34D8-4F6D-4923-1C32E2D52521}"/>
              </a:ext>
            </a:extLst>
          </p:cNvPr>
          <p:cNvSpPr/>
          <p:nvPr/>
        </p:nvSpPr>
        <p:spPr>
          <a:xfrm>
            <a:off x="4887253" y="20519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FA326D5-B45B-7E1E-2251-713D3901B113}"/>
              </a:ext>
            </a:extLst>
          </p:cNvPr>
          <p:cNvSpPr/>
          <p:nvPr/>
        </p:nvSpPr>
        <p:spPr>
          <a:xfrm>
            <a:off x="4080803" y="20592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E802AF7-95C0-8032-7FC8-C26B14F01539}"/>
              </a:ext>
            </a:extLst>
          </p:cNvPr>
          <p:cNvSpPr/>
          <p:nvPr/>
        </p:nvSpPr>
        <p:spPr>
          <a:xfrm>
            <a:off x="5690455" y="205927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3D70E2C-FB64-C91A-00AC-377C26A39C84}"/>
              </a:ext>
            </a:extLst>
          </p:cNvPr>
          <p:cNvSpPr/>
          <p:nvPr/>
        </p:nvSpPr>
        <p:spPr>
          <a:xfrm>
            <a:off x="6498247" y="205927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2F7B676-E0B1-843F-7416-9F3003973956}"/>
              </a:ext>
            </a:extLst>
          </p:cNvPr>
          <p:cNvSpPr/>
          <p:nvPr/>
        </p:nvSpPr>
        <p:spPr>
          <a:xfrm>
            <a:off x="4887253" y="174764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116242F-127B-4A57-DA78-6D6E242B74EE}"/>
              </a:ext>
            </a:extLst>
          </p:cNvPr>
          <p:cNvSpPr/>
          <p:nvPr/>
        </p:nvSpPr>
        <p:spPr>
          <a:xfrm>
            <a:off x="4080803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D58A7D8-DF62-B4C3-E080-58D712450C4A}"/>
              </a:ext>
            </a:extLst>
          </p:cNvPr>
          <p:cNvSpPr/>
          <p:nvPr/>
        </p:nvSpPr>
        <p:spPr>
          <a:xfrm>
            <a:off x="5690455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A2BB5C2-C9F4-109F-4681-F1CB1E9AC588}"/>
              </a:ext>
            </a:extLst>
          </p:cNvPr>
          <p:cNvSpPr/>
          <p:nvPr/>
        </p:nvSpPr>
        <p:spPr>
          <a:xfrm>
            <a:off x="6498247" y="17550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621ABF8-2A29-C8A1-4AD0-64A7734D4204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77B93B-BCB0-5765-8D3B-E1733F3BBC5A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4E0B944-CDFF-81A0-7AFA-C8434F8E96D4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E00E82B-4C34-16B2-7F70-6E9DEFB39FDA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19167D3B-63B2-A43A-32F5-4347B0195C3C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908B0-BC11-67C2-71B9-C1C4756C5A29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90E856-8C1C-428C-110E-0FF67A655058}"/>
              </a:ext>
            </a:extLst>
          </p:cNvPr>
          <p:cNvSpPr/>
          <p:nvPr/>
        </p:nvSpPr>
        <p:spPr>
          <a:xfrm>
            <a:off x="3208461" y="483350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91314ED-4BD6-850C-3DEF-DF54CE37C852}"/>
              </a:ext>
            </a:extLst>
          </p:cNvPr>
          <p:cNvSpPr/>
          <p:nvPr/>
        </p:nvSpPr>
        <p:spPr>
          <a:xfrm>
            <a:off x="3208461" y="557208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C42930-B0EB-A28B-86AE-4917F5C39CE9}"/>
              </a:ext>
            </a:extLst>
          </p:cNvPr>
          <p:cNvSpPr/>
          <p:nvPr/>
        </p:nvSpPr>
        <p:spPr>
          <a:xfrm>
            <a:off x="3214810" y="631940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5CC93BF-7966-3B69-0034-FC6A9A7FA376}"/>
              </a:ext>
            </a:extLst>
          </p:cNvPr>
          <p:cNvSpPr/>
          <p:nvPr/>
        </p:nvSpPr>
        <p:spPr>
          <a:xfrm>
            <a:off x="2912697" y="63194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F33973-A535-2D17-E244-D9030F5110A6}"/>
              </a:ext>
            </a:extLst>
          </p:cNvPr>
          <p:cNvSpPr/>
          <p:nvPr/>
        </p:nvSpPr>
        <p:spPr>
          <a:xfrm>
            <a:off x="2909068" y="55730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1DE18C9-144B-2E91-C6D7-6F9E57F69BFB}"/>
              </a:ext>
            </a:extLst>
          </p:cNvPr>
          <p:cNvSpPr/>
          <p:nvPr/>
        </p:nvSpPr>
        <p:spPr>
          <a:xfrm>
            <a:off x="2604093" y="631604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73B5202-D4CC-5A2D-A90E-62BBB7DCB6C7}"/>
              </a:ext>
            </a:extLst>
          </p:cNvPr>
          <p:cNvSpPr/>
          <p:nvPr/>
        </p:nvSpPr>
        <p:spPr>
          <a:xfrm>
            <a:off x="3215225" y="409492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2874844-7D1D-F810-3452-2D54F6666ACC}"/>
              </a:ext>
            </a:extLst>
          </p:cNvPr>
          <p:cNvSpPr/>
          <p:nvPr/>
        </p:nvSpPr>
        <p:spPr>
          <a:xfrm>
            <a:off x="2913659" y="40905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698145B-633F-4BCA-EBBA-0E6B8CB083EE}"/>
              </a:ext>
            </a:extLst>
          </p:cNvPr>
          <p:cNvSpPr/>
          <p:nvPr/>
        </p:nvSpPr>
        <p:spPr>
          <a:xfrm>
            <a:off x="2609875" y="40905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3464193-FA80-77D0-A50B-EF34FEE89855}"/>
              </a:ext>
            </a:extLst>
          </p:cNvPr>
          <p:cNvSpPr/>
          <p:nvPr/>
        </p:nvSpPr>
        <p:spPr>
          <a:xfrm>
            <a:off x="2909068" y="482678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69DC1A2-0539-F17D-6E9B-D3BF1E38C25C}"/>
              </a:ext>
            </a:extLst>
          </p:cNvPr>
          <p:cNvSpPr/>
          <p:nvPr/>
        </p:nvSpPr>
        <p:spPr>
          <a:xfrm>
            <a:off x="2609875" y="482177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F775C5A-AAD7-9218-0CBE-EBB658FA9E98}"/>
              </a:ext>
            </a:extLst>
          </p:cNvPr>
          <p:cNvSpPr/>
          <p:nvPr/>
        </p:nvSpPr>
        <p:spPr>
          <a:xfrm>
            <a:off x="2313878" y="482240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52FC8B2-AAE3-E7A8-A023-7ADD30C0986E}"/>
              </a:ext>
            </a:extLst>
          </p:cNvPr>
          <p:cNvSpPr/>
          <p:nvPr/>
        </p:nvSpPr>
        <p:spPr>
          <a:xfrm>
            <a:off x="2604093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DBAD235-CC2B-E7E5-E818-0B5507F2C5EC}"/>
              </a:ext>
            </a:extLst>
          </p:cNvPr>
          <p:cNvSpPr/>
          <p:nvPr/>
        </p:nvSpPr>
        <p:spPr>
          <a:xfrm>
            <a:off x="2308793" y="5565619"/>
            <a:ext cx="252583" cy="259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48442F-DB27-1BF5-1224-3DF79D219FFB}"/>
              </a:ext>
            </a:extLst>
          </p:cNvPr>
          <p:cNvSpPr/>
          <p:nvPr/>
        </p:nvSpPr>
        <p:spPr>
          <a:xfrm>
            <a:off x="1994128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D7FBCD-B8CB-ABFC-62D0-7B59CB452118}"/>
              </a:ext>
            </a:extLst>
          </p:cNvPr>
          <p:cNvSpPr/>
          <p:nvPr/>
        </p:nvSpPr>
        <p:spPr>
          <a:xfrm>
            <a:off x="2294648" y="632041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C17CFD9-DA9E-4239-6A4B-0F1CC2E862A4}"/>
              </a:ext>
            </a:extLst>
          </p:cNvPr>
          <p:cNvSpPr/>
          <p:nvPr/>
        </p:nvSpPr>
        <p:spPr>
          <a:xfrm>
            <a:off x="1988002" y="631604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B40A079-44A6-6A9B-1677-6B4761463B34}"/>
              </a:ext>
            </a:extLst>
          </p:cNvPr>
          <p:cNvSpPr/>
          <p:nvPr/>
        </p:nvSpPr>
        <p:spPr>
          <a:xfrm>
            <a:off x="1692776" y="631096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2B62C6A-261F-0DBE-1924-8F01DDD7C175}"/>
              </a:ext>
            </a:extLst>
          </p:cNvPr>
          <p:cNvSpPr/>
          <p:nvPr/>
        </p:nvSpPr>
        <p:spPr>
          <a:xfrm>
            <a:off x="2302549" y="409055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6D190C3-ABBB-9C08-1C75-C1CE9A4F9188}"/>
              </a:ext>
            </a:extLst>
          </p:cNvPr>
          <p:cNvSpPr/>
          <p:nvPr/>
        </p:nvSpPr>
        <p:spPr>
          <a:xfrm>
            <a:off x="1986974" y="409055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708A1AE-F248-5B26-3E60-17F478083200}"/>
              </a:ext>
            </a:extLst>
          </p:cNvPr>
          <p:cNvSpPr/>
          <p:nvPr/>
        </p:nvSpPr>
        <p:spPr>
          <a:xfrm>
            <a:off x="1686944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9B68F14-C0D7-D552-B202-5B35C01D7E7C}"/>
              </a:ext>
            </a:extLst>
          </p:cNvPr>
          <p:cNvSpPr/>
          <p:nvPr/>
        </p:nvSpPr>
        <p:spPr>
          <a:xfrm>
            <a:off x="1988002" y="482177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0766E77-4059-F21B-88D5-FE972A9A118C}"/>
              </a:ext>
            </a:extLst>
          </p:cNvPr>
          <p:cNvSpPr/>
          <p:nvPr/>
        </p:nvSpPr>
        <p:spPr>
          <a:xfrm>
            <a:off x="1684766" y="481669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774D4D9-3BE5-EF2D-8FC1-20B57F722EFE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7DF6D48-8E60-7546-94C8-95D9346B37E3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A977A1B-D5E4-A2D5-F927-191246C20D12}"/>
              </a:ext>
            </a:extLst>
          </p:cNvPr>
          <p:cNvSpPr/>
          <p:nvPr/>
        </p:nvSpPr>
        <p:spPr>
          <a:xfrm>
            <a:off x="1692776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34340AF-D918-1B10-CF10-A41E4EAC2E74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3346EBB-DD3E-E5B5-17A2-AFE0D227F160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51AF428-B5A4-B97E-E676-CB4A84838D1B}"/>
              </a:ext>
            </a:extLst>
          </p:cNvPr>
          <p:cNvSpPr/>
          <p:nvPr/>
        </p:nvSpPr>
        <p:spPr>
          <a:xfrm>
            <a:off x="4887253" y="327607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512641E-C926-415C-7A6C-DBE6EC2CD75D}"/>
              </a:ext>
            </a:extLst>
          </p:cNvPr>
          <p:cNvSpPr/>
          <p:nvPr/>
        </p:nvSpPr>
        <p:spPr>
          <a:xfrm>
            <a:off x="4080803" y="328344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B5FEAE7-4B6A-F99B-4511-DE5D66BE74F8}"/>
              </a:ext>
            </a:extLst>
          </p:cNvPr>
          <p:cNvSpPr/>
          <p:nvPr/>
        </p:nvSpPr>
        <p:spPr>
          <a:xfrm>
            <a:off x="5690455" y="3283448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5B2BDDF-DCC4-DF55-1AE9-B9247ECF08CA}"/>
              </a:ext>
            </a:extLst>
          </p:cNvPr>
          <p:cNvSpPr/>
          <p:nvPr/>
        </p:nvSpPr>
        <p:spPr>
          <a:xfrm>
            <a:off x="6498247" y="3283447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EE498D3-74A8-FE6B-2FF9-EE23CB35AEB2}"/>
              </a:ext>
            </a:extLst>
          </p:cNvPr>
          <p:cNvSpPr/>
          <p:nvPr/>
        </p:nvSpPr>
        <p:spPr>
          <a:xfrm>
            <a:off x="4887253" y="29616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60F3DAA-36D5-A660-4983-75B8D42D55B4}"/>
              </a:ext>
            </a:extLst>
          </p:cNvPr>
          <p:cNvSpPr/>
          <p:nvPr/>
        </p:nvSpPr>
        <p:spPr>
          <a:xfrm>
            <a:off x="4080803" y="296902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BE55F3-0C5A-98DF-A948-4A241EC06EB4}"/>
              </a:ext>
            </a:extLst>
          </p:cNvPr>
          <p:cNvSpPr/>
          <p:nvPr/>
        </p:nvSpPr>
        <p:spPr>
          <a:xfrm>
            <a:off x="5690455" y="296902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6071147-38E4-0B17-53BF-1564616ECAAE}"/>
              </a:ext>
            </a:extLst>
          </p:cNvPr>
          <p:cNvSpPr/>
          <p:nvPr/>
        </p:nvSpPr>
        <p:spPr>
          <a:xfrm>
            <a:off x="6498247" y="296902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7CFA94B-F48C-B6E7-8C14-31CCB45B4FB7}"/>
              </a:ext>
            </a:extLst>
          </p:cNvPr>
          <p:cNvSpPr/>
          <p:nvPr/>
        </p:nvSpPr>
        <p:spPr>
          <a:xfrm>
            <a:off x="4887253" y="265282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EA8200E-0965-61B8-409B-6C4E3CCE3F2D}"/>
              </a:ext>
            </a:extLst>
          </p:cNvPr>
          <p:cNvSpPr/>
          <p:nvPr/>
        </p:nvSpPr>
        <p:spPr>
          <a:xfrm>
            <a:off x="4080803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ADA8C1B-9312-9646-E880-B0D931C8C557}"/>
              </a:ext>
            </a:extLst>
          </p:cNvPr>
          <p:cNvSpPr/>
          <p:nvPr/>
        </p:nvSpPr>
        <p:spPr>
          <a:xfrm>
            <a:off x="5690455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B29E98A-AC45-42FD-3D46-B62F742B6825}"/>
              </a:ext>
            </a:extLst>
          </p:cNvPr>
          <p:cNvSpPr/>
          <p:nvPr/>
        </p:nvSpPr>
        <p:spPr>
          <a:xfrm>
            <a:off x="6498247" y="266019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6753257-664A-E6EC-8E61-1966B2A92DB5}"/>
              </a:ext>
            </a:extLst>
          </p:cNvPr>
          <p:cNvSpPr/>
          <p:nvPr/>
        </p:nvSpPr>
        <p:spPr>
          <a:xfrm>
            <a:off x="4077555" y="2358457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2982855-D82B-44D7-0F7F-E70AA9DC8EA1}"/>
              </a:ext>
            </a:extLst>
          </p:cNvPr>
          <p:cNvSpPr/>
          <p:nvPr/>
        </p:nvSpPr>
        <p:spPr>
          <a:xfrm>
            <a:off x="4884005" y="235845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7FE7507-FA8D-70D9-288C-B7A6E8054301}"/>
              </a:ext>
            </a:extLst>
          </p:cNvPr>
          <p:cNvSpPr/>
          <p:nvPr/>
        </p:nvSpPr>
        <p:spPr>
          <a:xfrm>
            <a:off x="5690455" y="23584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B88C4B4-770A-9238-5F73-4472B8D420BA}"/>
              </a:ext>
            </a:extLst>
          </p:cNvPr>
          <p:cNvSpPr/>
          <p:nvPr/>
        </p:nvSpPr>
        <p:spPr>
          <a:xfrm>
            <a:off x="6498247" y="235845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075874F-386F-2898-55B9-92385167A262}"/>
              </a:ext>
            </a:extLst>
          </p:cNvPr>
          <p:cNvSpPr/>
          <p:nvPr/>
        </p:nvSpPr>
        <p:spPr>
          <a:xfrm>
            <a:off x="4887253" y="20519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A40E2B8-CD86-4711-9DF3-2DADF4B15961}"/>
              </a:ext>
            </a:extLst>
          </p:cNvPr>
          <p:cNvSpPr/>
          <p:nvPr/>
        </p:nvSpPr>
        <p:spPr>
          <a:xfrm>
            <a:off x="4080803" y="20592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2EC58DC-4F29-3CA1-E2CE-63B12566C9B2}"/>
              </a:ext>
            </a:extLst>
          </p:cNvPr>
          <p:cNvSpPr/>
          <p:nvPr/>
        </p:nvSpPr>
        <p:spPr>
          <a:xfrm>
            <a:off x="5690455" y="205927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1F25429-5556-7327-32BB-776299195B33}"/>
              </a:ext>
            </a:extLst>
          </p:cNvPr>
          <p:cNvSpPr/>
          <p:nvPr/>
        </p:nvSpPr>
        <p:spPr>
          <a:xfrm>
            <a:off x="6498247" y="205927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2FBBD69-F3C5-5B82-42C8-A1A1A670687E}"/>
              </a:ext>
            </a:extLst>
          </p:cNvPr>
          <p:cNvSpPr/>
          <p:nvPr/>
        </p:nvSpPr>
        <p:spPr>
          <a:xfrm>
            <a:off x="4887253" y="174764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C251C59-DCE5-D5AD-BCCE-A39D81AFDF0D}"/>
              </a:ext>
            </a:extLst>
          </p:cNvPr>
          <p:cNvSpPr/>
          <p:nvPr/>
        </p:nvSpPr>
        <p:spPr>
          <a:xfrm>
            <a:off x="4080803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E268CBF-4F3C-A77A-9F64-386A61F38DFD}"/>
              </a:ext>
            </a:extLst>
          </p:cNvPr>
          <p:cNvSpPr/>
          <p:nvPr/>
        </p:nvSpPr>
        <p:spPr>
          <a:xfrm>
            <a:off x="5690455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CE19FAE-B242-40FE-0ADB-291507BD9237}"/>
              </a:ext>
            </a:extLst>
          </p:cNvPr>
          <p:cNvSpPr/>
          <p:nvPr/>
        </p:nvSpPr>
        <p:spPr>
          <a:xfrm>
            <a:off x="6498247" y="17550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D0B3ADF-EC60-753E-BEEC-14ED7BFF5D4F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288C9E6-695A-B156-4912-598D0BB06CBB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A736AAC-FA67-E443-019F-C1A608FC94C7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3F739D2-97A4-330B-82FD-7A5FCC2F8632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9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extLst>
              <a:ext uri="{FF2B5EF4-FFF2-40B4-BE49-F238E27FC236}">
                <a16:creationId xmlns:a16="http://schemas.microsoft.com/office/drawing/2014/main" id="{06E039E9-DF3C-8F9A-CEC9-FA59E2722C73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FF239A-8B49-533F-DAAE-A2F7FA81314B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92A43D-A9BA-4C91-E2FF-7D36EA1B7A01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3342DA-CEC1-94EE-95B7-2964960EC9B6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613289E-D677-C2DD-1FF4-3840FCC222E2}"/>
              </a:ext>
            </a:extLst>
          </p:cNvPr>
          <p:cNvSpPr/>
          <p:nvPr/>
        </p:nvSpPr>
        <p:spPr>
          <a:xfrm>
            <a:off x="2912697" y="63194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85405D8-C04A-6496-EC70-E1D07DA3EA0B}"/>
              </a:ext>
            </a:extLst>
          </p:cNvPr>
          <p:cNvSpPr/>
          <p:nvPr/>
        </p:nvSpPr>
        <p:spPr>
          <a:xfrm>
            <a:off x="2909068" y="55730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AA565C3-B34A-80EB-D818-473536F86164}"/>
              </a:ext>
            </a:extLst>
          </p:cNvPr>
          <p:cNvSpPr/>
          <p:nvPr/>
        </p:nvSpPr>
        <p:spPr>
          <a:xfrm>
            <a:off x="2604093" y="631604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F955E86-2A81-88DB-471A-42EEF11F6157}"/>
              </a:ext>
            </a:extLst>
          </p:cNvPr>
          <p:cNvSpPr/>
          <p:nvPr/>
        </p:nvSpPr>
        <p:spPr>
          <a:xfrm>
            <a:off x="2913659" y="40905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21EDDD6-9F14-3FA6-A1A7-EC6DAA074E0E}"/>
              </a:ext>
            </a:extLst>
          </p:cNvPr>
          <p:cNvSpPr/>
          <p:nvPr/>
        </p:nvSpPr>
        <p:spPr>
          <a:xfrm>
            <a:off x="2609875" y="40905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810EF37-F3C1-E002-7EB8-3AF8509FB1F5}"/>
              </a:ext>
            </a:extLst>
          </p:cNvPr>
          <p:cNvSpPr/>
          <p:nvPr/>
        </p:nvSpPr>
        <p:spPr>
          <a:xfrm>
            <a:off x="2909068" y="482678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000147A-33D5-7760-15E4-74FB85CBB29D}"/>
              </a:ext>
            </a:extLst>
          </p:cNvPr>
          <p:cNvSpPr/>
          <p:nvPr/>
        </p:nvSpPr>
        <p:spPr>
          <a:xfrm>
            <a:off x="2609875" y="482177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7DF3136-E744-2C21-D702-A3CBD64191A6}"/>
              </a:ext>
            </a:extLst>
          </p:cNvPr>
          <p:cNvSpPr/>
          <p:nvPr/>
        </p:nvSpPr>
        <p:spPr>
          <a:xfrm>
            <a:off x="2313878" y="482240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949D853-77D0-AD35-1C3B-262A87EAFB08}"/>
              </a:ext>
            </a:extLst>
          </p:cNvPr>
          <p:cNvSpPr/>
          <p:nvPr/>
        </p:nvSpPr>
        <p:spPr>
          <a:xfrm>
            <a:off x="2604093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0E8EEE-79AB-B61A-976A-D2C9A57DFE83}"/>
              </a:ext>
            </a:extLst>
          </p:cNvPr>
          <p:cNvSpPr/>
          <p:nvPr/>
        </p:nvSpPr>
        <p:spPr>
          <a:xfrm>
            <a:off x="2308793" y="5565619"/>
            <a:ext cx="252583" cy="259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F11709C-9480-6120-C1E3-8D8DD0CAB94C}"/>
              </a:ext>
            </a:extLst>
          </p:cNvPr>
          <p:cNvSpPr/>
          <p:nvPr/>
        </p:nvSpPr>
        <p:spPr>
          <a:xfrm>
            <a:off x="1994128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BA567A-BD6F-1C7F-AB18-A002370015B9}"/>
              </a:ext>
            </a:extLst>
          </p:cNvPr>
          <p:cNvSpPr/>
          <p:nvPr/>
        </p:nvSpPr>
        <p:spPr>
          <a:xfrm>
            <a:off x="2294648" y="632041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B989FAF-BA6F-5A7C-7B97-CBD5C007E76D}"/>
              </a:ext>
            </a:extLst>
          </p:cNvPr>
          <p:cNvSpPr/>
          <p:nvPr/>
        </p:nvSpPr>
        <p:spPr>
          <a:xfrm>
            <a:off x="1988002" y="631604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B62E73D-C29C-AB59-DCAD-46797EE938F2}"/>
              </a:ext>
            </a:extLst>
          </p:cNvPr>
          <p:cNvSpPr/>
          <p:nvPr/>
        </p:nvSpPr>
        <p:spPr>
          <a:xfrm>
            <a:off x="1692776" y="631096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25C135-C6E9-4DFD-B1DC-2580E6A50AAF}"/>
              </a:ext>
            </a:extLst>
          </p:cNvPr>
          <p:cNvSpPr/>
          <p:nvPr/>
        </p:nvSpPr>
        <p:spPr>
          <a:xfrm>
            <a:off x="2302549" y="409055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6610EDC-0DFA-0EFA-057A-0B34CAF4C0E7}"/>
              </a:ext>
            </a:extLst>
          </p:cNvPr>
          <p:cNvSpPr/>
          <p:nvPr/>
        </p:nvSpPr>
        <p:spPr>
          <a:xfrm>
            <a:off x="1986974" y="409055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EBA24F0-EA5F-1DFB-A34A-39B33F09EF21}"/>
              </a:ext>
            </a:extLst>
          </p:cNvPr>
          <p:cNvSpPr/>
          <p:nvPr/>
        </p:nvSpPr>
        <p:spPr>
          <a:xfrm>
            <a:off x="1686944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B8E7351-EBD8-DCF9-532F-AF880ACFEFA0}"/>
              </a:ext>
            </a:extLst>
          </p:cNvPr>
          <p:cNvSpPr/>
          <p:nvPr/>
        </p:nvSpPr>
        <p:spPr>
          <a:xfrm>
            <a:off x="1988002" y="482177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B6D7FEA-9F2A-C2EE-AEAA-91D105F20B16}"/>
              </a:ext>
            </a:extLst>
          </p:cNvPr>
          <p:cNvSpPr/>
          <p:nvPr/>
        </p:nvSpPr>
        <p:spPr>
          <a:xfrm>
            <a:off x="1684766" y="481669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7E2092F-9247-29B8-BD33-729591822CD8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0E0633E-2A9C-44E3-99B8-A83ACF81A5C9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711D1AA-7EF0-BAED-2519-D33DEB298426}"/>
              </a:ext>
            </a:extLst>
          </p:cNvPr>
          <p:cNvSpPr/>
          <p:nvPr/>
        </p:nvSpPr>
        <p:spPr>
          <a:xfrm>
            <a:off x="1692776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83434D8-CC5B-C467-416E-EDC4CB88F90C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FD48573-CC92-5F47-7781-C8E7ED2D5040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89B0215-0DAD-28D7-986A-A0DA0CE1F6BE}"/>
              </a:ext>
            </a:extLst>
          </p:cNvPr>
          <p:cNvSpPr/>
          <p:nvPr/>
        </p:nvSpPr>
        <p:spPr>
          <a:xfrm>
            <a:off x="4887253" y="29616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ACA665-4710-7AEC-A587-734DA3465601}"/>
              </a:ext>
            </a:extLst>
          </p:cNvPr>
          <p:cNvSpPr/>
          <p:nvPr/>
        </p:nvSpPr>
        <p:spPr>
          <a:xfrm>
            <a:off x="4080803" y="296902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D1536F5-1413-A453-9DC4-2549229B6D97}"/>
              </a:ext>
            </a:extLst>
          </p:cNvPr>
          <p:cNvSpPr/>
          <p:nvPr/>
        </p:nvSpPr>
        <p:spPr>
          <a:xfrm>
            <a:off x="5690455" y="296902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B9DFD68-04CA-60EE-55CA-E40B5DC8E114}"/>
              </a:ext>
            </a:extLst>
          </p:cNvPr>
          <p:cNvSpPr/>
          <p:nvPr/>
        </p:nvSpPr>
        <p:spPr>
          <a:xfrm>
            <a:off x="6498247" y="296902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56603FC-FDB2-8275-55DD-368A12E59F43}"/>
              </a:ext>
            </a:extLst>
          </p:cNvPr>
          <p:cNvSpPr/>
          <p:nvPr/>
        </p:nvSpPr>
        <p:spPr>
          <a:xfrm>
            <a:off x="4887253" y="265282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E6BB526-6D52-1FDC-74D7-17399275CC38}"/>
              </a:ext>
            </a:extLst>
          </p:cNvPr>
          <p:cNvSpPr/>
          <p:nvPr/>
        </p:nvSpPr>
        <p:spPr>
          <a:xfrm>
            <a:off x="4080803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B73F629-0602-A3F6-34E6-FFD91AD10A51}"/>
              </a:ext>
            </a:extLst>
          </p:cNvPr>
          <p:cNvSpPr/>
          <p:nvPr/>
        </p:nvSpPr>
        <p:spPr>
          <a:xfrm>
            <a:off x="5690455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375E584-DDEC-28E0-BDF6-9342F5116DC4}"/>
              </a:ext>
            </a:extLst>
          </p:cNvPr>
          <p:cNvSpPr/>
          <p:nvPr/>
        </p:nvSpPr>
        <p:spPr>
          <a:xfrm>
            <a:off x="6498247" y="266019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D650374-AE92-D988-62E3-2C2FD639F69F}"/>
              </a:ext>
            </a:extLst>
          </p:cNvPr>
          <p:cNvSpPr/>
          <p:nvPr/>
        </p:nvSpPr>
        <p:spPr>
          <a:xfrm>
            <a:off x="4077555" y="2358457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05D33DF-A435-0E6E-886A-15459385BACB}"/>
              </a:ext>
            </a:extLst>
          </p:cNvPr>
          <p:cNvSpPr/>
          <p:nvPr/>
        </p:nvSpPr>
        <p:spPr>
          <a:xfrm>
            <a:off x="4884005" y="235845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08D4BDB-851A-2F86-631D-D384B9D61A67}"/>
              </a:ext>
            </a:extLst>
          </p:cNvPr>
          <p:cNvSpPr/>
          <p:nvPr/>
        </p:nvSpPr>
        <p:spPr>
          <a:xfrm>
            <a:off x="5690455" y="23584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B29B292-993F-0582-FB06-498E4BE3667A}"/>
              </a:ext>
            </a:extLst>
          </p:cNvPr>
          <p:cNvSpPr/>
          <p:nvPr/>
        </p:nvSpPr>
        <p:spPr>
          <a:xfrm>
            <a:off x="6498247" y="235845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CB5D973-33C5-6A7B-F282-14EEDF8C70AC}"/>
              </a:ext>
            </a:extLst>
          </p:cNvPr>
          <p:cNvSpPr/>
          <p:nvPr/>
        </p:nvSpPr>
        <p:spPr>
          <a:xfrm>
            <a:off x="4887253" y="20519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332642B-F8F8-E4BD-9A93-611595342BAF}"/>
              </a:ext>
            </a:extLst>
          </p:cNvPr>
          <p:cNvSpPr/>
          <p:nvPr/>
        </p:nvSpPr>
        <p:spPr>
          <a:xfrm>
            <a:off x="4080803" y="20592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5AF83B-F949-4EE8-C04B-139C7B60BEF8}"/>
              </a:ext>
            </a:extLst>
          </p:cNvPr>
          <p:cNvSpPr/>
          <p:nvPr/>
        </p:nvSpPr>
        <p:spPr>
          <a:xfrm>
            <a:off x="5690455" y="205927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BD58838-7715-76BB-46E9-50A53F1CAB84}"/>
              </a:ext>
            </a:extLst>
          </p:cNvPr>
          <p:cNvSpPr/>
          <p:nvPr/>
        </p:nvSpPr>
        <p:spPr>
          <a:xfrm>
            <a:off x="6498247" y="205927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25627A8-2154-A9E4-5B4D-EC7F67FDA9C3}"/>
              </a:ext>
            </a:extLst>
          </p:cNvPr>
          <p:cNvSpPr/>
          <p:nvPr/>
        </p:nvSpPr>
        <p:spPr>
          <a:xfrm>
            <a:off x="4887253" y="174764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5E3074E-524A-59C5-5E81-AAF7BF77A556}"/>
              </a:ext>
            </a:extLst>
          </p:cNvPr>
          <p:cNvSpPr/>
          <p:nvPr/>
        </p:nvSpPr>
        <p:spPr>
          <a:xfrm>
            <a:off x="4080803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C0072E3-2B12-E377-777F-FB0F4D2EEC20}"/>
              </a:ext>
            </a:extLst>
          </p:cNvPr>
          <p:cNvSpPr/>
          <p:nvPr/>
        </p:nvSpPr>
        <p:spPr>
          <a:xfrm>
            <a:off x="5690455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C2D9E6B-471F-03A6-F597-226038660D39}"/>
              </a:ext>
            </a:extLst>
          </p:cNvPr>
          <p:cNvSpPr/>
          <p:nvPr/>
        </p:nvSpPr>
        <p:spPr>
          <a:xfrm>
            <a:off x="6498247" y="17550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F311B16-4C94-187E-03C7-097D04DA5F95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2467CBF-774F-3601-5B71-637699B8F8F0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133FB1F-4437-991C-0806-9D6EB6EE358C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0C030E1-31D5-D7F8-C5E2-417A6379AF98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>
            <a:extLst>
              <a:ext uri="{FF2B5EF4-FFF2-40B4-BE49-F238E27FC236}">
                <a16:creationId xmlns:a16="http://schemas.microsoft.com/office/drawing/2014/main" id="{B55730A4-BCCD-5FE8-90A7-FDC8D955FB53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5FF0F1-7302-BB9A-8942-CA500CF522EB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C18C1D-3CA8-8484-76B4-AD07BE011D66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3CEF24-F6C3-A0D6-7414-E0D263ACDD75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5CD4B49-FAF6-69B4-54A1-C66B92CFA2D6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C62DBED-122F-CA6D-39DF-6118447F5205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2C4AAE5-0EC6-82DD-1C77-0E96E6241FC3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C73B9FA-89A6-404B-9ED6-3EF292238EEE}"/>
              </a:ext>
            </a:extLst>
          </p:cNvPr>
          <p:cNvSpPr/>
          <p:nvPr/>
        </p:nvSpPr>
        <p:spPr>
          <a:xfrm>
            <a:off x="2604093" y="631604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640C5C-BD89-7921-88B3-3A22CD2E0493}"/>
              </a:ext>
            </a:extLst>
          </p:cNvPr>
          <p:cNvSpPr/>
          <p:nvPr/>
        </p:nvSpPr>
        <p:spPr>
          <a:xfrm>
            <a:off x="2609875" y="40905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D9ECF9C-3164-1CEC-250B-2D07A115183C}"/>
              </a:ext>
            </a:extLst>
          </p:cNvPr>
          <p:cNvSpPr/>
          <p:nvPr/>
        </p:nvSpPr>
        <p:spPr>
          <a:xfrm>
            <a:off x="2609875" y="482177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E7ADEF1-63AB-EB92-94BF-564481EFEFE6}"/>
              </a:ext>
            </a:extLst>
          </p:cNvPr>
          <p:cNvSpPr/>
          <p:nvPr/>
        </p:nvSpPr>
        <p:spPr>
          <a:xfrm>
            <a:off x="2313878" y="482240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4ABEA20-33AB-94BD-018D-DB2B499268A8}"/>
              </a:ext>
            </a:extLst>
          </p:cNvPr>
          <p:cNvSpPr/>
          <p:nvPr/>
        </p:nvSpPr>
        <p:spPr>
          <a:xfrm>
            <a:off x="2604093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0A1B528-9316-FAAB-43D0-84040D8DCD10}"/>
              </a:ext>
            </a:extLst>
          </p:cNvPr>
          <p:cNvSpPr/>
          <p:nvPr/>
        </p:nvSpPr>
        <p:spPr>
          <a:xfrm>
            <a:off x="2308793" y="5565619"/>
            <a:ext cx="252583" cy="259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B999EF1-7592-9871-2F6C-17FC113F7F9E}"/>
              </a:ext>
            </a:extLst>
          </p:cNvPr>
          <p:cNvSpPr/>
          <p:nvPr/>
        </p:nvSpPr>
        <p:spPr>
          <a:xfrm>
            <a:off x="1994128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563F741-F145-BE57-CA35-7F3B70898422}"/>
              </a:ext>
            </a:extLst>
          </p:cNvPr>
          <p:cNvSpPr/>
          <p:nvPr/>
        </p:nvSpPr>
        <p:spPr>
          <a:xfrm>
            <a:off x="2294648" y="632041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6966AA4-CDDB-F161-6DE6-0241C3448CA2}"/>
              </a:ext>
            </a:extLst>
          </p:cNvPr>
          <p:cNvSpPr/>
          <p:nvPr/>
        </p:nvSpPr>
        <p:spPr>
          <a:xfrm>
            <a:off x="1988002" y="631604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D3978AA-BAF9-3FE9-2E6C-DFF336E943FB}"/>
              </a:ext>
            </a:extLst>
          </p:cNvPr>
          <p:cNvSpPr/>
          <p:nvPr/>
        </p:nvSpPr>
        <p:spPr>
          <a:xfrm>
            <a:off x="1692776" y="631096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C6716D6-E060-E216-6DA1-284575FD1639}"/>
              </a:ext>
            </a:extLst>
          </p:cNvPr>
          <p:cNvSpPr/>
          <p:nvPr/>
        </p:nvSpPr>
        <p:spPr>
          <a:xfrm>
            <a:off x="2302549" y="409055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95199D6-592F-DD7E-C72F-F3E8963C6997}"/>
              </a:ext>
            </a:extLst>
          </p:cNvPr>
          <p:cNvSpPr/>
          <p:nvPr/>
        </p:nvSpPr>
        <p:spPr>
          <a:xfrm>
            <a:off x="1986974" y="409055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38ADA14-BCB7-A109-3921-775E573EC52F}"/>
              </a:ext>
            </a:extLst>
          </p:cNvPr>
          <p:cNvSpPr/>
          <p:nvPr/>
        </p:nvSpPr>
        <p:spPr>
          <a:xfrm>
            <a:off x="1686944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C9348F6-D4CB-C1A5-185C-2BC1170D760D}"/>
              </a:ext>
            </a:extLst>
          </p:cNvPr>
          <p:cNvSpPr/>
          <p:nvPr/>
        </p:nvSpPr>
        <p:spPr>
          <a:xfrm>
            <a:off x="1988002" y="482177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F677FD8-E79C-C3B6-7AD7-BC1E96A3F2BB}"/>
              </a:ext>
            </a:extLst>
          </p:cNvPr>
          <p:cNvSpPr/>
          <p:nvPr/>
        </p:nvSpPr>
        <p:spPr>
          <a:xfrm>
            <a:off x="1684766" y="481669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D4A91F-68A7-8262-8BE2-E9732061E6B6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73E1655-6FD2-EF39-8E2B-F9C5AF9DC9FA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01FB644-7A65-3665-03F7-E66D7D6E3A6B}"/>
              </a:ext>
            </a:extLst>
          </p:cNvPr>
          <p:cNvSpPr/>
          <p:nvPr/>
        </p:nvSpPr>
        <p:spPr>
          <a:xfrm>
            <a:off x="1692776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012D59B-BAA1-E47E-D25C-BA30AE66B06C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3DC0C1B-B174-28B8-B712-737A755E0325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E31DD37-67AD-6F56-0B03-264BA03906C1}"/>
              </a:ext>
            </a:extLst>
          </p:cNvPr>
          <p:cNvSpPr/>
          <p:nvPr/>
        </p:nvSpPr>
        <p:spPr>
          <a:xfrm>
            <a:off x="4887253" y="265282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D92B953-8BB3-8108-BA6C-99E00062DA86}"/>
              </a:ext>
            </a:extLst>
          </p:cNvPr>
          <p:cNvSpPr/>
          <p:nvPr/>
        </p:nvSpPr>
        <p:spPr>
          <a:xfrm>
            <a:off x="4080803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0E3A649-569F-ABD2-9CCA-88FC1D872EA0}"/>
              </a:ext>
            </a:extLst>
          </p:cNvPr>
          <p:cNvSpPr/>
          <p:nvPr/>
        </p:nvSpPr>
        <p:spPr>
          <a:xfrm>
            <a:off x="5690455" y="266019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5EC713D-0EEA-684E-1F0C-4030067493CE}"/>
              </a:ext>
            </a:extLst>
          </p:cNvPr>
          <p:cNvSpPr/>
          <p:nvPr/>
        </p:nvSpPr>
        <p:spPr>
          <a:xfrm>
            <a:off x="6498247" y="266019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2B55890-08A9-6184-F668-382E453B002B}"/>
              </a:ext>
            </a:extLst>
          </p:cNvPr>
          <p:cNvSpPr/>
          <p:nvPr/>
        </p:nvSpPr>
        <p:spPr>
          <a:xfrm>
            <a:off x="4077555" y="2358457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8FD1DE7-0F20-D321-4DA4-871F7CAEEE1D}"/>
              </a:ext>
            </a:extLst>
          </p:cNvPr>
          <p:cNvSpPr/>
          <p:nvPr/>
        </p:nvSpPr>
        <p:spPr>
          <a:xfrm>
            <a:off x="4884005" y="235845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51040B5-248B-0369-89B5-49B64975C772}"/>
              </a:ext>
            </a:extLst>
          </p:cNvPr>
          <p:cNvSpPr/>
          <p:nvPr/>
        </p:nvSpPr>
        <p:spPr>
          <a:xfrm>
            <a:off x="5690455" y="23584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B1C5297-2216-50F9-4E9D-05CF4910C33A}"/>
              </a:ext>
            </a:extLst>
          </p:cNvPr>
          <p:cNvSpPr/>
          <p:nvPr/>
        </p:nvSpPr>
        <p:spPr>
          <a:xfrm>
            <a:off x="6498247" y="235845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3870B06-B6B2-9F90-4035-2FA12D52C137}"/>
              </a:ext>
            </a:extLst>
          </p:cNvPr>
          <p:cNvSpPr/>
          <p:nvPr/>
        </p:nvSpPr>
        <p:spPr>
          <a:xfrm>
            <a:off x="4887253" y="20519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782C867-B702-45A9-57B1-B0608AD05AB4}"/>
              </a:ext>
            </a:extLst>
          </p:cNvPr>
          <p:cNvSpPr/>
          <p:nvPr/>
        </p:nvSpPr>
        <p:spPr>
          <a:xfrm>
            <a:off x="4080803" y="20592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3AFB6739-EB6B-EB9B-59AD-E088E4AF88E2}"/>
              </a:ext>
            </a:extLst>
          </p:cNvPr>
          <p:cNvSpPr/>
          <p:nvPr/>
        </p:nvSpPr>
        <p:spPr>
          <a:xfrm>
            <a:off x="5690455" y="205927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8773E63-CB63-AC37-2F4F-3545D5AD912F}"/>
              </a:ext>
            </a:extLst>
          </p:cNvPr>
          <p:cNvSpPr/>
          <p:nvPr/>
        </p:nvSpPr>
        <p:spPr>
          <a:xfrm>
            <a:off x="6498247" y="205927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1D6CC9E-349F-A31A-D150-FA34BDAA457C}"/>
              </a:ext>
            </a:extLst>
          </p:cNvPr>
          <p:cNvSpPr/>
          <p:nvPr/>
        </p:nvSpPr>
        <p:spPr>
          <a:xfrm>
            <a:off x="4887253" y="174764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3C6FAD2-2A52-D402-0797-9551F5496DE9}"/>
              </a:ext>
            </a:extLst>
          </p:cNvPr>
          <p:cNvSpPr/>
          <p:nvPr/>
        </p:nvSpPr>
        <p:spPr>
          <a:xfrm>
            <a:off x="4080803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0AEFEDE-804D-3A48-79D1-36F3166739DC}"/>
              </a:ext>
            </a:extLst>
          </p:cNvPr>
          <p:cNvSpPr/>
          <p:nvPr/>
        </p:nvSpPr>
        <p:spPr>
          <a:xfrm>
            <a:off x="5690455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3FCCE27-1E69-F0D1-10C4-F5EC3343D618}"/>
              </a:ext>
            </a:extLst>
          </p:cNvPr>
          <p:cNvSpPr/>
          <p:nvPr/>
        </p:nvSpPr>
        <p:spPr>
          <a:xfrm>
            <a:off x="6498247" y="17550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80C3C82-5EE7-3267-EA58-86B7D32AFF89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AA82979-1BB4-1B47-C4C5-83B6162CFF64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0F12264-7BEE-E545-366C-1B4719398E5C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8E0B1CF-6EA9-DBB5-743F-EAB148E7BE03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1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>
            <a:extLst>
              <a:ext uri="{FF2B5EF4-FFF2-40B4-BE49-F238E27FC236}">
                <a16:creationId xmlns:a16="http://schemas.microsoft.com/office/drawing/2014/main" id="{3E2CA2E2-4CF6-64AD-FB5F-65C7032FAF83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D4B134-63F8-1314-7DE3-26D001F528AF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EF7BA2-0982-C580-43B7-8C452E9E4EE5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FCA77D-D1DA-3C9D-BE32-62AD292AC4FC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3BF7F0-5E90-BD73-EC3B-853B61F9422B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9A7BC28-A8E2-A734-859C-FDD9940317CA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1A098BA-5DC3-AB4A-6B68-21A25F53F35C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6328D5-EF69-5C39-D6FF-AD46B6C17BDB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B78F4C4-242D-A8F8-46B7-755E041C5035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C4F92F2-5649-C970-B918-71201170E8B1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7DD2125-BFBA-0612-9778-CDE8D5F78FAD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A5F400A-3746-2BAE-30D6-13BFBB8D7D91}"/>
              </a:ext>
            </a:extLst>
          </p:cNvPr>
          <p:cNvSpPr/>
          <p:nvPr/>
        </p:nvSpPr>
        <p:spPr>
          <a:xfrm>
            <a:off x="2313878" y="482240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648DA9-1420-6AF8-6937-48695625CD0D}"/>
              </a:ext>
            </a:extLst>
          </p:cNvPr>
          <p:cNvSpPr/>
          <p:nvPr/>
        </p:nvSpPr>
        <p:spPr>
          <a:xfrm>
            <a:off x="2308793" y="5565619"/>
            <a:ext cx="252583" cy="25904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C5B3425-E101-4D2F-E8E4-B356F402E528}"/>
              </a:ext>
            </a:extLst>
          </p:cNvPr>
          <p:cNvSpPr/>
          <p:nvPr/>
        </p:nvSpPr>
        <p:spPr>
          <a:xfrm>
            <a:off x="1994128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77D4E5B-1366-AC2B-A41D-CD9F3348C0FC}"/>
              </a:ext>
            </a:extLst>
          </p:cNvPr>
          <p:cNvSpPr/>
          <p:nvPr/>
        </p:nvSpPr>
        <p:spPr>
          <a:xfrm>
            <a:off x="2294648" y="6320413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984B48F-5DA5-48B8-6150-52A23EE39D71}"/>
              </a:ext>
            </a:extLst>
          </p:cNvPr>
          <p:cNvSpPr/>
          <p:nvPr/>
        </p:nvSpPr>
        <p:spPr>
          <a:xfrm>
            <a:off x="1988002" y="631604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E531E2D-2002-EC66-1E3A-50BD584B312F}"/>
              </a:ext>
            </a:extLst>
          </p:cNvPr>
          <p:cNvSpPr/>
          <p:nvPr/>
        </p:nvSpPr>
        <p:spPr>
          <a:xfrm>
            <a:off x="1692776" y="631096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D4CCC1F-FC47-7539-95E8-F5F1CF45AFC1}"/>
              </a:ext>
            </a:extLst>
          </p:cNvPr>
          <p:cNvSpPr/>
          <p:nvPr/>
        </p:nvSpPr>
        <p:spPr>
          <a:xfrm>
            <a:off x="2302549" y="409055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898609A-06C3-C902-BF13-1F106E76A7A2}"/>
              </a:ext>
            </a:extLst>
          </p:cNvPr>
          <p:cNvSpPr/>
          <p:nvPr/>
        </p:nvSpPr>
        <p:spPr>
          <a:xfrm>
            <a:off x="1986974" y="409055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3327767-B7DA-F1E8-69AE-B36BBBDD9959}"/>
              </a:ext>
            </a:extLst>
          </p:cNvPr>
          <p:cNvSpPr/>
          <p:nvPr/>
        </p:nvSpPr>
        <p:spPr>
          <a:xfrm>
            <a:off x="1686944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DE2FF75-2CAB-1039-1C96-2B9E5355569C}"/>
              </a:ext>
            </a:extLst>
          </p:cNvPr>
          <p:cNvSpPr/>
          <p:nvPr/>
        </p:nvSpPr>
        <p:spPr>
          <a:xfrm>
            <a:off x="1988002" y="482177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076027F-ECD4-54FE-9D05-A363563A4CF8}"/>
              </a:ext>
            </a:extLst>
          </p:cNvPr>
          <p:cNvSpPr/>
          <p:nvPr/>
        </p:nvSpPr>
        <p:spPr>
          <a:xfrm>
            <a:off x="1684766" y="481669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465AB52-C14D-26D8-057F-7ED99608B7B2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C431AFC-9A7D-3701-CAA5-C0C3642A3BFF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D809539-E495-274C-38FF-EA1A0E18DB70}"/>
              </a:ext>
            </a:extLst>
          </p:cNvPr>
          <p:cNvSpPr/>
          <p:nvPr/>
        </p:nvSpPr>
        <p:spPr>
          <a:xfrm>
            <a:off x="1692776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59D7E19-8EDA-DCBB-3465-09F7580DAF3F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FE5088-F705-E0A3-1325-C1C4C1460C2A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61BCBA6-B2D7-9D2F-AFAC-0D5B09FCDDCE}"/>
              </a:ext>
            </a:extLst>
          </p:cNvPr>
          <p:cNvSpPr/>
          <p:nvPr/>
        </p:nvSpPr>
        <p:spPr>
          <a:xfrm>
            <a:off x="4077555" y="2358457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5FB0DBF-3380-BA36-6519-45EC9BA14991}"/>
              </a:ext>
            </a:extLst>
          </p:cNvPr>
          <p:cNvSpPr/>
          <p:nvPr/>
        </p:nvSpPr>
        <p:spPr>
          <a:xfrm>
            <a:off x="4884005" y="235845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E12E7D2-AA4C-8855-9244-EFF54B997915}"/>
              </a:ext>
            </a:extLst>
          </p:cNvPr>
          <p:cNvSpPr/>
          <p:nvPr/>
        </p:nvSpPr>
        <p:spPr>
          <a:xfrm>
            <a:off x="5690455" y="2358456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71CE504-8D60-7C03-B033-388572EE8445}"/>
              </a:ext>
            </a:extLst>
          </p:cNvPr>
          <p:cNvSpPr/>
          <p:nvPr/>
        </p:nvSpPr>
        <p:spPr>
          <a:xfrm>
            <a:off x="6498247" y="235845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E12D255-2EF5-7018-04F5-8E784C064A25}"/>
              </a:ext>
            </a:extLst>
          </p:cNvPr>
          <p:cNvSpPr/>
          <p:nvPr/>
        </p:nvSpPr>
        <p:spPr>
          <a:xfrm>
            <a:off x="4887253" y="20519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5086291-20F9-E673-DBDF-0DB025F1EF8B}"/>
              </a:ext>
            </a:extLst>
          </p:cNvPr>
          <p:cNvSpPr/>
          <p:nvPr/>
        </p:nvSpPr>
        <p:spPr>
          <a:xfrm>
            <a:off x="4080803" y="20592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DADB63C-4562-47A0-EE5E-2B449AB0C0C9}"/>
              </a:ext>
            </a:extLst>
          </p:cNvPr>
          <p:cNvSpPr/>
          <p:nvPr/>
        </p:nvSpPr>
        <p:spPr>
          <a:xfrm>
            <a:off x="5690455" y="205927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1D8011-1EC0-7EC0-A0AA-5579A8F09782}"/>
              </a:ext>
            </a:extLst>
          </p:cNvPr>
          <p:cNvSpPr/>
          <p:nvPr/>
        </p:nvSpPr>
        <p:spPr>
          <a:xfrm>
            <a:off x="6498247" y="205927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976EA64-345E-E728-B609-032A328F3F54}"/>
              </a:ext>
            </a:extLst>
          </p:cNvPr>
          <p:cNvSpPr/>
          <p:nvPr/>
        </p:nvSpPr>
        <p:spPr>
          <a:xfrm>
            <a:off x="4887253" y="174764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1D0C868-7E16-E177-A44A-31B183C847E1}"/>
              </a:ext>
            </a:extLst>
          </p:cNvPr>
          <p:cNvSpPr/>
          <p:nvPr/>
        </p:nvSpPr>
        <p:spPr>
          <a:xfrm>
            <a:off x="4080803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BCEF1970-9052-A11B-F5BF-4A616B258C65}"/>
              </a:ext>
            </a:extLst>
          </p:cNvPr>
          <p:cNvSpPr/>
          <p:nvPr/>
        </p:nvSpPr>
        <p:spPr>
          <a:xfrm>
            <a:off x="5690455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EE9B326-1B82-041C-CB58-2A9E743B008F}"/>
              </a:ext>
            </a:extLst>
          </p:cNvPr>
          <p:cNvSpPr/>
          <p:nvPr/>
        </p:nvSpPr>
        <p:spPr>
          <a:xfrm>
            <a:off x="6498247" y="17550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0830120-AF3C-27AB-8F63-B1D50C9F426F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7A46E11-0940-87EC-5661-553F468F3C1E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F59ACB9-C718-E686-7650-7E89CCD81363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BE42C45-20F8-CB10-ED9C-39DA28778494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>
            <a:extLst>
              <a:ext uri="{FF2B5EF4-FFF2-40B4-BE49-F238E27FC236}">
                <a16:creationId xmlns:a16="http://schemas.microsoft.com/office/drawing/2014/main" id="{40AD1B71-3354-9D03-DEA5-C3F6A32BBCAF}"/>
              </a:ext>
            </a:extLst>
          </p:cNvPr>
          <p:cNvSpPr/>
          <p:nvPr/>
        </p:nvSpPr>
        <p:spPr>
          <a:xfrm>
            <a:off x="1281389" y="1234440"/>
            <a:ext cx="6628171" cy="5557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5DD08-2B66-88F9-C359-74B762AF6A48}"/>
              </a:ext>
            </a:extLst>
          </p:cNvPr>
          <p:cNvSpPr/>
          <p:nvPr/>
        </p:nvSpPr>
        <p:spPr>
          <a:xfrm>
            <a:off x="39676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E6BCB0-DA7E-F831-BF25-3A7E12FB455C}"/>
              </a:ext>
            </a:extLst>
          </p:cNvPr>
          <p:cNvSpPr/>
          <p:nvPr/>
        </p:nvSpPr>
        <p:spPr>
          <a:xfrm>
            <a:off x="47740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D6ACA-764A-F0CB-149E-4FF8861F4762}"/>
              </a:ext>
            </a:extLst>
          </p:cNvPr>
          <p:cNvSpPr/>
          <p:nvPr/>
        </p:nvSpPr>
        <p:spPr>
          <a:xfrm>
            <a:off x="558052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FBD9D7-11E0-ECCB-88FB-F12128A3EBF5}"/>
              </a:ext>
            </a:extLst>
          </p:cNvPr>
          <p:cNvSpPr/>
          <p:nvPr/>
        </p:nvSpPr>
        <p:spPr>
          <a:xfrm>
            <a:off x="6386977" y="39806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5AFBA0-1DD0-55FC-E9DF-4E65A15F9730}"/>
              </a:ext>
            </a:extLst>
          </p:cNvPr>
          <p:cNvSpPr/>
          <p:nvPr/>
        </p:nvSpPr>
        <p:spPr>
          <a:xfrm>
            <a:off x="39676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40DFE7-E2E4-22AB-ACAE-44E7060B8856}"/>
              </a:ext>
            </a:extLst>
          </p:cNvPr>
          <p:cNvSpPr/>
          <p:nvPr/>
        </p:nvSpPr>
        <p:spPr>
          <a:xfrm>
            <a:off x="47740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80C261-7D4A-EBA4-87CF-0F1166ECFCD6}"/>
              </a:ext>
            </a:extLst>
          </p:cNvPr>
          <p:cNvSpPr/>
          <p:nvPr/>
        </p:nvSpPr>
        <p:spPr>
          <a:xfrm>
            <a:off x="558052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7F25D9-2FDD-4D09-78FB-A30490755919}"/>
              </a:ext>
            </a:extLst>
          </p:cNvPr>
          <p:cNvSpPr/>
          <p:nvPr/>
        </p:nvSpPr>
        <p:spPr>
          <a:xfrm>
            <a:off x="6386977" y="47235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EBBBB3-632E-9491-29AC-BA56F3D6D404}"/>
              </a:ext>
            </a:extLst>
          </p:cNvPr>
          <p:cNvSpPr/>
          <p:nvPr/>
        </p:nvSpPr>
        <p:spPr>
          <a:xfrm>
            <a:off x="39676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DDE90-047B-83A3-8CAC-765B96A1B926}"/>
              </a:ext>
            </a:extLst>
          </p:cNvPr>
          <p:cNvSpPr/>
          <p:nvPr/>
        </p:nvSpPr>
        <p:spPr>
          <a:xfrm>
            <a:off x="47740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743615-92C2-9F45-9F67-1284C8FA905E}"/>
              </a:ext>
            </a:extLst>
          </p:cNvPr>
          <p:cNvSpPr/>
          <p:nvPr/>
        </p:nvSpPr>
        <p:spPr>
          <a:xfrm>
            <a:off x="558052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42B270-3293-4707-4CD0-F1AECF6C233C}"/>
              </a:ext>
            </a:extLst>
          </p:cNvPr>
          <p:cNvSpPr/>
          <p:nvPr/>
        </p:nvSpPr>
        <p:spPr>
          <a:xfrm>
            <a:off x="6386977" y="546652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C2428D-AB9A-9B93-814E-90ABB5B408CC}"/>
              </a:ext>
            </a:extLst>
          </p:cNvPr>
          <p:cNvSpPr/>
          <p:nvPr/>
        </p:nvSpPr>
        <p:spPr>
          <a:xfrm>
            <a:off x="39676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105852-4A9D-5C8D-3275-5E03D15E1C3C}"/>
              </a:ext>
            </a:extLst>
          </p:cNvPr>
          <p:cNvSpPr/>
          <p:nvPr/>
        </p:nvSpPr>
        <p:spPr>
          <a:xfrm>
            <a:off x="47740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6D1828-1B21-238B-462A-51D90757350C}"/>
              </a:ext>
            </a:extLst>
          </p:cNvPr>
          <p:cNvSpPr/>
          <p:nvPr/>
        </p:nvSpPr>
        <p:spPr>
          <a:xfrm>
            <a:off x="558052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43045-1FAB-CA13-6D8B-683A0C077A6A}"/>
              </a:ext>
            </a:extLst>
          </p:cNvPr>
          <p:cNvSpPr/>
          <p:nvPr/>
        </p:nvSpPr>
        <p:spPr>
          <a:xfrm>
            <a:off x="6386977" y="6209478"/>
            <a:ext cx="4724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A1A99F-F708-4E57-1745-BCF5A5BA454A}"/>
              </a:ext>
            </a:extLst>
          </p:cNvPr>
          <p:cNvSpPr/>
          <p:nvPr/>
        </p:nvSpPr>
        <p:spPr>
          <a:xfrm>
            <a:off x="3967627" y="3989591"/>
            <a:ext cx="252583" cy="252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9C49A0-8E28-D95C-1862-E3FBD38ABBA3}"/>
              </a:ext>
            </a:extLst>
          </p:cNvPr>
          <p:cNvSpPr/>
          <p:nvPr/>
        </p:nvSpPr>
        <p:spPr>
          <a:xfrm>
            <a:off x="4779867" y="399570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E5239C-AF91-AB6D-0A73-2B1C2BF81020}"/>
              </a:ext>
            </a:extLst>
          </p:cNvPr>
          <p:cNvSpPr/>
          <p:nvPr/>
        </p:nvSpPr>
        <p:spPr>
          <a:xfrm>
            <a:off x="3961837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06AEA1-A1CF-937F-79ED-68345E6C13FE}"/>
              </a:ext>
            </a:extLst>
          </p:cNvPr>
          <p:cNvSpPr/>
          <p:nvPr/>
        </p:nvSpPr>
        <p:spPr>
          <a:xfrm>
            <a:off x="4774077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D1A578-6E2B-81B5-D1FB-E88A2A96F96D}"/>
              </a:ext>
            </a:extLst>
          </p:cNvPr>
          <p:cNvSpPr/>
          <p:nvPr/>
        </p:nvSpPr>
        <p:spPr>
          <a:xfrm>
            <a:off x="5580527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88103F-CDC6-56CB-1D42-7F8D02ACD6C7}"/>
              </a:ext>
            </a:extLst>
          </p:cNvPr>
          <p:cNvSpPr/>
          <p:nvPr/>
        </p:nvSpPr>
        <p:spPr>
          <a:xfrm>
            <a:off x="396183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89313B-9C27-D27A-29DB-73E0CA1BA94B}"/>
              </a:ext>
            </a:extLst>
          </p:cNvPr>
          <p:cNvSpPr/>
          <p:nvPr/>
        </p:nvSpPr>
        <p:spPr>
          <a:xfrm>
            <a:off x="5601069" y="4741970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31DD57-9C47-FAAA-EF93-2255440C7EF5}"/>
              </a:ext>
            </a:extLst>
          </p:cNvPr>
          <p:cNvSpPr/>
          <p:nvPr/>
        </p:nvSpPr>
        <p:spPr>
          <a:xfrm>
            <a:off x="6388319" y="398959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EA92F1-4E42-5ADE-08D0-8FD4C111160C}"/>
              </a:ext>
            </a:extLst>
          </p:cNvPr>
          <p:cNvSpPr/>
          <p:nvPr/>
        </p:nvSpPr>
        <p:spPr>
          <a:xfrm>
            <a:off x="4774077" y="54721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FFF699-481F-7328-36BE-9DDF0DCD3B5A}"/>
              </a:ext>
            </a:extLst>
          </p:cNvPr>
          <p:cNvSpPr/>
          <p:nvPr/>
        </p:nvSpPr>
        <p:spPr>
          <a:xfrm>
            <a:off x="3988169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AE0EED7-8068-2517-B355-8C3BEC184B07}"/>
              </a:ext>
            </a:extLst>
          </p:cNvPr>
          <p:cNvSpPr/>
          <p:nvPr/>
        </p:nvSpPr>
        <p:spPr>
          <a:xfrm>
            <a:off x="5603464" y="5484918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999E2C-97D5-D782-C932-DC3D6F527212}"/>
              </a:ext>
            </a:extLst>
          </p:cNvPr>
          <p:cNvSpPr/>
          <p:nvPr/>
        </p:nvSpPr>
        <p:spPr>
          <a:xfrm>
            <a:off x="4776472" y="6215077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54A1CD4-6140-654B-A9B7-44A53080EB1F}"/>
              </a:ext>
            </a:extLst>
          </p:cNvPr>
          <p:cNvSpPr/>
          <p:nvPr/>
        </p:nvSpPr>
        <p:spPr>
          <a:xfrm>
            <a:off x="6383465" y="4732629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855D3DC-283F-88CC-8C05-F6D17982BA00}"/>
              </a:ext>
            </a:extLst>
          </p:cNvPr>
          <p:cNvSpPr/>
          <p:nvPr/>
        </p:nvSpPr>
        <p:spPr>
          <a:xfrm>
            <a:off x="39908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FD59D4-07BF-1F05-B9F8-0522F8D08E5E}"/>
              </a:ext>
            </a:extLst>
          </p:cNvPr>
          <p:cNvSpPr/>
          <p:nvPr/>
        </p:nvSpPr>
        <p:spPr>
          <a:xfrm>
            <a:off x="3989550" y="5001449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71759-AF78-3EDE-3ADF-C8487AC601B5}"/>
              </a:ext>
            </a:extLst>
          </p:cNvPr>
          <p:cNvSpPr/>
          <p:nvPr/>
        </p:nvSpPr>
        <p:spPr>
          <a:xfrm>
            <a:off x="4786430" y="426272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5BE6BC-0270-39CA-883E-AFAC6A74F091}"/>
              </a:ext>
            </a:extLst>
          </p:cNvPr>
          <p:cNvSpPr/>
          <p:nvPr/>
        </p:nvSpPr>
        <p:spPr>
          <a:xfrm>
            <a:off x="5589421" y="4258234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D82F133-0C3A-686E-BADB-AC0F8F9D1B79}"/>
              </a:ext>
            </a:extLst>
          </p:cNvPr>
          <p:cNvSpPr/>
          <p:nvPr/>
        </p:nvSpPr>
        <p:spPr>
          <a:xfrm>
            <a:off x="3990821" y="5744847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57C598-C105-5E4B-5F46-785BF82E0664}"/>
              </a:ext>
            </a:extLst>
          </p:cNvPr>
          <p:cNvSpPr/>
          <p:nvPr/>
        </p:nvSpPr>
        <p:spPr>
          <a:xfrm>
            <a:off x="4787701" y="5006125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42D635-160C-EADB-D9FF-4A66976712F0}"/>
              </a:ext>
            </a:extLst>
          </p:cNvPr>
          <p:cNvSpPr/>
          <p:nvPr/>
        </p:nvSpPr>
        <p:spPr>
          <a:xfrm>
            <a:off x="4797271" y="5744846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AF7B59-4AC0-F418-253D-881B3F92FCC0}"/>
              </a:ext>
            </a:extLst>
          </p:cNvPr>
          <p:cNvSpPr/>
          <p:nvPr/>
        </p:nvSpPr>
        <p:spPr>
          <a:xfrm>
            <a:off x="5588150" y="499435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7C992B7-0083-95EC-FD61-3F52A7842654}"/>
              </a:ext>
            </a:extLst>
          </p:cNvPr>
          <p:cNvSpPr/>
          <p:nvPr/>
        </p:nvSpPr>
        <p:spPr>
          <a:xfrm>
            <a:off x="6385030" y="4255630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2CAD7CF-184D-8D70-5816-E8B139F75FEF}"/>
              </a:ext>
            </a:extLst>
          </p:cNvPr>
          <p:cNvSpPr/>
          <p:nvPr/>
        </p:nvSpPr>
        <p:spPr>
          <a:xfrm>
            <a:off x="3987829" y="6486262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FCC1C0A-149F-7928-2236-28AC2998473F}"/>
              </a:ext>
            </a:extLst>
          </p:cNvPr>
          <p:cNvSpPr/>
          <p:nvPr/>
        </p:nvSpPr>
        <p:spPr>
          <a:xfrm>
            <a:off x="4796456" y="648626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99296FC-3A86-4D23-A672-7565BEC3E91D}"/>
              </a:ext>
            </a:extLst>
          </p:cNvPr>
          <p:cNvSpPr/>
          <p:nvPr/>
        </p:nvSpPr>
        <p:spPr>
          <a:xfrm>
            <a:off x="5604287" y="5737501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ABF70BE-540B-4262-6B51-FED8D59108CB}"/>
              </a:ext>
            </a:extLst>
          </p:cNvPr>
          <p:cNvSpPr/>
          <p:nvPr/>
        </p:nvSpPr>
        <p:spPr>
          <a:xfrm>
            <a:off x="6402289" y="4994263"/>
            <a:ext cx="173467" cy="17346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D8235DF-7A13-FCB4-6385-44698DF07183}"/>
              </a:ext>
            </a:extLst>
          </p:cNvPr>
          <p:cNvSpPr/>
          <p:nvPr/>
        </p:nvSpPr>
        <p:spPr>
          <a:xfrm>
            <a:off x="1994128" y="557208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FC38CD5-9C5E-3E8D-F0D6-7A16E65BB202}"/>
              </a:ext>
            </a:extLst>
          </p:cNvPr>
          <p:cNvSpPr/>
          <p:nvPr/>
        </p:nvSpPr>
        <p:spPr>
          <a:xfrm>
            <a:off x="1988002" y="631604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394E92E-3836-3485-C76A-2F5177DEE7FB}"/>
              </a:ext>
            </a:extLst>
          </p:cNvPr>
          <p:cNvSpPr/>
          <p:nvPr/>
        </p:nvSpPr>
        <p:spPr>
          <a:xfrm>
            <a:off x="1692776" y="6310961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A157914-6B2F-A99D-B888-0E6A7571BB16}"/>
              </a:ext>
            </a:extLst>
          </p:cNvPr>
          <p:cNvSpPr/>
          <p:nvPr/>
        </p:nvSpPr>
        <p:spPr>
          <a:xfrm>
            <a:off x="1986974" y="409055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2DE6D5E-83A1-8400-2773-8AF4BA946CFC}"/>
              </a:ext>
            </a:extLst>
          </p:cNvPr>
          <p:cNvSpPr/>
          <p:nvPr/>
        </p:nvSpPr>
        <p:spPr>
          <a:xfrm>
            <a:off x="1686944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F3DAA8-B74B-4C31-0847-7E616AF6E314}"/>
              </a:ext>
            </a:extLst>
          </p:cNvPr>
          <p:cNvSpPr/>
          <p:nvPr/>
        </p:nvSpPr>
        <p:spPr>
          <a:xfrm>
            <a:off x="1988002" y="482177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33058B9-C5C3-DC2A-E2FF-66193256087F}"/>
              </a:ext>
            </a:extLst>
          </p:cNvPr>
          <p:cNvSpPr/>
          <p:nvPr/>
        </p:nvSpPr>
        <p:spPr>
          <a:xfrm>
            <a:off x="1684766" y="4816694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736AB93-3053-378F-BE1F-1552D384A498}"/>
              </a:ext>
            </a:extLst>
          </p:cNvPr>
          <p:cNvSpPr/>
          <p:nvPr/>
        </p:nvSpPr>
        <p:spPr>
          <a:xfrm>
            <a:off x="1377573" y="481669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75366FBC-9247-B907-0BEB-9CB9143EF96D}"/>
              </a:ext>
            </a:extLst>
          </p:cNvPr>
          <p:cNvSpPr/>
          <p:nvPr/>
        </p:nvSpPr>
        <p:spPr>
          <a:xfrm>
            <a:off x="1377572" y="40854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00113B9-7CC5-E745-D1C0-974469C6A461}"/>
              </a:ext>
            </a:extLst>
          </p:cNvPr>
          <p:cNvSpPr/>
          <p:nvPr/>
        </p:nvSpPr>
        <p:spPr>
          <a:xfrm>
            <a:off x="1692776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FB4A4EE-BDED-DEB8-B8CC-40BA3105D8A7}"/>
              </a:ext>
            </a:extLst>
          </p:cNvPr>
          <p:cNvSpPr/>
          <p:nvPr/>
        </p:nvSpPr>
        <p:spPr>
          <a:xfrm>
            <a:off x="1374566" y="6310536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48474DC-B2FE-CFE2-136E-036A8241715E}"/>
              </a:ext>
            </a:extLst>
          </p:cNvPr>
          <p:cNvSpPr/>
          <p:nvPr/>
        </p:nvSpPr>
        <p:spPr>
          <a:xfrm>
            <a:off x="1383404" y="5563672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EC58D1A-7144-6FAC-91BC-EC3CC36CDD58}"/>
              </a:ext>
            </a:extLst>
          </p:cNvPr>
          <p:cNvSpPr/>
          <p:nvPr/>
        </p:nvSpPr>
        <p:spPr>
          <a:xfrm>
            <a:off x="4887253" y="205190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AAF7663-05A7-5C7E-A6E4-B280D6D63691}"/>
              </a:ext>
            </a:extLst>
          </p:cNvPr>
          <p:cNvSpPr/>
          <p:nvPr/>
        </p:nvSpPr>
        <p:spPr>
          <a:xfrm>
            <a:off x="4080803" y="2059275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B6181A7-D3EE-CBE1-7E0E-6273BA85E9B7}"/>
              </a:ext>
            </a:extLst>
          </p:cNvPr>
          <p:cNvSpPr/>
          <p:nvPr/>
        </p:nvSpPr>
        <p:spPr>
          <a:xfrm>
            <a:off x="5690455" y="2059275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10A8273-2D7B-772C-A3BD-7313F7FAE7BE}"/>
              </a:ext>
            </a:extLst>
          </p:cNvPr>
          <p:cNvSpPr/>
          <p:nvPr/>
        </p:nvSpPr>
        <p:spPr>
          <a:xfrm>
            <a:off x="6498247" y="2059274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E2CC48-EA83-B6B6-894E-3A52975B7B23}"/>
              </a:ext>
            </a:extLst>
          </p:cNvPr>
          <p:cNvSpPr/>
          <p:nvPr/>
        </p:nvSpPr>
        <p:spPr>
          <a:xfrm>
            <a:off x="4887253" y="174764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8E07944-DE19-4851-A8E6-6D3C8145DE8D}"/>
              </a:ext>
            </a:extLst>
          </p:cNvPr>
          <p:cNvSpPr/>
          <p:nvPr/>
        </p:nvSpPr>
        <p:spPr>
          <a:xfrm>
            <a:off x="4080803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7C0E1A5-7673-CD5F-9148-0E68EAE5F4C7}"/>
              </a:ext>
            </a:extLst>
          </p:cNvPr>
          <p:cNvSpPr/>
          <p:nvPr/>
        </p:nvSpPr>
        <p:spPr>
          <a:xfrm>
            <a:off x="5690455" y="1755013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F2DF36D-C9C1-0725-F5BA-A53993567F5F}"/>
              </a:ext>
            </a:extLst>
          </p:cNvPr>
          <p:cNvSpPr/>
          <p:nvPr/>
        </p:nvSpPr>
        <p:spPr>
          <a:xfrm>
            <a:off x="6498247" y="1755012"/>
            <a:ext cx="252583" cy="2525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F7AAE97-C8AD-C60E-BE2C-AF20BDE860A3}"/>
              </a:ext>
            </a:extLst>
          </p:cNvPr>
          <p:cNvSpPr/>
          <p:nvPr/>
        </p:nvSpPr>
        <p:spPr>
          <a:xfrm>
            <a:off x="4887253" y="144389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C6960DC-20DE-4518-FE09-2718C3BB76D3}"/>
              </a:ext>
            </a:extLst>
          </p:cNvPr>
          <p:cNvSpPr/>
          <p:nvPr/>
        </p:nvSpPr>
        <p:spPr>
          <a:xfrm>
            <a:off x="4080803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A630549-83F8-D859-D993-0D11A5449854}"/>
              </a:ext>
            </a:extLst>
          </p:cNvPr>
          <p:cNvSpPr/>
          <p:nvPr/>
        </p:nvSpPr>
        <p:spPr>
          <a:xfrm>
            <a:off x="5690455" y="1451260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0BD0DF2-2C7C-3B09-A036-2F69FB19B256}"/>
              </a:ext>
            </a:extLst>
          </p:cNvPr>
          <p:cNvSpPr/>
          <p:nvPr/>
        </p:nvSpPr>
        <p:spPr>
          <a:xfrm>
            <a:off x="6498247" y="1451259"/>
            <a:ext cx="252583" cy="252583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6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304</Words>
  <Application>Microsoft Office PowerPoint</Application>
  <PresentationFormat>宽屏</PresentationFormat>
  <Paragraphs>262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思旭</dc:creator>
  <cp:lastModifiedBy>李 思旭</cp:lastModifiedBy>
  <cp:revision>1</cp:revision>
  <dcterms:created xsi:type="dcterms:W3CDTF">2022-09-23T20:39:20Z</dcterms:created>
  <dcterms:modified xsi:type="dcterms:W3CDTF">2022-09-25T17:58:23Z</dcterms:modified>
</cp:coreProperties>
</file>