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93" r:id="rId3"/>
    <p:sldId id="289" r:id="rId4"/>
    <p:sldId id="295" r:id="rId5"/>
    <p:sldId id="294" r:id="rId6"/>
    <p:sldId id="261" r:id="rId7"/>
    <p:sldId id="297" r:id="rId8"/>
    <p:sldId id="292" r:id="rId9"/>
    <p:sldId id="296" r:id="rId10"/>
    <p:sldId id="281" r:id="rId11"/>
  </p:sldIdLst>
  <p:sldSz cx="9144000" cy="5143500" type="screen16x9"/>
  <p:notesSz cx="6858000" cy="9144000"/>
  <p:embeddedFontLst>
    <p:embeddedFont>
      <p:font typeface="Maven Pro" panose="020B0604020202020204" charset="0"/>
      <p:regular r:id="rId13"/>
      <p:bold r:id="rId14"/>
    </p:embeddedFont>
    <p:embeddedFont>
      <p:font typeface="Press Start 2P" panose="020B0604020202020204" charset="0"/>
      <p:regular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40666-1DA8-4FAF-A62B-BAD1940BB71F}">
  <a:tblStyle styleId="{47B40666-1DA8-4FAF-A62B-BAD1940BB7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90" d="100"/>
          <a:sy n="90" d="100"/>
        </p:scale>
        <p:origin x="762"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ace710277d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ace710277d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ad10344254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ad10344254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ad10344254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ad1034425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d10344254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d10344254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d10344254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d10344254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ad10344254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ad10344254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ad10344254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ad1034425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51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ad10344254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ad1034425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379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ad10344254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ad1034425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88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24000">
              <a:schemeClr val="dk2"/>
            </a:gs>
            <a:gs pos="56000">
              <a:schemeClr val="dk2"/>
            </a:gs>
            <a:gs pos="100000">
              <a:srgbClr val="141C21"/>
            </a:gs>
          </a:gsLst>
          <a:lin ang="5400012" scaled="0"/>
        </a:gradFill>
        <a:effectLst/>
      </p:bgPr>
    </p:bg>
    <p:spTree>
      <p:nvGrpSpPr>
        <p:cNvPr id="1" name="Shape 8"/>
        <p:cNvGrpSpPr/>
        <p:nvPr/>
      </p:nvGrpSpPr>
      <p:grpSpPr>
        <a:xfrm>
          <a:off x="0" y="0"/>
          <a:ext cx="0" cy="0"/>
          <a:chOff x="0" y="0"/>
          <a:chExt cx="0" cy="0"/>
        </a:xfrm>
      </p:grpSpPr>
      <p:sp>
        <p:nvSpPr>
          <p:cNvPr id="9" name="Google Shape;9;p2"/>
          <p:cNvSpPr/>
          <p:nvPr/>
        </p:nvSpPr>
        <p:spPr>
          <a:xfrm>
            <a:off x="2358902" y="48422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948617"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97255"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57017"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972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79440"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69155"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48617"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8332"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509"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97255"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86970"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76686"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 y="3637064"/>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57017" y="3637275"/>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66240" y="363586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 y="3034023"/>
            <a:ext cx="295338" cy="302004"/>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 y="2431866"/>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846774" y="4239877"/>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46774" y="3034680"/>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 y="1784888"/>
            <a:ext cx="295369" cy="302004"/>
          </a:xfrm>
          <a:custGeom>
            <a:avLst/>
            <a:gdLst/>
            <a:ahLst/>
            <a:cxnLst/>
            <a:rect l="l" t="t" r="r" b="b"/>
            <a:pathLst>
              <a:path w="9515" h="10579" extrusionOk="0">
                <a:moveTo>
                  <a:pt x="1" y="1"/>
                </a:moveTo>
                <a:lnTo>
                  <a:pt x="1" y="10579"/>
                </a:lnTo>
                <a:lnTo>
                  <a:pt x="9515" y="10579"/>
                </a:lnTo>
                <a:lnTo>
                  <a:pt x="9515"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0611" y="3034023"/>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0637" y="36370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016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79931"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68929"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834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8530"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17807"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08000" y="4840551"/>
            <a:ext cx="294438" cy="301148"/>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86964"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076686"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128052" y="4239301"/>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67320" y="423820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66398"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257049" y="4239459"/>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84858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47780" y="363729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846852" y="2432085"/>
            <a:ext cx="295369" cy="301119"/>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46837" y="1829248"/>
            <a:ext cx="294407" cy="302004"/>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74526" y="3637928"/>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68933" y="3638751"/>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258967" y="303510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txBox="1">
            <a:spLocks noGrp="1"/>
          </p:cNvSpPr>
          <p:nvPr>
            <p:ph type="ctrTitle"/>
          </p:nvPr>
        </p:nvSpPr>
        <p:spPr>
          <a:xfrm>
            <a:off x="1841100" y="2279225"/>
            <a:ext cx="5461800" cy="94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300"/>
              <a:buNone/>
              <a:defRPr sz="3500">
                <a:solidFill>
                  <a:srgbClr val="FFFFFF"/>
                </a:solidFill>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55" name="Google Shape;55;p2"/>
          <p:cNvSpPr txBox="1">
            <a:spLocks noGrp="1"/>
          </p:cNvSpPr>
          <p:nvPr>
            <p:ph type="subTitle" idx="1"/>
          </p:nvPr>
        </p:nvSpPr>
        <p:spPr>
          <a:xfrm>
            <a:off x="2358950" y="3281500"/>
            <a:ext cx="4283100" cy="525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ctrTitle" idx="2"/>
          </p:nvPr>
        </p:nvSpPr>
        <p:spPr>
          <a:xfrm>
            <a:off x="713100" y="1323175"/>
            <a:ext cx="7717800" cy="73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4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p:nvPr/>
        </p:nvSpPr>
        <p:spPr>
          <a:xfrm flipH="1">
            <a:off x="5899913"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2951306"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91513"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8258806"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5310198"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flipH="1">
            <a:off x="4130737"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flipH="1">
            <a:off x="1771844"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flipH="1">
            <a:off x="884858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8259323"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flipH="1">
            <a:off x="7669562"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flipH="1">
            <a:off x="7079601"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flipH="1">
            <a:off x="531018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4720963"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4130723"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2361566"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1771844"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1183064"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5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592413" y="4239676"/>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78" name="Google Shape;78;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9"/>
        <p:cNvGrpSpPr/>
        <p:nvPr/>
      </p:nvGrpSpPr>
      <p:grpSpPr>
        <a:xfrm>
          <a:off x="0" y="0"/>
          <a:ext cx="0" cy="0"/>
          <a:chOff x="0" y="0"/>
          <a:chExt cx="0" cy="0"/>
        </a:xfrm>
      </p:grpSpPr>
      <p:sp>
        <p:nvSpPr>
          <p:cNvPr id="140" name="Google Shape;140;p7"/>
          <p:cNvSpPr/>
          <p:nvPr/>
        </p:nvSpPr>
        <p:spPr>
          <a:xfrm>
            <a:off x="2358952" y="48422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948667"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5897305"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257067"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5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8977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769205"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38382"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5307559"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7076736"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846824" y="4239877"/>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59021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179981"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768979"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353839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128580"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717857"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308050" y="4840551"/>
            <a:ext cx="294438" cy="301148"/>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6487014"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7076736"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128102" y="4239301"/>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666448"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8257099" y="4239459"/>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84863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307596" y="36379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9" y="3636224"/>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848624" y="363770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a:spLocks noGrp="1"/>
          </p:cNvSpPr>
          <p:nvPr>
            <p:ph type="title"/>
          </p:nvPr>
        </p:nvSpPr>
        <p:spPr>
          <a:xfrm>
            <a:off x="1108900" y="1540450"/>
            <a:ext cx="3552000" cy="829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7"/>
          <p:cNvSpPr txBox="1">
            <a:spLocks noGrp="1"/>
          </p:cNvSpPr>
          <p:nvPr>
            <p:ph type="body" idx="1"/>
          </p:nvPr>
        </p:nvSpPr>
        <p:spPr>
          <a:xfrm>
            <a:off x="1108875" y="2435000"/>
            <a:ext cx="4084200" cy="8292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400" b="0"/>
            </a:lvl1pPr>
            <a:lvl2pPr marL="914400" lvl="1" indent="-330200">
              <a:spcBef>
                <a:spcPts val="10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2198250" y="1782600"/>
            <a:ext cx="4747500" cy="1807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300"/>
            </a:lvl1pPr>
            <a:lvl2pPr lvl="1" algn="ctr">
              <a:spcBef>
                <a:spcPts val="0"/>
              </a:spcBef>
              <a:spcAft>
                <a:spcPts val="0"/>
              </a:spcAft>
              <a:buNone/>
              <a:defRPr sz="3300"/>
            </a:lvl2pPr>
            <a:lvl3pPr lvl="2" algn="ctr">
              <a:spcBef>
                <a:spcPts val="0"/>
              </a:spcBef>
              <a:spcAft>
                <a:spcPts val="0"/>
              </a:spcAft>
              <a:buNone/>
              <a:defRPr sz="3300"/>
            </a:lvl3pPr>
            <a:lvl4pPr lvl="3" algn="ctr">
              <a:spcBef>
                <a:spcPts val="0"/>
              </a:spcBef>
              <a:spcAft>
                <a:spcPts val="0"/>
              </a:spcAft>
              <a:buNone/>
              <a:defRPr sz="3300"/>
            </a:lvl4pPr>
            <a:lvl5pPr lvl="4" algn="ctr">
              <a:spcBef>
                <a:spcPts val="0"/>
              </a:spcBef>
              <a:spcAft>
                <a:spcPts val="0"/>
              </a:spcAft>
              <a:buNone/>
              <a:defRPr sz="3300"/>
            </a:lvl5pPr>
            <a:lvl6pPr lvl="5" algn="ctr">
              <a:spcBef>
                <a:spcPts val="0"/>
              </a:spcBef>
              <a:spcAft>
                <a:spcPts val="0"/>
              </a:spcAft>
              <a:buNone/>
              <a:defRPr sz="3300"/>
            </a:lvl6pPr>
            <a:lvl7pPr lvl="6" algn="ctr">
              <a:spcBef>
                <a:spcPts val="0"/>
              </a:spcBef>
              <a:spcAft>
                <a:spcPts val="0"/>
              </a:spcAft>
              <a:buNone/>
              <a:defRPr sz="3300"/>
            </a:lvl7pPr>
            <a:lvl8pPr lvl="7" algn="ctr">
              <a:spcBef>
                <a:spcPts val="0"/>
              </a:spcBef>
              <a:spcAft>
                <a:spcPts val="0"/>
              </a:spcAft>
              <a:buNone/>
              <a:defRPr sz="3300"/>
            </a:lvl8pPr>
            <a:lvl9pPr lvl="8" algn="ctr">
              <a:spcBef>
                <a:spcPts val="0"/>
              </a:spcBef>
              <a:spcAft>
                <a:spcPts val="0"/>
              </a:spcAft>
              <a:buNone/>
              <a:defRPr sz="3300"/>
            </a:lvl9pPr>
          </a:lstStyle>
          <a:p>
            <a:endParaRPr/>
          </a:p>
        </p:txBody>
      </p:sp>
      <p:sp>
        <p:nvSpPr>
          <p:cNvPr id="251" name="Google Shape;251;p10"/>
          <p:cNvSpPr/>
          <p:nvPr/>
        </p:nvSpPr>
        <p:spPr>
          <a:xfrm rot="-5400000">
            <a:off x="8844042" y="5886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rot="-5400000">
            <a:off x="8241218" y="1768593"/>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rot="-5400000">
            <a:off x="7638816" y="58869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rot="-5400000">
            <a:off x="7637875" y="117993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rot="-5400000">
            <a:off x="8241433" y="-108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rot="-5400000">
            <a:off x="7036221" y="-1068"/>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rot="-5400000">
            <a:off x="8240209" y="1178852"/>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rot="-5400000">
            <a:off x="8842531" y="117977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rot="-5400000">
            <a:off x="8241910" y="588710"/>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rot="-5400000">
            <a:off x="8843605" y="-2888"/>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rot="-5400000">
            <a:off x="7638832" y="-2074"/>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rot="-5400000">
            <a:off x="7637200" y="177070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rot="-5400000">
            <a:off x="7036641" y="58869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9" y="4238490"/>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89775" y="4238490"/>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1179490" y="4238490"/>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9" y="3636305"/>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90661" y="3033264"/>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90687" y="363629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0" y="4841523"/>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90219" y="484149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1179981" y="4841505"/>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1768979" y="4839798"/>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9"/>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gradFill>
          <a:gsLst>
            <a:gs pos="0">
              <a:schemeClr val="dk2"/>
            </a:gs>
            <a:gs pos="24000">
              <a:schemeClr val="dk2"/>
            </a:gs>
            <a:gs pos="56000">
              <a:schemeClr val="dk2"/>
            </a:gs>
            <a:gs pos="100000">
              <a:srgbClr val="141C21"/>
            </a:gs>
          </a:gsLst>
          <a:lin ang="5400700" scaled="0"/>
        </a:gradFill>
        <a:effectLst/>
      </p:bgPr>
    </p:bg>
    <p:spTree>
      <p:nvGrpSpPr>
        <p:cNvPr id="1" name="Shape 457"/>
        <p:cNvGrpSpPr/>
        <p:nvPr/>
      </p:nvGrpSpPr>
      <p:grpSpPr>
        <a:xfrm>
          <a:off x="0" y="0"/>
          <a:ext cx="0" cy="0"/>
          <a:chOff x="0" y="0"/>
          <a:chExt cx="0" cy="0"/>
        </a:xfrm>
      </p:grpSpPr>
      <p:sp>
        <p:nvSpPr>
          <p:cNvPr id="458" name="Google Shape;458;p17"/>
          <p:cNvSpPr/>
          <p:nvPr/>
        </p:nvSpPr>
        <p:spPr>
          <a:xfrm rot="10800000" flipH="1">
            <a:off x="8257042" y="17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rot="10800000" flipH="1">
            <a:off x="34" y="604097"/>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rot="10800000" flipH="1">
            <a:off x="589750" y="604097"/>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rot="10800000" flipH="1">
            <a:off x="1179465" y="604097"/>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rot="10800000" flipH="1">
            <a:off x="34" y="1207138"/>
            <a:ext cx="295338" cy="301119"/>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rot="10800000" flipH="1">
            <a:off x="8846799" y="60429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rot="10800000" flipH="1">
            <a:off x="590662" y="12071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rot="10800000" flipH="1">
            <a:off x="-25" y="106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rot="10800000" flipH="1">
            <a:off x="590194" y="19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rot="10800000" flipH="1">
            <a:off x="1179956" y="1938"/>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rot="10800000" flipH="1">
            <a:off x="1768954" y="3617"/>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rot="10800000" flipH="1">
            <a:off x="7076711" y="-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rot="10800000" flipH="1">
            <a:off x="7667345" y="6059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rot="10800000" flipH="1">
            <a:off x="7666423" y="36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rot="10800000" flipH="1">
            <a:off x="8257074" y="603886"/>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rot="10800000" flipH="1">
            <a:off x="8848605" y="2124"/>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rot="10800000" flipH="1">
            <a:off x="8847805" y="120691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txBox="1">
            <a:spLocks noGrp="1"/>
          </p:cNvSpPr>
          <p:nvPr>
            <p:ph type="title"/>
          </p:nvPr>
        </p:nvSpPr>
        <p:spPr>
          <a:xfrm>
            <a:off x="2102668" y="1820075"/>
            <a:ext cx="2693400" cy="45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476" name="Google Shape;476;p17"/>
          <p:cNvSpPr txBox="1">
            <a:spLocks noGrp="1"/>
          </p:cNvSpPr>
          <p:nvPr>
            <p:ph type="subTitle" idx="1"/>
          </p:nvPr>
        </p:nvSpPr>
        <p:spPr>
          <a:xfrm>
            <a:off x="2102668" y="2272050"/>
            <a:ext cx="24231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77" name="Google Shape;477;p17"/>
          <p:cNvSpPr txBox="1">
            <a:spLocks noGrp="1"/>
          </p:cNvSpPr>
          <p:nvPr>
            <p:ph type="title" idx="2"/>
          </p:nvPr>
        </p:nvSpPr>
        <p:spPr>
          <a:xfrm>
            <a:off x="2102668" y="3392975"/>
            <a:ext cx="2693400" cy="45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478" name="Google Shape;478;p17"/>
          <p:cNvSpPr txBox="1">
            <a:spLocks noGrp="1"/>
          </p:cNvSpPr>
          <p:nvPr>
            <p:ph type="subTitle" idx="3"/>
          </p:nvPr>
        </p:nvSpPr>
        <p:spPr>
          <a:xfrm>
            <a:off x="2102668" y="3845075"/>
            <a:ext cx="24231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79" name="Google Shape;479;p17"/>
          <p:cNvSpPr txBox="1">
            <a:spLocks noGrp="1"/>
          </p:cNvSpPr>
          <p:nvPr>
            <p:ph type="title" idx="4"/>
          </p:nvPr>
        </p:nvSpPr>
        <p:spPr>
          <a:xfrm>
            <a:off x="5809669" y="1820075"/>
            <a:ext cx="2693400" cy="45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480" name="Google Shape;480;p17"/>
          <p:cNvSpPr txBox="1">
            <a:spLocks noGrp="1"/>
          </p:cNvSpPr>
          <p:nvPr>
            <p:ph type="subTitle" idx="5"/>
          </p:nvPr>
        </p:nvSpPr>
        <p:spPr>
          <a:xfrm>
            <a:off x="5809671" y="2272050"/>
            <a:ext cx="24231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1" name="Google Shape;481;p17"/>
          <p:cNvSpPr txBox="1">
            <a:spLocks noGrp="1"/>
          </p:cNvSpPr>
          <p:nvPr>
            <p:ph type="title" idx="6"/>
          </p:nvPr>
        </p:nvSpPr>
        <p:spPr>
          <a:xfrm>
            <a:off x="5809669" y="3392975"/>
            <a:ext cx="2693400" cy="45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482" name="Google Shape;482;p17"/>
          <p:cNvSpPr txBox="1">
            <a:spLocks noGrp="1"/>
          </p:cNvSpPr>
          <p:nvPr>
            <p:ph type="subTitle" idx="7"/>
          </p:nvPr>
        </p:nvSpPr>
        <p:spPr>
          <a:xfrm>
            <a:off x="5809671" y="3845075"/>
            <a:ext cx="24231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3" name="Google Shape;483;p17"/>
          <p:cNvSpPr txBox="1">
            <a:spLocks noGrp="1"/>
          </p:cNvSpPr>
          <p:nvPr>
            <p:ph type="title" idx="8"/>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605"/>
        <p:cNvGrpSpPr/>
        <p:nvPr/>
      </p:nvGrpSpPr>
      <p:grpSpPr>
        <a:xfrm>
          <a:off x="0" y="0"/>
          <a:ext cx="0" cy="0"/>
          <a:chOff x="0" y="0"/>
          <a:chExt cx="0" cy="0"/>
        </a:xfrm>
      </p:grpSpPr>
      <p:sp>
        <p:nvSpPr>
          <p:cNvPr id="606" name="Google Shape;606;p23"/>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
        <p:nvSpPr>
          <p:cNvPr id="607" name="Google Shape;607;p23"/>
          <p:cNvSpPr/>
          <p:nvPr/>
        </p:nvSpPr>
        <p:spPr>
          <a:xfrm rot="5400000">
            <a:off x="7815" y="2417277"/>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rot="5400000">
            <a:off x="7815" y="302231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5400000">
            <a:off x="626108" y="-3369"/>
            <a:ext cx="303021" cy="309830"/>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rot="5400000">
            <a:off x="626092" y="601687"/>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rot="5400000">
            <a:off x="626092" y="1811766"/>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rot="5400000">
            <a:off x="626092" y="3626917"/>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rot="5400000">
            <a:off x="626092" y="483702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5400000">
            <a:off x="1244385" y="-2929"/>
            <a:ext cx="303021" cy="308951"/>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rot="5400000">
            <a:off x="7384" y="-3414"/>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rot="5400000">
            <a:off x="8333" y="602074"/>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rot="5400000">
            <a:off x="8335" y="1207176"/>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5400000">
            <a:off x="9578" y="181195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rot="5400000">
            <a:off x="626096" y="241724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rot="5400000">
            <a:off x="9570" y="3627355"/>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rot="5400000">
            <a:off x="10077" y="4232382"/>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rot="5400000">
            <a:off x="9570" y="4837466"/>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rot="5400000">
            <a:off x="626038" y="4231961"/>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rot="5400000">
            <a:off x="1242624" y="1811963"/>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rot="-5400000">
            <a:off x="7598616" y="4837046"/>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rot="-5400000">
            <a:off x="6980372" y="4837482"/>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rot="-5400000">
            <a:off x="7596910" y="60212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rot="-5400000">
            <a:off x="8216821" y="1812222"/>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rot="-5400000">
            <a:off x="8217252" y="4837059"/>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rot="-5400000">
            <a:off x="8217290" y="423242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rot="-5400000">
            <a:off x="8217288" y="3627354"/>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rot="-5400000">
            <a:off x="8215057" y="302254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rot="-5400000">
            <a:off x="8215066" y="1207158"/>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rot="-5400000">
            <a:off x="8215546" y="60213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rot="-5400000">
            <a:off x="8215066" y="-2947"/>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rot="5400000">
            <a:off x="1243048" y="483702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rot="-5400000">
            <a:off x="8837214" y="2417233"/>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rot="-5400000">
            <a:off x="8837214" y="181219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rot="-5400000">
            <a:off x="8837645" y="4837033"/>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rot="-5400000">
            <a:off x="8837683" y="4232398"/>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rot="-5400000">
            <a:off x="8837680" y="3627328"/>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rot="-5400000">
            <a:off x="8835450" y="302251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rot="-5400000">
            <a:off x="8835458" y="1207132"/>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rot="-5400000">
            <a:off x="8835939" y="602108"/>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rot="-5400000">
            <a:off x="8835458" y="-2973"/>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txBox="1">
            <a:spLocks noGrp="1"/>
          </p:cNvSpPr>
          <p:nvPr>
            <p:ph type="subTitle" idx="1"/>
          </p:nvPr>
        </p:nvSpPr>
        <p:spPr>
          <a:xfrm>
            <a:off x="1948525" y="1499338"/>
            <a:ext cx="2011200" cy="38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647" name="Google Shape;647;p23"/>
          <p:cNvSpPr txBox="1">
            <a:spLocks noGrp="1"/>
          </p:cNvSpPr>
          <p:nvPr>
            <p:ph type="subTitle" idx="2"/>
          </p:nvPr>
        </p:nvSpPr>
        <p:spPr>
          <a:xfrm>
            <a:off x="1948525" y="2602982"/>
            <a:ext cx="2011200" cy="38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648" name="Google Shape;648;p23"/>
          <p:cNvSpPr txBox="1">
            <a:spLocks noGrp="1"/>
          </p:cNvSpPr>
          <p:nvPr>
            <p:ph type="subTitle" idx="3"/>
          </p:nvPr>
        </p:nvSpPr>
        <p:spPr>
          <a:xfrm>
            <a:off x="1948525" y="3706626"/>
            <a:ext cx="2011200" cy="38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649" name="Google Shape;649;p23"/>
          <p:cNvSpPr txBox="1">
            <a:spLocks noGrp="1"/>
          </p:cNvSpPr>
          <p:nvPr>
            <p:ph type="subTitle" idx="4"/>
          </p:nvPr>
        </p:nvSpPr>
        <p:spPr>
          <a:xfrm>
            <a:off x="5142475" y="1353538"/>
            <a:ext cx="23067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b="0">
                <a:solidFill>
                  <a:schemeClr val="lt1"/>
                </a:solidFill>
              </a:defRPr>
            </a:lvl1pPr>
            <a:lvl2pPr lvl="1" algn="ctr" rtl="0">
              <a:lnSpc>
                <a:spcPct val="100000"/>
              </a:lnSpc>
              <a:spcBef>
                <a:spcPts val="1600"/>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endParaRPr/>
          </a:p>
        </p:txBody>
      </p:sp>
      <p:sp>
        <p:nvSpPr>
          <p:cNvPr id="650" name="Google Shape;650;p23"/>
          <p:cNvSpPr txBox="1">
            <a:spLocks noGrp="1"/>
          </p:cNvSpPr>
          <p:nvPr>
            <p:ph type="subTitle" idx="5"/>
          </p:nvPr>
        </p:nvSpPr>
        <p:spPr>
          <a:xfrm>
            <a:off x="5142475" y="2483644"/>
            <a:ext cx="23067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b="0">
                <a:solidFill>
                  <a:schemeClr val="lt1"/>
                </a:solidFill>
              </a:defRPr>
            </a:lvl1pPr>
            <a:lvl2pPr lvl="1" algn="ctr" rtl="0">
              <a:lnSpc>
                <a:spcPct val="100000"/>
              </a:lnSpc>
              <a:spcBef>
                <a:spcPts val="1600"/>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endParaRPr/>
          </a:p>
        </p:txBody>
      </p:sp>
      <p:sp>
        <p:nvSpPr>
          <p:cNvPr id="651" name="Google Shape;651;p23"/>
          <p:cNvSpPr txBox="1">
            <a:spLocks noGrp="1"/>
          </p:cNvSpPr>
          <p:nvPr>
            <p:ph type="subTitle" idx="6"/>
          </p:nvPr>
        </p:nvSpPr>
        <p:spPr>
          <a:xfrm>
            <a:off x="5142475" y="3613750"/>
            <a:ext cx="23067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b="0">
                <a:solidFill>
                  <a:schemeClr val="lt1"/>
                </a:solidFill>
              </a:defRPr>
            </a:lvl1pPr>
            <a:lvl2pPr lvl="1" algn="ctr" rtl="0">
              <a:lnSpc>
                <a:spcPct val="100000"/>
              </a:lnSpc>
              <a:spcBef>
                <a:spcPts val="0"/>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94"/>
        <p:cNvGrpSpPr/>
        <p:nvPr/>
      </p:nvGrpSpPr>
      <p:grpSpPr>
        <a:xfrm>
          <a:off x="0" y="0"/>
          <a:ext cx="0" cy="0"/>
          <a:chOff x="0" y="0"/>
          <a:chExt cx="0" cy="0"/>
        </a:xfrm>
      </p:grpSpPr>
      <p:sp>
        <p:nvSpPr>
          <p:cNvPr id="395" name="Google Shape;395;p15"/>
          <p:cNvSpPr/>
          <p:nvPr/>
        </p:nvSpPr>
        <p:spPr>
          <a:xfrm rot="10800000">
            <a:off x="591538" y="17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rot="10800000">
            <a:off x="8848577" y="604097"/>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rot="10800000">
            <a:off x="8258831" y="604097"/>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7669115" y="604097"/>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10800000">
            <a:off x="7079400" y="604097"/>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10800000">
            <a:off x="1771869" y="604097"/>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10800000">
            <a:off x="8848577" y="1207138"/>
            <a:ext cx="295338" cy="301119"/>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10800000">
            <a:off x="591538" y="1206927"/>
            <a:ext cx="295369" cy="301119"/>
          </a:xfrm>
          <a:custGeom>
            <a:avLst/>
            <a:gdLst/>
            <a:ahLst/>
            <a:cxnLst/>
            <a:rect l="l" t="t" r="r" b="b"/>
            <a:pathLst>
              <a:path w="9515"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10800000">
            <a:off x="1183247" y="120833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10800000">
            <a:off x="1781" y="60429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800000">
            <a:off x="1781" y="1809522"/>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10800000">
            <a:off x="8258906" y="1809294"/>
            <a:ext cx="294407" cy="302004"/>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10800000">
            <a:off x="8258880" y="12071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10800000">
            <a:off x="8848605" y="106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10800000">
            <a:off x="8259348" y="19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10800000">
            <a:off x="7669587" y="1938"/>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rot="10800000">
            <a:off x="7079626" y="3617"/>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rot="10800000">
            <a:off x="2361591" y="360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10800000">
            <a:off x="1771869" y="-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10800000">
            <a:off x="1182166" y="6059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10800000">
            <a:off x="1183089" y="36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10800000">
            <a:off x="592468" y="603886"/>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10800000">
            <a:off x="-25" y="2124"/>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10800000">
            <a:off x="775" y="120691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txBox="1">
            <a:spLocks noGrp="1"/>
          </p:cNvSpPr>
          <p:nvPr>
            <p:ph type="subTitle" idx="1"/>
          </p:nvPr>
        </p:nvSpPr>
        <p:spPr>
          <a:xfrm>
            <a:off x="2746782"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0" name="Google Shape;420;p15"/>
          <p:cNvSpPr txBox="1">
            <a:spLocks noGrp="1"/>
          </p:cNvSpPr>
          <p:nvPr>
            <p:ph type="subTitle" idx="2"/>
          </p:nvPr>
        </p:nvSpPr>
        <p:spPr>
          <a:xfrm>
            <a:off x="769750"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1" name="Google Shape;421;p15"/>
          <p:cNvSpPr txBox="1">
            <a:spLocks noGrp="1"/>
          </p:cNvSpPr>
          <p:nvPr>
            <p:ph type="subTitle" idx="3"/>
          </p:nvPr>
        </p:nvSpPr>
        <p:spPr>
          <a:xfrm>
            <a:off x="4723813"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2" name="Google Shape;422;p15"/>
          <p:cNvSpPr txBox="1">
            <a:spLocks noGrp="1"/>
          </p:cNvSpPr>
          <p:nvPr>
            <p:ph type="subTitle" idx="4"/>
          </p:nvPr>
        </p:nvSpPr>
        <p:spPr>
          <a:xfrm>
            <a:off x="6700845" y="3017575"/>
            <a:ext cx="1673400" cy="350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500">
                <a:solidFill>
                  <a:schemeClr val="dk1"/>
                </a:solidFill>
                <a:latin typeface="Press Start 2P"/>
                <a:ea typeface="Press Start 2P"/>
                <a:cs typeface="Press Start 2P"/>
                <a:sym typeface="Press Start 2P"/>
              </a:defRPr>
            </a:lvl1pPr>
            <a:lvl2pPr lvl="1" algn="ctr" rtl="0">
              <a:spcBef>
                <a:spcPts val="0"/>
              </a:spcBef>
              <a:spcAft>
                <a:spcPts val="0"/>
              </a:spcAft>
              <a:buNone/>
              <a:defRPr sz="1500">
                <a:solidFill>
                  <a:schemeClr val="dk1"/>
                </a:solidFill>
                <a:latin typeface="Press Start 2P"/>
                <a:ea typeface="Press Start 2P"/>
                <a:cs typeface="Press Start 2P"/>
                <a:sym typeface="Press Start 2P"/>
              </a:defRPr>
            </a:lvl2pPr>
            <a:lvl3pPr lvl="2" algn="ctr" rtl="0">
              <a:spcBef>
                <a:spcPts val="0"/>
              </a:spcBef>
              <a:spcAft>
                <a:spcPts val="0"/>
              </a:spcAft>
              <a:buNone/>
              <a:defRPr sz="1500">
                <a:solidFill>
                  <a:schemeClr val="dk1"/>
                </a:solidFill>
                <a:latin typeface="Press Start 2P"/>
                <a:ea typeface="Press Start 2P"/>
                <a:cs typeface="Press Start 2P"/>
                <a:sym typeface="Press Start 2P"/>
              </a:defRPr>
            </a:lvl3pPr>
            <a:lvl4pPr lvl="3" algn="ctr" rtl="0">
              <a:spcBef>
                <a:spcPts val="0"/>
              </a:spcBef>
              <a:spcAft>
                <a:spcPts val="0"/>
              </a:spcAft>
              <a:buNone/>
              <a:defRPr sz="1500">
                <a:solidFill>
                  <a:schemeClr val="dk1"/>
                </a:solidFill>
                <a:latin typeface="Press Start 2P"/>
                <a:ea typeface="Press Start 2P"/>
                <a:cs typeface="Press Start 2P"/>
                <a:sym typeface="Press Start 2P"/>
              </a:defRPr>
            </a:lvl4pPr>
            <a:lvl5pPr lvl="4" algn="ctr" rtl="0">
              <a:spcBef>
                <a:spcPts val="0"/>
              </a:spcBef>
              <a:spcAft>
                <a:spcPts val="0"/>
              </a:spcAft>
              <a:buNone/>
              <a:defRPr sz="1500">
                <a:solidFill>
                  <a:schemeClr val="dk1"/>
                </a:solidFill>
                <a:latin typeface="Press Start 2P"/>
                <a:ea typeface="Press Start 2P"/>
                <a:cs typeface="Press Start 2P"/>
                <a:sym typeface="Press Start 2P"/>
              </a:defRPr>
            </a:lvl5pPr>
            <a:lvl6pPr lvl="5" algn="ctr" rtl="0">
              <a:spcBef>
                <a:spcPts val="0"/>
              </a:spcBef>
              <a:spcAft>
                <a:spcPts val="0"/>
              </a:spcAft>
              <a:buNone/>
              <a:defRPr sz="1500">
                <a:solidFill>
                  <a:schemeClr val="dk1"/>
                </a:solidFill>
                <a:latin typeface="Press Start 2P"/>
                <a:ea typeface="Press Start 2P"/>
                <a:cs typeface="Press Start 2P"/>
                <a:sym typeface="Press Start 2P"/>
              </a:defRPr>
            </a:lvl6pPr>
            <a:lvl7pPr lvl="6" algn="ctr" rtl="0">
              <a:spcBef>
                <a:spcPts val="0"/>
              </a:spcBef>
              <a:spcAft>
                <a:spcPts val="0"/>
              </a:spcAft>
              <a:buNone/>
              <a:defRPr sz="1500">
                <a:solidFill>
                  <a:schemeClr val="dk1"/>
                </a:solidFill>
                <a:latin typeface="Press Start 2P"/>
                <a:ea typeface="Press Start 2P"/>
                <a:cs typeface="Press Start 2P"/>
                <a:sym typeface="Press Start 2P"/>
              </a:defRPr>
            </a:lvl7pPr>
            <a:lvl8pPr lvl="7" algn="ctr" rtl="0">
              <a:spcBef>
                <a:spcPts val="0"/>
              </a:spcBef>
              <a:spcAft>
                <a:spcPts val="0"/>
              </a:spcAft>
              <a:buNone/>
              <a:defRPr sz="1500">
                <a:solidFill>
                  <a:schemeClr val="dk1"/>
                </a:solidFill>
                <a:latin typeface="Press Start 2P"/>
                <a:ea typeface="Press Start 2P"/>
                <a:cs typeface="Press Start 2P"/>
                <a:sym typeface="Press Start 2P"/>
              </a:defRPr>
            </a:lvl8pPr>
            <a:lvl9pPr lvl="8" algn="ctr" rtl="0">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3" name="Google Shape;423;p15"/>
          <p:cNvSpPr txBox="1">
            <a:spLocks noGrp="1"/>
          </p:cNvSpPr>
          <p:nvPr>
            <p:ph type="subTitle" idx="5"/>
          </p:nvPr>
        </p:nvSpPr>
        <p:spPr>
          <a:xfrm>
            <a:off x="769762"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4" name="Google Shape;424;p15"/>
          <p:cNvSpPr txBox="1">
            <a:spLocks noGrp="1"/>
          </p:cNvSpPr>
          <p:nvPr>
            <p:ph type="subTitle" idx="6"/>
          </p:nvPr>
        </p:nvSpPr>
        <p:spPr>
          <a:xfrm>
            <a:off x="2746787"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5" name="Google Shape;425;p15"/>
          <p:cNvSpPr txBox="1">
            <a:spLocks noGrp="1"/>
          </p:cNvSpPr>
          <p:nvPr>
            <p:ph type="subTitle" idx="7"/>
          </p:nvPr>
        </p:nvSpPr>
        <p:spPr>
          <a:xfrm>
            <a:off x="6700838"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6" name="Google Shape;426;p15"/>
          <p:cNvSpPr txBox="1">
            <a:spLocks noGrp="1"/>
          </p:cNvSpPr>
          <p:nvPr>
            <p:ph type="subTitle" idx="8"/>
          </p:nvPr>
        </p:nvSpPr>
        <p:spPr>
          <a:xfrm>
            <a:off x="4723813"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7" name="Google Shape;427;p15"/>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1"/>
        <p:cNvGrpSpPr/>
        <p:nvPr/>
      </p:nvGrpSpPr>
      <p:grpSpPr>
        <a:xfrm>
          <a:off x="0" y="0"/>
          <a:ext cx="0" cy="0"/>
          <a:chOff x="0" y="0"/>
          <a:chExt cx="0" cy="0"/>
        </a:xfrm>
      </p:grpSpPr>
      <p:sp>
        <p:nvSpPr>
          <p:cNvPr id="122" name="Google Shape;122;p6"/>
          <p:cNvSpPr/>
          <p:nvPr/>
        </p:nvSpPr>
        <p:spPr>
          <a:xfrm rot="10800000" flipH="1">
            <a:off x="8257042" y="17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10800000" flipH="1">
            <a:off x="34" y="604097"/>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flipH="1">
            <a:off x="589750" y="604097"/>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flipH="1">
            <a:off x="1179465" y="604097"/>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10800000" flipH="1">
            <a:off x="8846799" y="60429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0800000" flipH="1">
            <a:off x="590662" y="12071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10800000" flipH="1">
            <a:off x="-25" y="106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flipH="1">
            <a:off x="590194" y="19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10800000" flipH="1">
            <a:off x="1179956" y="1938"/>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0800000" flipH="1">
            <a:off x="1768954" y="3617"/>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rot="10800000" flipH="1">
            <a:off x="7076711" y="-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flipH="1">
            <a:off x="7667345" y="6059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flipH="1">
            <a:off x="7666423" y="36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rot="10800000" flipH="1">
            <a:off x="8257074" y="603886"/>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rot="10800000" flipH="1">
            <a:off x="8848605" y="2124"/>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rot="10800000" flipH="1">
            <a:off x="8257524" y="1206911"/>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4000">
              <a:schemeClr val="dk2"/>
            </a:gs>
            <a:gs pos="56000">
              <a:schemeClr val="dk2"/>
            </a:gs>
            <a:gs pos="100000">
              <a:srgbClr val="141C2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marL="914400" lvl="1"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marL="1371600" lvl="2"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marL="1828800" lvl="3"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marL="2286000" lvl="4"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marL="2743200" lvl="5"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marL="3200400" lvl="6"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marL="3657600" lvl="7"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marL="4114800" lvl="8" indent="-3302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79" r:id="rId6"/>
    <p:sldLayoutId id="2147483681" r:id="rId7"/>
    <p:sldLayoutId id="2147483682" r:id="rId8"/>
    <p:sldLayoutId id="2147483683"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cs.wikipedia.org/wiki/Python"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33"/>
          <p:cNvSpPr txBox="1">
            <a:spLocks noGrp="1"/>
          </p:cNvSpPr>
          <p:nvPr>
            <p:ph type="ctrTitle"/>
          </p:nvPr>
        </p:nvSpPr>
        <p:spPr>
          <a:xfrm>
            <a:off x="1447800" y="2266950"/>
            <a:ext cx="6236100" cy="673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INITUITATIVE GAME DEVELOPEMNT</a:t>
            </a:r>
            <a:endParaRPr sz="2000" dirty="0"/>
          </a:p>
        </p:txBody>
      </p:sp>
      <p:sp>
        <p:nvSpPr>
          <p:cNvPr id="965" name="Google Shape;965;p33"/>
          <p:cNvSpPr txBox="1">
            <a:spLocks noGrp="1"/>
          </p:cNvSpPr>
          <p:nvPr>
            <p:ph type="ctrTitle" idx="2"/>
          </p:nvPr>
        </p:nvSpPr>
        <p:spPr>
          <a:xfrm>
            <a:off x="713100" y="1323175"/>
            <a:ext cx="7717800" cy="7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FoP PROJECT</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0"/>
        <p:cNvGrpSpPr/>
        <p:nvPr/>
      </p:nvGrpSpPr>
      <p:grpSpPr>
        <a:xfrm>
          <a:off x="0" y="0"/>
          <a:ext cx="0" cy="0"/>
          <a:chOff x="0" y="0"/>
          <a:chExt cx="0" cy="0"/>
        </a:xfrm>
      </p:grpSpPr>
      <p:sp>
        <p:nvSpPr>
          <p:cNvPr id="1481" name="Google Shape;1481;p58"/>
          <p:cNvSpPr txBox="1">
            <a:spLocks noGrp="1"/>
          </p:cNvSpPr>
          <p:nvPr>
            <p:ph type="title"/>
          </p:nvPr>
        </p:nvSpPr>
        <p:spPr>
          <a:xfrm>
            <a:off x="2198250" y="1782600"/>
            <a:ext cx="4747500" cy="180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sp>
        <p:nvSpPr>
          <p:cNvPr id="1482" name="Google Shape;1482;p58"/>
          <p:cNvSpPr/>
          <p:nvPr/>
        </p:nvSpPr>
        <p:spPr>
          <a:xfrm rot="-5400000">
            <a:off x="8844042" y="5886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rot="-5400000">
            <a:off x="8241218" y="1768593"/>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rot="-5400000">
            <a:off x="7638816" y="58869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rot="-5400000">
            <a:off x="7637875" y="117993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rot="-5400000">
            <a:off x="8241433" y="-108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rot="-5400000">
            <a:off x="7036221" y="-1068"/>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rot="-5400000">
            <a:off x="8240209" y="1178852"/>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rot="-5400000">
            <a:off x="8842531" y="117977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rot="-5400000">
            <a:off x="8241910" y="588710"/>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rot="-5400000">
            <a:off x="8843605" y="-2888"/>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rot="-5400000">
            <a:off x="7638832" y="-2074"/>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rot="-5400000">
            <a:off x="7637200" y="177070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rot="-5400000">
            <a:off x="7036641" y="58869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59" y="4238490"/>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89775" y="4238490"/>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1179490" y="4238490"/>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59" y="3636305"/>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90661" y="3033264"/>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590687" y="363629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0" y="4841523"/>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590219" y="484149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1179981" y="4841505"/>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1768979" y="4839798"/>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44"/>
          <p:cNvSpPr txBox="1">
            <a:spLocks noGrp="1"/>
          </p:cNvSpPr>
          <p:nvPr>
            <p:ph type="subTitle" idx="5"/>
          </p:nvPr>
        </p:nvSpPr>
        <p:spPr>
          <a:xfrm>
            <a:off x="769762" y="3512600"/>
            <a:ext cx="16734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(341303)</a:t>
            </a:r>
            <a:endParaRPr dirty="0"/>
          </a:p>
        </p:txBody>
      </p:sp>
      <p:sp>
        <p:nvSpPr>
          <p:cNvPr id="1110" name="Google Shape;1110;p44"/>
          <p:cNvSpPr txBox="1">
            <a:spLocks noGrp="1"/>
          </p:cNvSpPr>
          <p:nvPr>
            <p:ph type="subTitle" idx="7"/>
          </p:nvPr>
        </p:nvSpPr>
        <p:spPr>
          <a:xfrm>
            <a:off x="6700838" y="3512600"/>
            <a:ext cx="16734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(339636)</a:t>
            </a:r>
            <a:endParaRPr dirty="0"/>
          </a:p>
        </p:txBody>
      </p:sp>
      <p:sp>
        <p:nvSpPr>
          <p:cNvPr id="1111" name="Google Shape;1111;p44"/>
          <p:cNvSpPr txBox="1">
            <a:spLocks noGrp="1"/>
          </p:cNvSpPr>
          <p:nvPr>
            <p:ph type="subTitle" idx="8"/>
          </p:nvPr>
        </p:nvSpPr>
        <p:spPr>
          <a:xfrm>
            <a:off x="4723813" y="3512600"/>
            <a:ext cx="16734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(332198)</a:t>
            </a:r>
            <a:endParaRPr dirty="0"/>
          </a:p>
        </p:txBody>
      </p:sp>
      <p:sp>
        <p:nvSpPr>
          <p:cNvPr id="1112" name="Google Shape;1112;p44"/>
          <p:cNvSpPr txBox="1">
            <a:spLocks noGrp="1"/>
          </p:cNvSpPr>
          <p:nvPr>
            <p:ph type="title"/>
          </p:nvPr>
        </p:nvSpPr>
        <p:spPr>
          <a:xfrm>
            <a:off x="762000" y="1047750"/>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MIGHTY PYTHONS</a:t>
            </a:r>
            <a:endParaRPr dirty="0"/>
          </a:p>
        </p:txBody>
      </p:sp>
      <p:sp>
        <p:nvSpPr>
          <p:cNvPr id="1113" name="Google Shape;1113;p44"/>
          <p:cNvSpPr txBox="1">
            <a:spLocks noGrp="1"/>
          </p:cNvSpPr>
          <p:nvPr>
            <p:ph type="subTitle" idx="2"/>
          </p:nvPr>
        </p:nvSpPr>
        <p:spPr>
          <a:xfrm>
            <a:off x="769750" y="3017575"/>
            <a:ext cx="1673400" cy="3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HAFSA MALIK</a:t>
            </a:r>
            <a:endParaRPr dirty="0"/>
          </a:p>
        </p:txBody>
      </p:sp>
      <p:sp>
        <p:nvSpPr>
          <p:cNvPr id="1114" name="Google Shape;1114;p44"/>
          <p:cNvSpPr txBox="1">
            <a:spLocks noGrp="1"/>
          </p:cNvSpPr>
          <p:nvPr>
            <p:ph type="subTitle" idx="3"/>
          </p:nvPr>
        </p:nvSpPr>
        <p:spPr>
          <a:xfrm>
            <a:off x="4723813" y="3017575"/>
            <a:ext cx="1673400" cy="3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SADIA REHMAN</a:t>
            </a:r>
            <a:endParaRPr dirty="0"/>
          </a:p>
        </p:txBody>
      </p:sp>
      <p:sp>
        <p:nvSpPr>
          <p:cNvPr id="1115" name="Google Shape;1115;p44"/>
          <p:cNvSpPr txBox="1">
            <a:spLocks noGrp="1"/>
          </p:cNvSpPr>
          <p:nvPr>
            <p:ph type="subTitle" idx="4"/>
          </p:nvPr>
        </p:nvSpPr>
        <p:spPr>
          <a:xfrm>
            <a:off x="6700845" y="3017575"/>
            <a:ext cx="1673400" cy="3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ZAINAB ANWAAR</a:t>
            </a:r>
            <a:endParaRPr dirty="0"/>
          </a:p>
        </p:txBody>
      </p:sp>
      <p:sp>
        <p:nvSpPr>
          <p:cNvPr id="1116" name="Google Shape;1116;p44"/>
          <p:cNvSpPr txBox="1">
            <a:spLocks noGrp="1"/>
          </p:cNvSpPr>
          <p:nvPr>
            <p:ph type="subTitle" idx="6"/>
          </p:nvPr>
        </p:nvSpPr>
        <p:spPr>
          <a:xfrm>
            <a:off x="2746787" y="3512600"/>
            <a:ext cx="16734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(341567)</a:t>
            </a:r>
            <a:endParaRPr dirty="0"/>
          </a:p>
        </p:txBody>
      </p:sp>
      <p:sp>
        <p:nvSpPr>
          <p:cNvPr id="1117" name="Google Shape;1117;p44"/>
          <p:cNvSpPr txBox="1">
            <a:spLocks noGrp="1"/>
          </p:cNvSpPr>
          <p:nvPr>
            <p:ph type="subTitle" idx="1"/>
          </p:nvPr>
        </p:nvSpPr>
        <p:spPr>
          <a:xfrm>
            <a:off x="2746782" y="3017575"/>
            <a:ext cx="1673400" cy="3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HAFSA TARIQ</a:t>
            </a:r>
            <a:endParaRPr dirty="0"/>
          </a:p>
        </p:txBody>
      </p:sp>
      <p:sp>
        <p:nvSpPr>
          <p:cNvPr id="66" name="Google Shape;980;p35"/>
          <p:cNvSpPr txBox="1">
            <a:spLocks/>
          </p:cNvSpPr>
          <p:nvPr/>
        </p:nvSpPr>
        <p:spPr>
          <a:xfrm>
            <a:off x="1600200" y="438150"/>
            <a:ext cx="5943600" cy="5950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4400"/>
              <a:buFont typeface="Press Start 2P"/>
              <a:buNone/>
              <a:tabLst/>
              <a:defRPr/>
            </a:pPr>
            <a:r>
              <a:rPr kumimoji="0" lang="en" sz="2000" b="0" i="0" u="none" strike="noStrike" kern="0" cap="none" spc="0" normalizeH="0" baseline="0" noProof="0" dirty="0">
                <a:ln>
                  <a:noFill/>
                </a:ln>
                <a:solidFill>
                  <a:schemeClr val="lt1"/>
                </a:solidFill>
                <a:effectLst/>
                <a:uLnTx/>
                <a:uFillTx/>
                <a:latin typeface="Press Start 2P"/>
                <a:ea typeface="Press Start 2P"/>
                <a:cs typeface="Press Start 2P"/>
                <a:sym typeface="Press Start 2P"/>
              </a:rPr>
              <a:t>GROUP DESCRIPTION:</a:t>
            </a:r>
          </a:p>
        </p:txBody>
      </p:sp>
      <p:pic>
        <p:nvPicPr>
          <p:cNvPr id="103" name="Picture 102" descr="yaaar bas please.png"/>
          <p:cNvPicPr>
            <a:picLocks noChangeAspect="1"/>
          </p:cNvPicPr>
          <p:nvPr/>
        </p:nvPicPr>
        <p:blipFill>
          <a:blip r:embed="rId3"/>
          <a:srcRect l="25758" t="4472" r="19697" b="10976"/>
          <a:stretch>
            <a:fillRect/>
          </a:stretch>
        </p:blipFill>
        <p:spPr>
          <a:xfrm>
            <a:off x="1295400" y="1962151"/>
            <a:ext cx="533400" cy="770466"/>
          </a:xfrm>
          <a:prstGeom prst="rect">
            <a:avLst/>
          </a:prstGeom>
        </p:spPr>
      </p:pic>
      <p:pic>
        <p:nvPicPr>
          <p:cNvPr id="104" name="Picture 103" descr="yaaar bas please (1).png"/>
          <p:cNvPicPr>
            <a:picLocks noChangeAspect="1"/>
          </p:cNvPicPr>
          <p:nvPr/>
        </p:nvPicPr>
        <p:blipFill>
          <a:blip r:embed="rId4"/>
          <a:stretch>
            <a:fillRect/>
          </a:stretch>
        </p:blipFill>
        <p:spPr>
          <a:xfrm>
            <a:off x="3276600" y="1885951"/>
            <a:ext cx="693420" cy="914400"/>
          </a:xfrm>
          <a:prstGeom prst="rect">
            <a:avLst/>
          </a:prstGeom>
        </p:spPr>
      </p:pic>
      <p:pic>
        <p:nvPicPr>
          <p:cNvPr id="106" name="Picture 105" descr="yaaar bas please (2).png"/>
          <p:cNvPicPr>
            <a:picLocks noChangeAspect="1"/>
          </p:cNvPicPr>
          <p:nvPr/>
        </p:nvPicPr>
        <p:blipFill>
          <a:blip r:embed="rId5"/>
          <a:stretch>
            <a:fillRect/>
          </a:stretch>
        </p:blipFill>
        <p:spPr>
          <a:xfrm>
            <a:off x="4953001" y="1733551"/>
            <a:ext cx="898450" cy="990599"/>
          </a:xfrm>
          <a:prstGeom prst="rect">
            <a:avLst/>
          </a:prstGeom>
        </p:spPr>
      </p:pic>
      <p:pic>
        <p:nvPicPr>
          <p:cNvPr id="107" name="Picture 106" descr="zainab.png"/>
          <p:cNvPicPr>
            <a:picLocks noChangeAspect="1"/>
          </p:cNvPicPr>
          <p:nvPr/>
        </p:nvPicPr>
        <p:blipFill>
          <a:blip r:embed="rId6"/>
          <a:srcRect l="19099" t="-980" r="29399" b="34314"/>
          <a:stretch>
            <a:fillRect/>
          </a:stretch>
        </p:blipFill>
        <p:spPr>
          <a:xfrm>
            <a:off x="7162801" y="1962150"/>
            <a:ext cx="537883"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89" name="Google Shape;1189;p45"/>
          <p:cNvSpPr txBox="1">
            <a:spLocks noGrp="1"/>
          </p:cNvSpPr>
          <p:nvPr>
            <p:ph type="title" idx="8"/>
          </p:nvPr>
        </p:nvSpPr>
        <p:spPr>
          <a:xfrm>
            <a:off x="762000" y="209550"/>
            <a:ext cx="7709100" cy="333300"/>
          </a:xfrm>
          <a:prstGeom prst="rect">
            <a:avLst/>
          </a:prstGeom>
        </p:spPr>
        <p:txBody>
          <a:bodyPr spcFirstLastPara="1" wrap="square" lIns="45700" tIns="91425" rIns="0" bIns="91425" anchor="t" anchorCtr="0">
            <a:noAutofit/>
          </a:bodyPr>
          <a:lstStyle/>
          <a:p>
            <a:pPr marL="0" lvl="0" indent="0" algn="ctr" rtl="0">
              <a:spcBef>
                <a:spcPts val="0"/>
              </a:spcBef>
              <a:spcAft>
                <a:spcPts val="0"/>
              </a:spcAft>
              <a:buNone/>
            </a:pPr>
            <a:r>
              <a:rPr lang="en" dirty="0"/>
              <a:t>DETAILED IDEA:</a:t>
            </a:r>
            <a:endParaRPr dirty="0"/>
          </a:p>
        </p:txBody>
      </p:sp>
      <p:sp>
        <p:nvSpPr>
          <p:cNvPr id="21" name="Title 20"/>
          <p:cNvSpPr>
            <a:spLocks noGrp="1"/>
          </p:cNvSpPr>
          <p:nvPr>
            <p:ph type="title" idx="8"/>
          </p:nvPr>
        </p:nvSpPr>
        <p:spPr>
          <a:xfrm>
            <a:off x="685800" y="1123950"/>
            <a:ext cx="45719" cy="45719"/>
          </a:xfrm>
        </p:spPr>
        <p:txBody>
          <a:bodyPr/>
          <a:lstStyle/>
          <a:p>
            <a:r>
              <a:rPr lang="en-US" dirty="0"/>
              <a:t>.</a:t>
            </a:r>
          </a:p>
        </p:txBody>
      </p:sp>
      <p:sp>
        <p:nvSpPr>
          <p:cNvPr id="41" name="Google Shape;1254;p52"/>
          <p:cNvSpPr txBox="1">
            <a:spLocks/>
          </p:cNvSpPr>
          <p:nvPr/>
        </p:nvSpPr>
        <p:spPr>
          <a:xfrm>
            <a:off x="1600200" y="819150"/>
            <a:ext cx="5791200" cy="3505200"/>
          </a:xfrm>
          <a:prstGeom prst="rect">
            <a:avLst/>
          </a:prstGeom>
          <a:noFill/>
          <a:ln>
            <a:noFill/>
          </a:ln>
        </p:spPr>
        <p:txBody>
          <a:bodyPr spcFirstLastPara="1" wrap="square" lIns="91425" tIns="91425" rIns="91425" bIns="91425" anchor="t" anchorCtr="0">
            <a:noAutofit/>
          </a:bodyPr>
          <a:lstStyle/>
          <a:p>
            <a:r>
              <a:rPr lang="en-US" dirty="0">
                <a:solidFill>
                  <a:schemeClr val="bg1"/>
                </a:solidFill>
                <a:latin typeface="Maven Pro" charset="0"/>
              </a:rPr>
              <a:t>Zombie Dash is a captivating multi-level game that encompasses the themes of adventure and survival. It’s a Python based game in which the user assumes the role of the player and attempts to survive a zombie apocalypse.\</a:t>
            </a:r>
          </a:p>
          <a:p>
            <a:endParaRPr lang="en-US" dirty="0">
              <a:solidFill>
                <a:schemeClr val="bg1"/>
              </a:solidFill>
              <a:latin typeface="Maven Pro" charset="0"/>
            </a:endParaRPr>
          </a:p>
          <a:p>
            <a:r>
              <a:rPr lang="en-US" dirty="0">
                <a:solidFill>
                  <a:schemeClr val="bg1"/>
                </a:solidFill>
                <a:latin typeface="Maven Pro" charset="0"/>
              </a:rPr>
              <a:t>The game begins at the player’s office where he’s informed about the fierce onslaught of zombies in the local area.</a:t>
            </a:r>
            <a:r>
              <a:rPr lang="en-US" dirty="0">
                <a:solidFill>
                  <a:schemeClr val="bg1"/>
                </a:solidFill>
              </a:rPr>
              <a:t> In such deadly conditions</a:t>
            </a:r>
            <a:r>
              <a:rPr lang="en-US" dirty="0">
                <a:solidFill>
                  <a:schemeClr val="bg1"/>
                </a:solidFill>
                <a:latin typeface="Maven Pro" charset="0"/>
              </a:rPr>
              <a:t> the player must escape and reach the underground shelter or else be devoured by the savage brain-</a:t>
            </a:r>
            <a:r>
              <a:rPr lang="en-US" dirty="0" err="1">
                <a:solidFill>
                  <a:schemeClr val="bg1"/>
                </a:solidFill>
                <a:latin typeface="Maven Pro" charset="0"/>
              </a:rPr>
              <a:t>deads</a:t>
            </a:r>
            <a:r>
              <a:rPr lang="en-US" dirty="0">
                <a:solidFill>
                  <a:schemeClr val="bg1"/>
                </a:solidFill>
                <a:latin typeface="Maven Pro" charset="0"/>
              </a:rPr>
              <a:t>.</a:t>
            </a:r>
          </a:p>
          <a:p>
            <a:endParaRPr lang="en-US" dirty="0">
              <a:solidFill>
                <a:schemeClr val="bg1"/>
              </a:solidFill>
              <a:latin typeface="Maven Pro" charset="0"/>
            </a:endParaRPr>
          </a:p>
          <a:p>
            <a:r>
              <a:rPr lang="en-US" dirty="0">
                <a:solidFill>
                  <a:schemeClr val="bg1"/>
                </a:solidFill>
              </a:rPr>
              <a:t>But, safety doesn’t come easy in a situation like this. </a:t>
            </a:r>
            <a:r>
              <a:rPr lang="en-US" dirty="0">
                <a:solidFill>
                  <a:schemeClr val="bg1"/>
                </a:solidFill>
                <a:latin typeface="Maven Pro" charset="0"/>
              </a:rPr>
              <a:t>Through this journey, the player encounters many levels accompanied by different challenges</a:t>
            </a:r>
            <a:r>
              <a:rPr lang="en-US" dirty="0">
                <a:solidFill>
                  <a:schemeClr val="bg1"/>
                </a:solidFill>
              </a:rPr>
              <a:t> . The player has to play a variety of games, testing his nerves, to be able to enter places to keep up his energy level </a:t>
            </a:r>
            <a:r>
              <a:rPr lang="en-US" dirty="0">
                <a:solidFill>
                  <a:schemeClr val="bg1"/>
                </a:solidFill>
                <a:latin typeface="Maven Pro" charset="0"/>
              </a:rPr>
              <a:t>and only by passing by each level can the player retreat to safety.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89" name="Google Shape;1189;p45"/>
          <p:cNvSpPr txBox="1">
            <a:spLocks noGrp="1"/>
          </p:cNvSpPr>
          <p:nvPr>
            <p:ph type="title" idx="8"/>
          </p:nvPr>
        </p:nvSpPr>
        <p:spPr>
          <a:xfrm>
            <a:off x="762000" y="209550"/>
            <a:ext cx="7709100" cy="333300"/>
          </a:xfrm>
          <a:prstGeom prst="rect">
            <a:avLst/>
          </a:prstGeom>
        </p:spPr>
        <p:txBody>
          <a:bodyPr spcFirstLastPara="1" wrap="square" lIns="45700" tIns="91425" rIns="0" bIns="91425" anchor="t" anchorCtr="0">
            <a:noAutofit/>
          </a:bodyPr>
          <a:lstStyle/>
          <a:p>
            <a:pPr marL="0" lvl="0" indent="0" algn="ctr" rtl="0">
              <a:spcBef>
                <a:spcPts val="0"/>
              </a:spcBef>
              <a:spcAft>
                <a:spcPts val="0"/>
              </a:spcAft>
              <a:buNone/>
            </a:pPr>
            <a:r>
              <a:rPr lang="en" dirty="0"/>
              <a:t>LEVELS:</a:t>
            </a:r>
            <a:endParaRPr dirty="0"/>
          </a:p>
        </p:txBody>
      </p:sp>
      <p:sp>
        <p:nvSpPr>
          <p:cNvPr id="21" name="Title 20"/>
          <p:cNvSpPr>
            <a:spLocks noGrp="1"/>
          </p:cNvSpPr>
          <p:nvPr>
            <p:ph type="title" idx="8"/>
          </p:nvPr>
        </p:nvSpPr>
        <p:spPr>
          <a:xfrm>
            <a:off x="685800" y="1123950"/>
            <a:ext cx="45719" cy="45719"/>
          </a:xfrm>
        </p:spPr>
        <p:txBody>
          <a:bodyPr/>
          <a:lstStyle/>
          <a:p>
            <a:r>
              <a:rPr lang="en-US" dirty="0"/>
              <a:t>.</a:t>
            </a:r>
          </a:p>
        </p:txBody>
      </p:sp>
      <p:sp>
        <p:nvSpPr>
          <p:cNvPr id="30" name="Title 29"/>
          <p:cNvSpPr>
            <a:spLocks noGrp="1"/>
          </p:cNvSpPr>
          <p:nvPr>
            <p:ph type="title" idx="6"/>
          </p:nvPr>
        </p:nvSpPr>
        <p:spPr>
          <a:xfrm>
            <a:off x="838200" y="3028950"/>
            <a:ext cx="2693400" cy="452100"/>
          </a:xfrm>
        </p:spPr>
        <p:txBody>
          <a:bodyPr/>
          <a:lstStyle/>
          <a:p>
            <a:r>
              <a:rPr lang="en-US" sz="1200" dirty="0"/>
              <a:t>STAGE 3</a:t>
            </a:r>
          </a:p>
        </p:txBody>
      </p:sp>
      <p:sp>
        <p:nvSpPr>
          <p:cNvPr id="31" name="Title 30"/>
          <p:cNvSpPr>
            <a:spLocks noGrp="1"/>
          </p:cNvSpPr>
          <p:nvPr>
            <p:ph type="title" idx="4"/>
          </p:nvPr>
        </p:nvSpPr>
        <p:spPr>
          <a:xfrm>
            <a:off x="838200" y="3714750"/>
            <a:ext cx="2693400" cy="452100"/>
          </a:xfrm>
        </p:spPr>
        <p:txBody>
          <a:bodyPr/>
          <a:lstStyle/>
          <a:p>
            <a:r>
              <a:rPr lang="en-US" sz="1200" dirty="0"/>
              <a:t>STAGE 4</a:t>
            </a:r>
          </a:p>
        </p:txBody>
      </p:sp>
      <p:sp>
        <p:nvSpPr>
          <p:cNvPr id="32" name="Title 31"/>
          <p:cNvSpPr>
            <a:spLocks noGrp="1"/>
          </p:cNvSpPr>
          <p:nvPr>
            <p:ph type="title"/>
          </p:nvPr>
        </p:nvSpPr>
        <p:spPr>
          <a:xfrm>
            <a:off x="838200" y="1202137"/>
            <a:ext cx="2693400" cy="452100"/>
          </a:xfrm>
        </p:spPr>
        <p:txBody>
          <a:bodyPr/>
          <a:lstStyle/>
          <a:p>
            <a:r>
              <a:rPr lang="en-US" sz="1200" dirty="0"/>
              <a:t>STAGE 1</a:t>
            </a:r>
          </a:p>
        </p:txBody>
      </p:sp>
      <p:sp>
        <p:nvSpPr>
          <p:cNvPr id="33" name="Title 32"/>
          <p:cNvSpPr>
            <a:spLocks noGrp="1"/>
          </p:cNvSpPr>
          <p:nvPr>
            <p:ph type="title" idx="2"/>
          </p:nvPr>
        </p:nvSpPr>
        <p:spPr>
          <a:xfrm>
            <a:off x="813391" y="2112450"/>
            <a:ext cx="2693400" cy="452100"/>
          </a:xfrm>
        </p:spPr>
        <p:txBody>
          <a:bodyPr/>
          <a:lstStyle/>
          <a:p>
            <a:r>
              <a:rPr lang="en-US" sz="1200" dirty="0"/>
              <a:t>STAGE 2</a:t>
            </a:r>
          </a:p>
        </p:txBody>
      </p:sp>
      <p:sp>
        <p:nvSpPr>
          <p:cNvPr id="42" name="Google Shape;1254;p52"/>
          <p:cNvSpPr txBox="1">
            <a:spLocks/>
          </p:cNvSpPr>
          <p:nvPr/>
        </p:nvSpPr>
        <p:spPr>
          <a:xfrm>
            <a:off x="2362200" y="1123950"/>
            <a:ext cx="5562600" cy="296488"/>
          </a:xfrm>
          <a:prstGeom prst="rect">
            <a:avLst/>
          </a:prstGeom>
          <a:noFill/>
          <a:ln>
            <a:noFill/>
          </a:ln>
        </p:spPr>
        <p:txBody>
          <a:bodyPr spcFirstLastPara="1" wrap="square" lIns="91425" tIns="91425" rIns="91425" bIns="91425" anchor="t" anchorCtr="0">
            <a:noAutofit/>
          </a:bodyPr>
          <a:lstStyle/>
          <a:p>
            <a:pPr lvl="0">
              <a:spcAft>
                <a:spcPts val="1600"/>
              </a:spcAft>
              <a:buClr>
                <a:schemeClr val="dk1"/>
              </a:buClr>
              <a:buSzPts val="1100"/>
            </a:pPr>
            <a:r>
              <a:rPr lang="en-US" sz="1200" dirty="0">
                <a:solidFill>
                  <a:schemeClr val="bg1"/>
                </a:solidFill>
              </a:rPr>
              <a:t>The adventure starts with the player being stuck in the elevator of the office building. In order to escape, one has to play a </a:t>
            </a:r>
            <a:r>
              <a:rPr lang="en-US" sz="1200" b="1" dirty="0">
                <a:solidFill>
                  <a:schemeClr val="bg1"/>
                </a:solidFill>
              </a:rPr>
              <a:t>quiz game</a:t>
            </a:r>
            <a:r>
              <a:rPr lang="en-US" sz="1200" dirty="0">
                <a:solidFill>
                  <a:schemeClr val="bg1"/>
                </a:solidFill>
              </a:rPr>
              <a:t> that ranges from easy to hard questions. In case of correct answers, the next level is unlocked. </a:t>
            </a:r>
            <a:endParaRPr kumimoji="0" lang="en-US" sz="1200" b="0" i="0" u="none" strike="noStrike" kern="0" cap="none" spc="0" normalizeH="0" baseline="0" noProof="0" dirty="0">
              <a:ln>
                <a:noFill/>
              </a:ln>
              <a:solidFill>
                <a:schemeClr val="bg1"/>
              </a:solidFill>
              <a:effectLst/>
              <a:uLnTx/>
              <a:uFillTx/>
              <a:latin typeface="Maven Pro"/>
              <a:ea typeface="Maven Pro"/>
              <a:cs typeface="Maven Pro"/>
              <a:sym typeface="Maven Pro"/>
            </a:endParaRPr>
          </a:p>
        </p:txBody>
      </p:sp>
      <p:sp>
        <p:nvSpPr>
          <p:cNvPr id="43" name="Google Shape;1255;p52"/>
          <p:cNvSpPr txBox="1">
            <a:spLocks noGrp="1"/>
          </p:cNvSpPr>
          <p:nvPr>
            <p:ph type="subTitle" idx="5"/>
          </p:nvPr>
        </p:nvSpPr>
        <p:spPr>
          <a:xfrm>
            <a:off x="2362200" y="2038350"/>
            <a:ext cx="5867400" cy="371700"/>
          </a:xfrm>
          <a:prstGeom prst="rect">
            <a:avLst/>
          </a:prstGeom>
        </p:spPr>
        <p:txBody>
          <a:bodyPr spcFirstLastPara="1" wrap="square" lIns="91425" tIns="91425" rIns="91425" bIns="91425" anchor="t" anchorCtr="0">
            <a:noAutofit/>
          </a:bodyPr>
          <a:lstStyle/>
          <a:p>
            <a:pPr marL="0" lvl="0" indent="0">
              <a:spcAft>
                <a:spcPts val="1600"/>
              </a:spcAft>
            </a:pPr>
            <a:r>
              <a:rPr lang="en-US" sz="1200" dirty="0"/>
              <a:t>In the second stage, the player has to advance through the town and reach their home to pick up supplies. For the sake of entering</a:t>
            </a:r>
            <a:r>
              <a:rPr lang="en-US" sz="1200" b="1" dirty="0"/>
              <a:t>, a game of cards</a:t>
            </a:r>
            <a:r>
              <a:rPr lang="en-US" sz="1200" dirty="0"/>
              <a:t> needs to played. </a:t>
            </a:r>
            <a:endParaRPr sz="1200" dirty="0"/>
          </a:p>
        </p:txBody>
      </p:sp>
      <p:sp>
        <p:nvSpPr>
          <p:cNvPr id="44" name="Google Shape;1254;p52"/>
          <p:cNvSpPr txBox="1">
            <a:spLocks noGrp="1"/>
          </p:cNvSpPr>
          <p:nvPr>
            <p:ph type="subTitle" idx="4"/>
          </p:nvPr>
        </p:nvSpPr>
        <p:spPr>
          <a:xfrm>
            <a:off x="2362200" y="2952750"/>
            <a:ext cx="5791200" cy="372688"/>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en-US" sz="1200" dirty="0">
                <a:solidFill>
                  <a:schemeClr val="bg1"/>
                </a:solidFill>
                <a:latin typeface="Maven Pro" charset="0"/>
              </a:rPr>
              <a:t>Next, the player proceeds towards the abandoned supermarket and engages in a game </a:t>
            </a:r>
            <a:r>
              <a:rPr lang="en-US" sz="1200" b="1" dirty="0">
                <a:solidFill>
                  <a:schemeClr val="bg1"/>
                </a:solidFill>
                <a:latin typeface="Maven Pro" charset="0"/>
              </a:rPr>
              <a:t>of rock paper scissors </a:t>
            </a:r>
            <a:r>
              <a:rPr lang="en-US" sz="1200" dirty="0">
                <a:solidFill>
                  <a:schemeClr val="bg1"/>
                </a:solidFill>
                <a:latin typeface="Maven Pro" charset="0"/>
              </a:rPr>
              <a:t>to gather food supplies.</a:t>
            </a:r>
            <a:endParaRPr sz="1200" dirty="0">
              <a:solidFill>
                <a:schemeClr val="bg1"/>
              </a:solidFill>
              <a:latin typeface="Maven Pro" charset="0"/>
            </a:endParaRPr>
          </a:p>
        </p:txBody>
      </p:sp>
      <p:sp>
        <p:nvSpPr>
          <p:cNvPr id="45" name="Google Shape;1256;p52"/>
          <p:cNvSpPr txBox="1">
            <a:spLocks noGrp="1"/>
          </p:cNvSpPr>
          <p:nvPr>
            <p:ph type="subTitle" idx="6"/>
          </p:nvPr>
        </p:nvSpPr>
        <p:spPr>
          <a:xfrm>
            <a:off x="2362200" y="3638550"/>
            <a:ext cx="6248400" cy="381000"/>
          </a:xfrm>
          <a:prstGeom prst="rect">
            <a:avLst/>
          </a:prstGeom>
        </p:spPr>
        <p:txBody>
          <a:bodyPr spcFirstLastPara="1" wrap="square" lIns="91425" tIns="91425" rIns="91425" bIns="91425" anchor="t" anchorCtr="0">
            <a:noAutofit/>
          </a:bodyPr>
          <a:lstStyle/>
          <a:p>
            <a:r>
              <a:rPr lang="en-US" sz="1200" dirty="0">
                <a:solidFill>
                  <a:schemeClr val="bg1"/>
                </a:solidFill>
                <a:latin typeface="Maven Pro" charset="0"/>
              </a:rPr>
              <a:t>Having gathered the food supplies, the player must move to the underground bunker where all the other survivors are seeking refuge. But, to reach complete safety the player will go through one last challenge that would be </a:t>
            </a:r>
            <a:r>
              <a:rPr lang="en-US" sz="1200" b="1" dirty="0">
                <a:solidFill>
                  <a:schemeClr val="bg1"/>
                </a:solidFill>
                <a:latin typeface="Maven Pro" charset="0"/>
              </a:rPr>
              <a:t>guessing the password to the bunker</a:t>
            </a:r>
            <a:r>
              <a:rPr lang="en-US" sz="1200" dirty="0">
                <a:solidFill>
                  <a:schemeClr val="bg1"/>
                </a:solidFill>
                <a:latin typeface="Maven Pro" charset="0"/>
              </a:rPr>
              <a:t>. </a:t>
            </a:r>
            <a:endParaRPr lang="en-US" dirty="0">
              <a:solidFill>
                <a:schemeClr val="bg1"/>
              </a:solidFill>
              <a:latin typeface="Maven Pro"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fade">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fade">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Effect transition="in" filter="fade">
                                      <p:cBhvr>
                                        <p:cTn id="32" dur="500"/>
                                        <p:tgtEl>
                                          <p:spTgt spid="4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xEl>
                                              <p:pRg st="0" end="0"/>
                                            </p:txEl>
                                          </p:spTgt>
                                        </p:tgtEl>
                                        <p:attrNameLst>
                                          <p:attrName>style.visibility</p:attrName>
                                        </p:attrNameLst>
                                      </p:cBhvr>
                                      <p:to>
                                        <p:strVal val="visible"/>
                                      </p:to>
                                    </p:set>
                                    <p:animEffect transition="in" filter="fade">
                                      <p:cBhvr>
                                        <p:cTn id="42"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43" grpId="0" build="p"/>
      <p:bldP spid="44" grpId="0" build="p"/>
      <p:bldP spid="4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64"/>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 OF ZOMBIE DASH:</a:t>
            </a:r>
            <a:endParaRPr dirty="0"/>
          </a:p>
        </p:txBody>
      </p:sp>
      <p:sp>
        <p:nvSpPr>
          <p:cNvPr id="1634" name="Google Shape;1634;p64"/>
          <p:cNvSpPr txBox="1">
            <a:spLocks noGrp="1"/>
          </p:cNvSpPr>
          <p:nvPr>
            <p:ph type="subTitle" idx="4294967295"/>
          </p:nvPr>
        </p:nvSpPr>
        <p:spPr>
          <a:xfrm>
            <a:off x="655150" y="2717050"/>
            <a:ext cx="1415700" cy="606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solidFill>
                  <a:schemeClr val="lt1"/>
                </a:solidFill>
              </a:rPr>
              <a:t>Adventure  based Survival</a:t>
            </a:r>
            <a:endParaRPr sz="1400" dirty="0">
              <a:solidFill>
                <a:schemeClr val="lt1"/>
              </a:solidFill>
            </a:endParaRPr>
          </a:p>
        </p:txBody>
      </p:sp>
      <p:sp>
        <p:nvSpPr>
          <p:cNvPr id="1635" name="Google Shape;1635;p64"/>
          <p:cNvSpPr txBox="1">
            <a:spLocks noGrp="1"/>
          </p:cNvSpPr>
          <p:nvPr>
            <p:ph type="subTitle" idx="4294967295"/>
          </p:nvPr>
        </p:nvSpPr>
        <p:spPr>
          <a:xfrm>
            <a:off x="713850" y="2419350"/>
            <a:ext cx="13584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Press Start 2P"/>
                <a:ea typeface="Press Start 2P"/>
                <a:cs typeface="Press Start 2P"/>
                <a:sym typeface="Press Start 2P"/>
              </a:rPr>
              <a:t>GENRE</a:t>
            </a:r>
            <a:endParaRPr sz="1200" dirty="0">
              <a:solidFill>
                <a:schemeClr val="dk1"/>
              </a:solidFill>
              <a:latin typeface="Press Start 2P"/>
              <a:ea typeface="Press Start 2P"/>
              <a:cs typeface="Press Start 2P"/>
              <a:sym typeface="Press Start 2P"/>
            </a:endParaRPr>
          </a:p>
        </p:txBody>
      </p:sp>
      <p:sp>
        <p:nvSpPr>
          <p:cNvPr id="1636" name="Google Shape;1636;p64"/>
          <p:cNvSpPr txBox="1">
            <a:spLocks noGrp="1"/>
          </p:cNvSpPr>
          <p:nvPr>
            <p:ph type="subTitle" idx="4294967295"/>
          </p:nvPr>
        </p:nvSpPr>
        <p:spPr>
          <a:xfrm>
            <a:off x="2302625" y="2419350"/>
            <a:ext cx="13584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Press Start 2P"/>
                <a:ea typeface="Press Start 2P"/>
                <a:cs typeface="Press Start 2P"/>
                <a:sym typeface="Press Start 2P"/>
              </a:rPr>
              <a:t>Game Mode</a:t>
            </a:r>
            <a:endParaRPr sz="1200" dirty="0">
              <a:solidFill>
                <a:schemeClr val="dk1"/>
              </a:solidFill>
              <a:latin typeface="Press Start 2P"/>
              <a:ea typeface="Press Start 2P"/>
              <a:cs typeface="Press Start 2P"/>
              <a:sym typeface="Press Start 2P"/>
            </a:endParaRPr>
          </a:p>
        </p:txBody>
      </p:sp>
      <p:sp>
        <p:nvSpPr>
          <p:cNvPr id="1637" name="Google Shape;1637;p64"/>
          <p:cNvSpPr txBox="1">
            <a:spLocks noGrp="1"/>
          </p:cNvSpPr>
          <p:nvPr>
            <p:ph type="subTitle" idx="4294967295"/>
          </p:nvPr>
        </p:nvSpPr>
        <p:spPr>
          <a:xfrm>
            <a:off x="3581400" y="2419350"/>
            <a:ext cx="18288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Press Start 2P"/>
                <a:ea typeface="Press Start 2P"/>
                <a:cs typeface="Press Start 2P"/>
                <a:sym typeface="Press Start 2P"/>
              </a:rPr>
              <a:t>TARGET AUDIENCE</a:t>
            </a:r>
            <a:endParaRPr sz="1200" dirty="0">
              <a:solidFill>
                <a:schemeClr val="dk1"/>
              </a:solidFill>
              <a:latin typeface="Press Start 2P"/>
              <a:ea typeface="Press Start 2P"/>
              <a:cs typeface="Press Start 2P"/>
              <a:sym typeface="Press Start 2P"/>
            </a:endParaRPr>
          </a:p>
        </p:txBody>
      </p:sp>
      <p:sp>
        <p:nvSpPr>
          <p:cNvPr id="1638" name="Google Shape;1638;p64"/>
          <p:cNvSpPr txBox="1">
            <a:spLocks noGrp="1"/>
          </p:cNvSpPr>
          <p:nvPr>
            <p:ph type="subTitle" idx="4294967295"/>
          </p:nvPr>
        </p:nvSpPr>
        <p:spPr>
          <a:xfrm>
            <a:off x="5257800" y="2419350"/>
            <a:ext cx="20574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Press Start 2P"/>
                <a:ea typeface="Press Start 2P"/>
                <a:cs typeface="Press Start 2P"/>
                <a:sym typeface="Press Start 2P"/>
              </a:rPr>
              <a:t>Continuous challenges</a:t>
            </a:r>
            <a:endParaRPr sz="1200" dirty="0">
              <a:solidFill>
                <a:schemeClr val="dk1"/>
              </a:solidFill>
              <a:latin typeface="Press Start 2P"/>
              <a:ea typeface="Press Start 2P"/>
              <a:cs typeface="Press Start 2P"/>
              <a:sym typeface="Press Start 2P"/>
            </a:endParaRPr>
          </a:p>
        </p:txBody>
      </p:sp>
      <p:sp>
        <p:nvSpPr>
          <p:cNvPr id="1639" name="Google Shape;1639;p64"/>
          <p:cNvSpPr txBox="1">
            <a:spLocks noGrp="1"/>
          </p:cNvSpPr>
          <p:nvPr>
            <p:ph type="subTitle" idx="4294967295"/>
          </p:nvPr>
        </p:nvSpPr>
        <p:spPr>
          <a:xfrm>
            <a:off x="7071750" y="2419350"/>
            <a:ext cx="169125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Press Start 2P"/>
                <a:ea typeface="Press Start 2P"/>
                <a:cs typeface="Press Start 2P"/>
                <a:sym typeface="Press Start 2P"/>
              </a:rPr>
              <a:t>GRAPHICAL USER INTERFACE</a:t>
            </a:r>
            <a:endParaRPr sz="1200" dirty="0">
              <a:solidFill>
                <a:schemeClr val="dk1"/>
              </a:solidFill>
              <a:latin typeface="Press Start 2P"/>
              <a:ea typeface="Press Start 2P"/>
              <a:cs typeface="Press Start 2P"/>
              <a:sym typeface="Press Start 2P"/>
            </a:endParaRPr>
          </a:p>
        </p:txBody>
      </p:sp>
      <p:sp>
        <p:nvSpPr>
          <p:cNvPr id="1640" name="Google Shape;1640;p64"/>
          <p:cNvSpPr txBox="1">
            <a:spLocks noGrp="1"/>
          </p:cNvSpPr>
          <p:nvPr>
            <p:ph type="subTitle" idx="4294967295"/>
          </p:nvPr>
        </p:nvSpPr>
        <p:spPr>
          <a:xfrm>
            <a:off x="2274686" y="2717050"/>
            <a:ext cx="1415700" cy="606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solidFill>
                  <a:schemeClr val="lt1"/>
                </a:solidFill>
              </a:rPr>
              <a:t>Single Player multi-level Game </a:t>
            </a:r>
            <a:endParaRPr sz="1400" dirty="0">
              <a:solidFill>
                <a:schemeClr val="lt1"/>
              </a:solidFill>
            </a:endParaRPr>
          </a:p>
        </p:txBody>
      </p:sp>
      <p:sp>
        <p:nvSpPr>
          <p:cNvPr id="1641" name="Google Shape;1641;p64"/>
          <p:cNvSpPr txBox="1">
            <a:spLocks noGrp="1"/>
          </p:cNvSpPr>
          <p:nvPr>
            <p:ph type="subTitle" idx="4294967295"/>
          </p:nvPr>
        </p:nvSpPr>
        <p:spPr>
          <a:xfrm>
            <a:off x="3657600" y="2717050"/>
            <a:ext cx="1828800" cy="6069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US" sz="1400" dirty="0"/>
              <a:t>Zombie Dash is not aimed at a specific audience rather by adding challenges from easy to hard level we are aiming to attract people from different age groups.</a:t>
            </a:r>
          </a:p>
          <a:p>
            <a:pPr marL="0" lvl="0" indent="0" algn="ctr" rtl="0">
              <a:lnSpc>
                <a:spcPct val="100000"/>
              </a:lnSpc>
              <a:spcBef>
                <a:spcPts val="0"/>
              </a:spcBef>
              <a:spcAft>
                <a:spcPts val="1600"/>
              </a:spcAft>
              <a:buNone/>
            </a:pPr>
            <a:endParaRPr sz="1400" dirty="0">
              <a:solidFill>
                <a:schemeClr val="lt1"/>
              </a:solidFill>
            </a:endParaRPr>
          </a:p>
        </p:txBody>
      </p:sp>
      <p:sp>
        <p:nvSpPr>
          <p:cNvPr id="1642" name="Google Shape;1642;p64"/>
          <p:cNvSpPr txBox="1">
            <a:spLocks noGrp="1"/>
          </p:cNvSpPr>
          <p:nvPr>
            <p:ph type="subTitle" idx="4294967295"/>
          </p:nvPr>
        </p:nvSpPr>
        <p:spPr>
          <a:xfrm>
            <a:off x="5463320" y="2717050"/>
            <a:ext cx="1547079" cy="606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We have added</a:t>
            </a:r>
            <a:r>
              <a:rPr lang="en" sz="1400" dirty="0">
                <a:solidFill>
                  <a:schemeClr val="lt1"/>
                </a:solidFill>
              </a:rPr>
              <a:t> multitude of mini games at each level to keep the player hooked up.</a:t>
            </a:r>
            <a:endParaRPr sz="1400" dirty="0">
              <a:solidFill>
                <a:schemeClr val="lt1"/>
              </a:solidFill>
            </a:endParaRPr>
          </a:p>
        </p:txBody>
      </p:sp>
      <p:sp>
        <p:nvSpPr>
          <p:cNvPr id="1643" name="Google Shape;1643;p64"/>
          <p:cNvSpPr txBox="1">
            <a:spLocks noGrp="1"/>
          </p:cNvSpPr>
          <p:nvPr>
            <p:ph type="subTitle" idx="4294967295"/>
          </p:nvPr>
        </p:nvSpPr>
        <p:spPr>
          <a:xfrm>
            <a:off x="7180049" y="2717050"/>
            <a:ext cx="1415700" cy="606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GUI Provides  a user friendly interface to the player, making the game clear and attractive with bright imagery.</a:t>
            </a:r>
            <a:endParaRPr sz="1400" dirty="0">
              <a:solidFill>
                <a:schemeClr val="lt1"/>
              </a:solidFill>
            </a:endParaRPr>
          </a:p>
        </p:txBody>
      </p:sp>
      <p:grpSp>
        <p:nvGrpSpPr>
          <p:cNvPr id="2" name="Google Shape;1790;p68"/>
          <p:cNvGrpSpPr/>
          <p:nvPr/>
        </p:nvGrpSpPr>
        <p:grpSpPr>
          <a:xfrm>
            <a:off x="2667000" y="1657350"/>
            <a:ext cx="609600" cy="533400"/>
            <a:chOff x="1247700" y="238125"/>
            <a:chExt cx="5105025" cy="5219200"/>
          </a:xfrm>
        </p:grpSpPr>
        <p:sp>
          <p:nvSpPr>
            <p:cNvPr id="35" name="Google Shape;1791;p68"/>
            <p:cNvSpPr/>
            <p:nvPr/>
          </p:nvSpPr>
          <p:spPr>
            <a:xfrm>
              <a:off x="3629775" y="238125"/>
              <a:ext cx="2722950" cy="1815300"/>
            </a:xfrm>
            <a:custGeom>
              <a:avLst/>
              <a:gdLst/>
              <a:ahLst/>
              <a:cxnLst/>
              <a:rect l="l" t="t" r="r" b="b"/>
              <a:pathLst>
                <a:path w="108918" h="72612" extrusionOk="0">
                  <a:moveTo>
                    <a:pt x="34055" y="0"/>
                  </a:moveTo>
                  <a:cubicBezTo>
                    <a:pt x="22899" y="0"/>
                    <a:pt x="12983" y="5350"/>
                    <a:pt x="6818" y="13700"/>
                  </a:cubicBezTo>
                  <a:cubicBezTo>
                    <a:pt x="2512" y="19376"/>
                    <a:pt x="0" y="26422"/>
                    <a:pt x="0" y="34023"/>
                  </a:cubicBezTo>
                  <a:lnTo>
                    <a:pt x="0" y="65794"/>
                  </a:lnTo>
                  <a:cubicBezTo>
                    <a:pt x="0" y="69578"/>
                    <a:pt x="3066" y="72612"/>
                    <a:pt x="6818" y="72612"/>
                  </a:cubicBezTo>
                  <a:cubicBezTo>
                    <a:pt x="10569" y="72612"/>
                    <a:pt x="13635" y="69578"/>
                    <a:pt x="13635" y="65794"/>
                  </a:cubicBezTo>
                  <a:lnTo>
                    <a:pt x="13635" y="34023"/>
                  </a:lnTo>
                  <a:cubicBezTo>
                    <a:pt x="13635" y="22769"/>
                    <a:pt x="22801" y="13602"/>
                    <a:pt x="34055" y="13602"/>
                  </a:cubicBezTo>
                  <a:lnTo>
                    <a:pt x="102133" y="13602"/>
                  </a:lnTo>
                  <a:cubicBezTo>
                    <a:pt x="105884" y="13602"/>
                    <a:pt x="108918" y="10569"/>
                    <a:pt x="108918" y="6818"/>
                  </a:cubicBezTo>
                  <a:cubicBezTo>
                    <a:pt x="108918" y="3034"/>
                    <a:pt x="105884" y="0"/>
                    <a:pt x="102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92;p68"/>
            <p:cNvSpPr/>
            <p:nvPr/>
          </p:nvSpPr>
          <p:spPr>
            <a:xfrm>
              <a:off x="3800200" y="238125"/>
              <a:ext cx="2552525" cy="1815300"/>
            </a:xfrm>
            <a:custGeom>
              <a:avLst/>
              <a:gdLst/>
              <a:ahLst/>
              <a:cxnLst/>
              <a:rect l="l" t="t" r="r" b="b"/>
              <a:pathLst>
                <a:path w="102101" h="72612" extrusionOk="0">
                  <a:moveTo>
                    <a:pt x="27238" y="0"/>
                  </a:moveTo>
                  <a:cubicBezTo>
                    <a:pt x="16082" y="0"/>
                    <a:pt x="6166" y="5350"/>
                    <a:pt x="1" y="13700"/>
                  </a:cubicBezTo>
                  <a:lnTo>
                    <a:pt x="1" y="72612"/>
                  </a:lnTo>
                  <a:cubicBezTo>
                    <a:pt x="3752" y="72612"/>
                    <a:pt x="6818" y="69578"/>
                    <a:pt x="6818" y="65794"/>
                  </a:cubicBezTo>
                  <a:lnTo>
                    <a:pt x="6818" y="34023"/>
                  </a:lnTo>
                  <a:cubicBezTo>
                    <a:pt x="6818" y="22769"/>
                    <a:pt x="15984" y="13602"/>
                    <a:pt x="27238" y="13602"/>
                  </a:cubicBezTo>
                  <a:lnTo>
                    <a:pt x="95316" y="13602"/>
                  </a:lnTo>
                  <a:cubicBezTo>
                    <a:pt x="99067" y="13602"/>
                    <a:pt x="102101" y="10569"/>
                    <a:pt x="102101" y="6818"/>
                  </a:cubicBezTo>
                  <a:cubicBezTo>
                    <a:pt x="102101" y="3034"/>
                    <a:pt x="99067" y="0"/>
                    <a:pt x="95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93;p68"/>
            <p:cNvSpPr/>
            <p:nvPr/>
          </p:nvSpPr>
          <p:spPr>
            <a:xfrm>
              <a:off x="1247700" y="1713350"/>
              <a:ext cx="5105025" cy="3743975"/>
            </a:xfrm>
            <a:custGeom>
              <a:avLst/>
              <a:gdLst/>
              <a:ahLst/>
              <a:cxnLst/>
              <a:rect l="l" t="t" r="r" b="b"/>
              <a:pathLst>
                <a:path w="204201" h="149759" extrusionOk="0">
                  <a:moveTo>
                    <a:pt x="47625" y="0"/>
                  </a:moveTo>
                  <a:lnTo>
                    <a:pt x="0" y="47658"/>
                  </a:lnTo>
                  <a:lnTo>
                    <a:pt x="0" y="113028"/>
                  </a:lnTo>
                  <a:cubicBezTo>
                    <a:pt x="0" y="133285"/>
                    <a:pt x="16473" y="149758"/>
                    <a:pt x="36698" y="149758"/>
                  </a:cubicBezTo>
                  <a:cubicBezTo>
                    <a:pt x="54182" y="149758"/>
                    <a:pt x="69318" y="137330"/>
                    <a:pt x="72743" y="120205"/>
                  </a:cubicBezTo>
                  <a:lnTo>
                    <a:pt x="77734" y="95283"/>
                  </a:lnTo>
                  <a:lnTo>
                    <a:pt x="126468" y="95283"/>
                  </a:lnTo>
                  <a:lnTo>
                    <a:pt x="131458" y="120205"/>
                  </a:lnTo>
                  <a:cubicBezTo>
                    <a:pt x="134884" y="137330"/>
                    <a:pt x="150019" y="149758"/>
                    <a:pt x="167503" y="149758"/>
                  </a:cubicBezTo>
                  <a:cubicBezTo>
                    <a:pt x="187728" y="149758"/>
                    <a:pt x="204201" y="133285"/>
                    <a:pt x="204201" y="113028"/>
                  </a:cubicBezTo>
                  <a:lnTo>
                    <a:pt x="204201" y="47658"/>
                  </a:lnTo>
                  <a:lnTo>
                    <a:pt x="156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94;p68"/>
            <p:cNvSpPr/>
            <p:nvPr/>
          </p:nvSpPr>
          <p:spPr>
            <a:xfrm>
              <a:off x="3800200" y="1713350"/>
              <a:ext cx="2552525" cy="3743975"/>
            </a:xfrm>
            <a:custGeom>
              <a:avLst/>
              <a:gdLst/>
              <a:ahLst/>
              <a:cxnLst/>
              <a:rect l="l" t="t" r="r" b="b"/>
              <a:pathLst>
                <a:path w="102101" h="149759" extrusionOk="0">
                  <a:moveTo>
                    <a:pt x="1" y="0"/>
                  </a:moveTo>
                  <a:lnTo>
                    <a:pt x="1" y="95283"/>
                  </a:lnTo>
                  <a:lnTo>
                    <a:pt x="24368" y="95283"/>
                  </a:lnTo>
                  <a:lnTo>
                    <a:pt x="29358" y="120205"/>
                  </a:lnTo>
                  <a:cubicBezTo>
                    <a:pt x="32784" y="137330"/>
                    <a:pt x="47919" y="149758"/>
                    <a:pt x="65403" y="149758"/>
                  </a:cubicBezTo>
                  <a:cubicBezTo>
                    <a:pt x="85628" y="149758"/>
                    <a:pt x="102101" y="133285"/>
                    <a:pt x="102101" y="113028"/>
                  </a:cubicBezTo>
                  <a:lnTo>
                    <a:pt x="102101" y="47658"/>
                  </a:lnTo>
                  <a:lnTo>
                    <a:pt x="544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95;p68"/>
            <p:cNvSpPr/>
            <p:nvPr/>
          </p:nvSpPr>
          <p:spPr>
            <a:xfrm>
              <a:off x="1247700" y="1713350"/>
              <a:ext cx="2382100" cy="2382075"/>
            </a:xfrm>
            <a:custGeom>
              <a:avLst/>
              <a:gdLst/>
              <a:ahLst/>
              <a:cxnLst/>
              <a:rect l="l" t="t" r="r" b="b"/>
              <a:pathLst>
                <a:path w="95284" h="95283" extrusionOk="0">
                  <a:moveTo>
                    <a:pt x="47625" y="0"/>
                  </a:moveTo>
                  <a:cubicBezTo>
                    <a:pt x="21334" y="0"/>
                    <a:pt x="0" y="21334"/>
                    <a:pt x="0" y="47658"/>
                  </a:cubicBezTo>
                  <a:cubicBezTo>
                    <a:pt x="0" y="73950"/>
                    <a:pt x="21334" y="95283"/>
                    <a:pt x="47625" y="95283"/>
                  </a:cubicBezTo>
                  <a:cubicBezTo>
                    <a:pt x="73950" y="95283"/>
                    <a:pt x="95283" y="73950"/>
                    <a:pt x="95283" y="47658"/>
                  </a:cubicBezTo>
                  <a:cubicBezTo>
                    <a:pt x="95283" y="21334"/>
                    <a:pt x="73950" y="0"/>
                    <a:pt x="47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96;p68"/>
            <p:cNvSpPr/>
            <p:nvPr/>
          </p:nvSpPr>
          <p:spPr>
            <a:xfrm>
              <a:off x="1587750" y="2053400"/>
              <a:ext cx="1701975" cy="1701975"/>
            </a:xfrm>
            <a:custGeom>
              <a:avLst/>
              <a:gdLst/>
              <a:ahLst/>
              <a:cxnLst/>
              <a:rect l="l" t="t" r="r" b="b"/>
              <a:pathLst>
                <a:path w="68079" h="68079" extrusionOk="0">
                  <a:moveTo>
                    <a:pt x="34023" y="1"/>
                  </a:moveTo>
                  <a:cubicBezTo>
                    <a:pt x="15234" y="1"/>
                    <a:pt x="1" y="15234"/>
                    <a:pt x="1" y="34056"/>
                  </a:cubicBezTo>
                  <a:cubicBezTo>
                    <a:pt x="1" y="52845"/>
                    <a:pt x="15234" y="68078"/>
                    <a:pt x="34023" y="68078"/>
                  </a:cubicBezTo>
                  <a:cubicBezTo>
                    <a:pt x="52845" y="68078"/>
                    <a:pt x="68079" y="52845"/>
                    <a:pt x="68079" y="34056"/>
                  </a:cubicBezTo>
                  <a:cubicBezTo>
                    <a:pt x="68079" y="15234"/>
                    <a:pt x="52845" y="1"/>
                    <a:pt x="34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97;p68"/>
            <p:cNvSpPr/>
            <p:nvPr/>
          </p:nvSpPr>
          <p:spPr>
            <a:xfrm>
              <a:off x="3970650" y="1713350"/>
              <a:ext cx="2382075" cy="2382075"/>
            </a:xfrm>
            <a:custGeom>
              <a:avLst/>
              <a:gdLst/>
              <a:ahLst/>
              <a:cxnLst/>
              <a:rect l="l" t="t" r="r" b="b"/>
              <a:pathLst>
                <a:path w="95283" h="95283" extrusionOk="0">
                  <a:moveTo>
                    <a:pt x="47658" y="0"/>
                  </a:moveTo>
                  <a:cubicBezTo>
                    <a:pt x="21334" y="0"/>
                    <a:pt x="0" y="21334"/>
                    <a:pt x="0" y="47658"/>
                  </a:cubicBezTo>
                  <a:cubicBezTo>
                    <a:pt x="0" y="73950"/>
                    <a:pt x="21334" y="95283"/>
                    <a:pt x="47658" y="95283"/>
                  </a:cubicBezTo>
                  <a:cubicBezTo>
                    <a:pt x="73949" y="95283"/>
                    <a:pt x="95283" y="73950"/>
                    <a:pt x="95283" y="47658"/>
                  </a:cubicBezTo>
                  <a:cubicBezTo>
                    <a:pt x="95283" y="21334"/>
                    <a:pt x="73949" y="0"/>
                    <a:pt x="47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98;p68"/>
            <p:cNvSpPr/>
            <p:nvPr/>
          </p:nvSpPr>
          <p:spPr>
            <a:xfrm>
              <a:off x="4310700" y="2053400"/>
              <a:ext cx="1701975" cy="1701975"/>
            </a:xfrm>
            <a:custGeom>
              <a:avLst/>
              <a:gdLst/>
              <a:ahLst/>
              <a:cxnLst/>
              <a:rect l="l" t="t" r="r" b="b"/>
              <a:pathLst>
                <a:path w="68079" h="68079" extrusionOk="0">
                  <a:moveTo>
                    <a:pt x="34056" y="1"/>
                  </a:moveTo>
                  <a:cubicBezTo>
                    <a:pt x="15234" y="1"/>
                    <a:pt x="1" y="15234"/>
                    <a:pt x="1" y="34056"/>
                  </a:cubicBezTo>
                  <a:cubicBezTo>
                    <a:pt x="1" y="52845"/>
                    <a:pt x="15234" y="68078"/>
                    <a:pt x="34056" y="68078"/>
                  </a:cubicBezTo>
                  <a:cubicBezTo>
                    <a:pt x="52845" y="68078"/>
                    <a:pt x="68078" y="52845"/>
                    <a:pt x="68078" y="34056"/>
                  </a:cubicBezTo>
                  <a:cubicBezTo>
                    <a:pt x="68078" y="15234"/>
                    <a:pt x="52845" y="1"/>
                    <a:pt x="34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99;p68"/>
            <p:cNvSpPr/>
            <p:nvPr/>
          </p:nvSpPr>
          <p:spPr>
            <a:xfrm>
              <a:off x="4991650" y="3074400"/>
              <a:ext cx="340075" cy="340900"/>
            </a:xfrm>
            <a:custGeom>
              <a:avLst/>
              <a:gdLst/>
              <a:ahLst/>
              <a:cxnLst/>
              <a:rect l="l" t="t" r="r" b="b"/>
              <a:pathLst>
                <a:path w="13603" h="13636" extrusionOk="0">
                  <a:moveTo>
                    <a:pt x="6818" y="1"/>
                  </a:moveTo>
                  <a:cubicBezTo>
                    <a:pt x="3034" y="1"/>
                    <a:pt x="0" y="3067"/>
                    <a:pt x="0" y="6818"/>
                  </a:cubicBezTo>
                  <a:cubicBezTo>
                    <a:pt x="0" y="10570"/>
                    <a:pt x="3034" y="13636"/>
                    <a:pt x="6818" y="13636"/>
                  </a:cubicBezTo>
                  <a:cubicBezTo>
                    <a:pt x="10569" y="13636"/>
                    <a:pt x="13603" y="10570"/>
                    <a:pt x="13603" y="6818"/>
                  </a:cubicBezTo>
                  <a:cubicBezTo>
                    <a:pt x="13603" y="3067"/>
                    <a:pt x="10569" y="1"/>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0;p68"/>
            <p:cNvSpPr/>
            <p:nvPr/>
          </p:nvSpPr>
          <p:spPr>
            <a:xfrm>
              <a:off x="4991650" y="2393475"/>
              <a:ext cx="340075" cy="340900"/>
            </a:xfrm>
            <a:custGeom>
              <a:avLst/>
              <a:gdLst/>
              <a:ahLst/>
              <a:cxnLst/>
              <a:rect l="l" t="t" r="r" b="b"/>
              <a:pathLst>
                <a:path w="13603" h="13636" extrusionOk="0">
                  <a:moveTo>
                    <a:pt x="6818" y="0"/>
                  </a:moveTo>
                  <a:cubicBezTo>
                    <a:pt x="3034" y="0"/>
                    <a:pt x="0" y="3067"/>
                    <a:pt x="0" y="6818"/>
                  </a:cubicBezTo>
                  <a:cubicBezTo>
                    <a:pt x="0" y="10569"/>
                    <a:pt x="3034" y="13635"/>
                    <a:pt x="6818" y="13635"/>
                  </a:cubicBezTo>
                  <a:cubicBezTo>
                    <a:pt x="10569" y="13635"/>
                    <a:pt x="13603" y="10569"/>
                    <a:pt x="13603" y="6818"/>
                  </a:cubicBezTo>
                  <a:cubicBezTo>
                    <a:pt x="13603" y="3067"/>
                    <a:pt x="10569" y="0"/>
                    <a:pt x="6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1;p68"/>
            <p:cNvSpPr/>
            <p:nvPr/>
          </p:nvSpPr>
          <p:spPr>
            <a:xfrm>
              <a:off x="5331700" y="2734350"/>
              <a:ext cx="340900" cy="340075"/>
            </a:xfrm>
            <a:custGeom>
              <a:avLst/>
              <a:gdLst/>
              <a:ahLst/>
              <a:cxnLst/>
              <a:rect l="l" t="t" r="r" b="b"/>
              <a:pathLst>
                <a:path w="13636" h="13603" extrusionOk="0">
                  <a:moveTo>
                    <a:pt x="6818" y="0"/>
                  </a:moveTo>
                  <a:cubicBezTo>
                    <a:pt x="3067" y="0"/>
                    <a:pt x="1" y="3034"/>
                    <a:pt x="1" y="6818"/>
                  </a:cubicBezTo>
                  <a:cubicBezTo>
                    <a:pt x="1" y="10569"/>
                    <a:pt x="3067" y="13603"/>
                    <a:pt x="6818" y="13603"/>
                  </a:cubicBezTo>
                  <a:cubicBezTo>
                    <a:pt x="10570" y="13603"/>
                    <a:pt x="13636" y="10569"/>
                    <a:pt x="13636" y="6818"/>
                  </a:cubicBezTo>
                  <a:cubicBezTo>
                    <a:pt x="13636" y="3034"/>
                    <a:pt x="10570" y="0"/>
                    <a:pt x="6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2;p68"/>
            <p:cNvSpPr/>
            <p:nvPr/>
          </p:nvSpPr>
          <p:spPr>
            <a:xfrm>
              <a:off x="4650775" y="2734350"/>
              <a:ext cx="340900" cy="340075"/>
            </a:xfrm>
            <a:custGeom>
              <a:avLst/>
              <a:gdLst/>
              <a:ahLst/>
              <a:cxnLst/>
              <a:rect l="l" t="t" r="r" b="b"/>
              <a:pathLst>
                <a:path w="13636" h="13603" extrusionOk="0">
                  <a:moveTo>
                    <a:pt x="6818" y="0"/>
                  </a:moveTo>
                  <a:cubicBezTo>
                    <a:pt x="3066" y="0"/>
                    <a:pt x="0" y="3034"/>
                    <a:pt x="0" y="6818"/>
                  </a:cubicBezTo>
                  <a:cubicBezTo>
                    <a:pt x="0" y="10569"/>
                    <a:pt x="3066" y="13603"/>
                    <a:pt x="6818" y="13603"/>
                  </a:cubicBezTo>
                  <a:cubicBezTo>
                    <a:pt x="10569" y="13603"/>
                    <a:pt x="13635" y="10569"/>
                    <a:pt x="13635" y="6818"/>
                  </a:cubicBezTo>
                  <a:cubicBezTo>
                    <a:pt x="13635" y="3034"/>
                    <a:pt x="10569" y="0"/>
                    <a:pt x="6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3;p68"/>
            <p:cNvSpPr/>
            <p:nvPr/>
          </p:nvSpPr>
          <p:spPr>
            <a:xfrm>
              <a:off x="1927825" y="2393475"/>
              <a:ext cx="1021850" cy="1021825"/>
            </a:xfrm>
            <a:custGeom>
              <a:avLst/>
              <a:gdLst/>
              <a:ahLst/>
              <a:cxnLst/>
              <a:rect l="l" t="t" r="r" b="b"/>
              <a:pathLst>
                <a:path w="40874" h="40873" extrusionOk="0">
                  <a:moveTo>
                    <a:pt x="20420" y="0"/>
                  </a:moveTo>
                  <a:cubicBezTo>
                    <a:pt x="16669" y="0"/>
                    <a:pt x="13635" y="3067"/>
                    <a:pt x="13635" y="6818"/>
                  </a:cubicBezTo>
                  <a:lnTo>
                    <a:pt x="13635" y="13635"/>
                  </a:lnTo>
                  <a:lnTo>
                    <a:pt x="6818" y="13635"/>
                  </a:lnTo>
                  <a:cubicBezTo>
                    <a:pt x="3067" y="13635"/>
                    <a:pt x="0" y="16669"/>
                    <a:pt x="0" y="20453"/>
                  </a:cubicBezTo>
                  <a:cubicBezTo>
                    <a:pt x="0" y="24204"/>
                    <a:pt x="3067" y="27238"/>
                    <a:pt x="6818" y="27238"/>
                  </a:cubicBezTo>
                  <a:lnTo>
                    <a:pt x="13635" y="27238"/>
                  </a:lnTo>
                  <a:lnTo>
                    <a:pt x="13635" y="34055"/>
                  </a:lnTo>
                  <a:cubicBezTo>
                    <a:pt x="13635" y="37807"/>
                    <a:pt x="16669" y="40873"/>
                    <a:pt x="20420" y="40873"/>
                  </a:cubicBezTo>
                  <a:cubicBezTo>
                    <a:pt x="24204" y="40873"/>
                    <a:pt x="27238" y="37807"/>
                    <a:pt x="27238" y="34055"/>
                  </a:cubicBezTo>
                  <a:lnTo>
                    <a:pt x="27238" y="27238"/>
                  </a:lnTo>
                  <a:lnTo>
                    <a:pt x="34055" y="27238"/>
                  </a:lnTo>
                  <a:cubicBezTo>
                    <a:pt x="37807" y="27238"/>
                    <a:pt x="40873" y="24204"/>
                    <a:pt x="40873" y="20453"/>
                  </a:cubicBezTo>
                  <a:cubicBezTo>
                    <a:pt x="40873" y="16669"/>
                    <a:pt x="37807" y="13635"/>
                    <a:pt x="34055" y="13635"/>
                  </a:cubicBezTo>
                  <a:lnTo>
                    <a:pt x="27238" y="13635"/>
                  </a:lnTo>
                  <a:lnTo>
                    <a:pt x="27238" y="6818"/>
                  </a:lnTo>
                  <a:cubicBezTo>
                    <a:pt x="27238" y="3067"/>
                    <a:pt x="24204" y="0"/>
                    <a:pt x="20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04;p68"/>
            <p:cNvSpPr/>
            <p:nvPr/>
          </p:nvSpPr>
          <p:spPr>
            <a:xfrm>
              <a:off x="2608750" y="3415275"/>
              <a:ext cx="1021050" cy="1021050"/>
            </a:xfrm>
            <a:custGeom>
              <a:avLst/>
              <a:gdLst/>
              <a:ahLst/>
              <a:cxnLst/>
              <a:rect l="l" t="t" r="r" b="b"/>
              <a:pathLst>
                <a:path w="40842" h="40842" extrusionOk="0">
                  <a:moveTo>
                    <a:pt x="20421" y="1"/>
                  </a:moveTo>
                  <a:cubicBezTo>
                    <a:pt x="9167" y="1"/>
                    <a:pt x="1" y="9167"/>
                    <a:pt x="1" y="20421"/>
                  </a:cubicBezTo>
                  <a:cubicBezTo>
                    <a:pt x="1" y="31675"/>
                    <a:pt x="9167" y="40841"/>
                    <a:pt x="20421" y="40841"/>
                  </a:cubicBezTo>
                  <a:cubicBezTo>
                    <a:pt x="31675" y="40841"/>
                    <a:pt x="40841" y="31675"/>
                    <a:pt x="40841" y="20421"/>
                  </a:cubicBezTo>
                  <a:cubicBezTo>
                    <a:pt x="40841" y="9167"/>
                    <a:pt x="31675" y="1"/>
                    <a:pt x="20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05;p68"/>
            <p:cNvSpPr/>
            <p:nvPr/>
          </p:nvSpPr>
          <p:spPr>
            <a:xfrm>
              <a:off x="3970650" y="3415275"/>
              <a:ext cx="1021025" cy="1021050"/>
            </a:xfrm>
            <a:custGeom>
              <a:avLst/>
              <a:gdLst/>
              <a:ahLst/>
              <a:cxnLst/>
              <a:rect l="l" t="t" r="r" b="b"/>
              <a:pathLst>
                <a:path w="40841" h="40842" extrusionOk="0">
                  <a:moveTo>
                    <a:pt x="20420" y="1"/>
                  </a:moveTo>
                  <a:cubicBezTo>
                    <a:pt x="9166" y="1"/>
                    <a:pt x="0" y="9167"/>
                    <a:pt x="0" y="20421"/>
                  </a:cubicBezTo>
                  <a:cubicBezTo>
                    <a:pt x="0" y="31675"/>
                    <a:pt x="9166" y="40841"/>
                    <a:pt x="20420" y="40841"/>
                  </a:cubicBezTo>
                  <a:cubicBezTo>
                    <a:pt x="31674" y="40841"/>
                    <a:pt x="40840" y="31675"/>
                    <a:pt x="40840" y="20421"/>
                  </a:cubicBezTo>
                  <a:cubicBezTo>
                    <a:pt x="40840" y="9167"/>
                    <a:pt x="31674" y="1"/>
                    <a:pt x="20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Google Shape;1881;p72"/>
          <p:cNvPicPr preferRelativeResize="0"/>
          <p:nvPr/>
        </p:nvPicPr>
        <p:blipFill rotWithShape="1">
          <a:blip r:embed="rId3">
            <a:alphaModFix/>
          </a:blip>
          <a:srcRect t="16540" b="16547"/>
          <a:stretch/>
        </p:blipFill>
        <p:spPr>
          <a:xfrm>
            <a:off x="4267200" y="1733550"/>
            <a:ext cx="762000" cy="492711"/>
          </a:xfrm>
          <a:prstGeom prst="rect">
            <a:avLst/>
          </a:prstGeom>
          <a:noFill/>
          <a:ln>
            <a:noFill/>
          </a:ln>
        </p:spPr>
      </p:pic>
      <p:grpSp>
        <p:nvGrpSpPr>
          <p:cNvPr id="3" name="Google Shape;1386;p54"/>
          <p:cNvGrpSpPr/>
          <p:nvPr/>
        </p:nvGrpSpPr>
        <p:grpSpPr>
          <a:xfrm>
            <a:off x="6096000" y="1809750"/>
            <a:ext cx="381000" cy="381000"/>
            <a:chOff x="1190625" y="238125"/>
            <a:chExt cx="5272200" cy="5219200"/>
          </a:xfrm>
        </p:grpSpPr>
        <p:sp>
          <p:nvSpPr>
            <p:cNvPr id="52" name="Google Shape;1387;p54"/>
            <p:cNvSpPr/>
            <p:nvPr/>
          </p:nvSpPr>
          <p:spPr>
            <a:xfrm>
              <a:off x="3232625" y="1259125"/>
              <a:ext cx="3230200" cy="2722950"/>
            </a:xfrm>
            <a:custGeom>
              <a:avLst/>
              <a:gdLst/>
              <a:ahLst/>
              <a:cxnLst/>
              <a:rect l="l" t="t" r="r" b="b"/>
              <a:pathLst>
                <a:path w="129208" h="108918" extrusionOk="0">
                  <a:moveTo>
                    <a:pt x="34055" y="0"/>
                  </a:moveTo>
                  <a:lnTo>
                    <a:pt x="20420" y="68078"/>
                  </a:lnTo>
                  <a:cubicBezTo>
                    <a:pt x="9166" y="68078"/>
                    <a:pt x="0" y="77244"/>
                    <a:pt x="0" y="88498"/>
                  </a:cubicBezTo>
                  <a:cubicBezTo>
                    <a:pt x="0" y="99752"/>
                    <a:pt x="9166" y="108918"/>
                    <a:pt x="20420" y="108918"/>
                  </a:cubicBezTo>
                  <a:lnTo>
                    <a:pt x="120270" y="108918"/>
                  </a:lnTo>
                  <a:cubicBezTo>
                    <a:pt x="126076" y="108918"/>
                    <a:pt x="129207" y="102100"/>
                    <a:pt x="125456" y="97697"/>
                  </a:cubicBezTo>
                  <a:lnTo>
                    <a:pt x="88400" y="54475"/>
                  </a:lnTo>
                  <a:lnTo>
                    <a:pt x="125456" y="11254"/>
                  </a:lnTo>
                  <a:cubicBezTo>
                    <a:pt x="129207" y="6850"/>
                    <a:pt x="126076" y="0"/>
                    <a:pt x="120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88;p54"/>
            <p:cNvSpPr/>
            <p:nvPr/>
          </p:nvSpPr>
          <p:spPr>
            <a:xfrm>
              <a:off x="2041175" y="578175"/>
              <a:ext cx="2212475" cy="2723775"/>
            </a:xfrm>
            <a:custGeom>
              <a:avLst/>
              <a:gdLst/>
              <a:ahLst/>
              <a:cxnLst/>
              <a:rect l="l" t="t" r="r" b="b"/>
              <a:pathLst>
                <a:path w="88499" h="108951" extrusionOk="0">
                  <a:moveTo>
                    <a:pt x="1" y="0"/>
                  </a:moveTo>
                  <a:lnTo>
                    <a:pt x="1" y="108951"/>
                  </a:lnTo>
                  <a:lnTo>
                    <a:pt x="68078" y="108951"/>
                  </a:lnTo>
                  <a:cubicBezTo>
                    <a:pt x="79365" y="108951"/>
                    <a:pt x="88498" y="99785"/>
                    <a:pt x="88498" y="88498"/>
                  </a:cubicBezTo>
                  <a:lnTo>
                    <a:pt x="88498" y="20453"/>
                  </a:lnTo>
                  <a:cubicBezTo>
                    <a:pt x="88498" y="9167"/>
                    <a:pt x="79365" y="0"/>
                    <a:pt x="680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89;p54"/>
            <p:cNvSpPr/>
            <p:nvPr/>
          </p:nvSpPr>
          <p:spPr>
            <a:xfrm>
              <a:off x="1190625" y="238125"/>
              <a:ext cx="1021025" cy="5219200"/>
            </a:xfrm>
            <a:custGeom>
              <a:avLst/>
              <a:gdLst/>
              <a:ahLst/>
              <a:cxnLst/>
              <a:rect l="l" t="t" r="r" b="b"/>
              <a:pathLst>
                <a:path w="40841" h="208768" extrusionOk="0">
                  <a:moveTo>
                    <a:pt x="20420" y="0"/>
                  </a:moveTo>
                  <a:cubicBezTo>
                    <a:pt x="9166" y="0"/>
                    <a:pt x="0" y="9166"/>
                    <a:pt x="0" y="20420"/>
                  </a:cubicBezTo>
                  <a:lnTo>
                    <a:pt x="0" y="188347"/>
                  </a:lnTo>
                  <a:cubicBezTo>
                    <a:pt x="0" y="199601"/>
                    <a:pt x="9166" y="208767"/>
                    <a:pt x="20420" y="208767"/>
                  </a:cubicBezTo>
                  <a:cubicBezTo>
                    <a:pt x="31674" y="208767"/>
                    <a:pt x="40840" y="199601"/>
                    <a:pt x="40840" y="188347"/>
                  </a:cubicBezTo>
                  <a:lnTo>
                    <a:pt x="40840" y="20420"/>
                  </a:lnTo>
                  <a:cubicBezTo>
                    <a:pt x="40840" y="9166"/>
                    <a:pt x="31674" y="0"/>
                    <a:pt x="20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90;p54"/>
            <p:cNvSpPr/>
            <p:nvPr/>
          </p:nvSpPr>
          <p:spPr>
            <a:xfrm>
              <a:off x="1701125" y="238125"/>
              <a:ext cx="510525" cy="5219200"/>
            </a:xfrm>
            <a:custGeom>
              <a:avLst/>
              <a:gdLst/>
              <a:ahLst/>
              <a:cxnLst/>
              <a:rect l="l" t="t" r="r" b="b"/>
              <a:pathLst>
                <a:path w="20421" h="208768" extrusionOk="0">
                  <a:moveTo>
                    <a:pt x="0" y="0"/>
                  </a:moveTo>
                  <a:lnTo>
                    <a:pt x="0" y="208767"/>
                  </a:lnTo>
                  <a:cubicBezTo>
                    <a:pt x="11254" y="208767"/>
                    <a:pt x="20420" y="199601"/>
                    <a:pt x="20420" y="188347"/>
                  </a:cubicBezTo>
                  <a:lnTo>
                    <a:pt x="20420" y="20420"/>
                  </a:lnTo>
                  <a:cubicBezTo>
                    <a:pt x="20420" y="9166"/>
                    <a:pt x="1125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744;p68"/>
          <p:cNvGrpSpPr/>
          <p:nvPr/>
        </p:nvGrpSpPr>
        <p:grpSpPr>
          <a:xfrm>
            <a:off x="1143000" y="1809750"/>
            <a:ext cx="533400" cy="457200"/>
            <a:chOff x="1100900" y="238125"/>
            <a:chExt cx="5305650" cy="5219200"/>
          </a:xfrm>
        </p:grpSpPr>
        <p:sp>
          <p:nvSpPr>
            <p:cNvPr id="67" name="Google Shape;1745;p68"/>
            <p:cNvSpPr/>
            <p:nvPr/>
          </p:nvSpPr>
          <p:spPr>
            <a:xfrm>
              <a:off x="3725175" y="238125"/>
              <a:ext cx="1536425" cy="1623675"/>
            </a:xfrm>
            <a:custGeom>
              <a:avLst/>
              <a:gdLst/>
              <a:ahLst/>
              <a:cxnLst/>
              <a:rect l="l" t="t" r="r" b="b"/>
              <a:pathLst>
                <a:path w="61457" h="64947" extrusionOk="0">
                  <a:moveTo>
                    <a:pt x="30696" y="0"/>
                  </a:moveTo>
                  <a:cubicBezTo>
                    <a:pt x="12853" y="0"/>
                    <a:pt x="1" y="16473"/>
                    <a:pt x="3328" y="32979"/>
                  </a:cubicBezTo>
                  <a:cubicBezTo>
                    <a:pt x="5742" y="49843"/>
                    <a:pt x="8449" y="58944"/>
                    <a:pt x="9917" y="64946"/>
                  </a:cubicBezTo>
                  <a:lnTo>
                    <a:pt x="50920" y="64946"/>
                  </a:lnTo>
                  <a:cubicBezTo>
                    <a:pt x="51964" y="58194"/>
                    <a:pt x="54476" y="48538"/>
                    <a:pt x="57966" y="33370"/>
                  </a:cubicBezTo>
                  <a:cubicBezTo>
                    <a:pt x="61456" y="16049"/>
                    <a:pt x="48245" y="0"/>
                    <a:pt x="30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46;p68"/>
            <p:cNvSpPr/>
            <p:nvPr/>
          </p:nvSpPr>
          <p:spPr>
            <a:xfrm>
              <a:off x="4492550" y="238125"/>
              <a:ext cx="769050" cy="1623675"/>
            </a:xfrm>
            <a:custGeom>
              <a:avLst/>
              <a:gdLst/>
              <a:ahLst/>
              <a:cxnLst/>
              <a:rect l="l" t="t" r="r" b="b"/>
              <a:pathLst>
                <a:path w="30762" h="64947" extrusionOk="0">
                  <a:moveTo>
                    <a:pt x="1" y="0"/>
                  </a:moveTo>
                  <a:lnTo>
                    <a:pt x="1" y="64946"/>
                  </a:lnTo>
                  <a:lnTo>
                    <a:pt x="20225" y="64946"/>
                  </a:lnTo>
                  <a:cubicBezTo>
                    <a:pt x="21269" y="58194"/>
                    <a:pt x="23781" y="48538"/>
                    <a:pt x="27271" y="33370"/>
                  </a:cubicBezTo>
                  <a:cubicBezTo>
                    <a:pt x="30761" y="16049"/>
                    <a:pt x="1755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47;p68"/>
            <p:cNvSpPr/>
            <p:nvPr/>
          </p:nvSpPr>
          <p:spPr>
            <a:xfrm>
              <a:off x="2578600" y="1630175"/>
              <a:ext cx="3827950" cy="3827150"/>
            </a:xfrm>
            <a:custGeom>
              <a:avLst/>
              <a:gdLst/>
              <a:ahLst/>
              <a:cxnLst/>
              <a:rect l="l" t="t" r="r" b="b"/>
              <a:pathLst>
                <a:path w="153118" h="153086" extrusionOk="0">
                  <a:moveTo>
                    <a:pt x="76559" y="0"/>
                  </a:moveTo>
                  <a:cubicBezTo>
                    <a:pt x="34283" y="0"/>
                    <a:pt x="0" y="34251"/>
                    <a:pt x="0" y="76526"/>
                  </a:cubicBezTo>
                  <a:cubicBezTo>
                    <a:pt x="0" y="118802"/>
                    <a:pt x="34283" y="153085"/>
                    <a:pt x="76559" y="153085"/>
                  </a:cubicBezTo>
                  <a:cubicBezTo>
                    <a:pt x="118834" y="153085"/>
                    <a:pt x="153118" y="118802"/>
                    <a:pt x="153085" y="76526"/>
                  </a:cubicBezTo>
                  <a:cubicBezTo>
                    <a:pt x="153085" y="34251"/>
                    <a:pt x="118834" y="0"/>
                    <a:pt x="76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48;p68"/>
            <p:cNvSpPr/>
            <p:nvPr/>
          </p:nvSpPr>
          <p:spPr>
            <a:xfrm>
              <a:off x="4492550" y="1630175"/>
              <a:ext cx="1914000" cy="3827150"/>
            </a:xfrm>
            <a:custGeom>
              <a:avLst/>
              <a:gdLst/>
              <a:ahLst/>
              <a:cxnLst/>
              <a:rect l="l" t="t" r="r" b="b"/>
              <a:pathLst>
                <a:path w="76560" h="153086" extrusionOk="0">
                  <a:moveTo>
                    <a:pt x="1" y="0"/>
                  </a:moveTo>
                  <a:lnTo>
                    <a:pt x="1" y="153085"/>
                  </a:lnTo>
                  <a:cubicBezTo>
                    <a:pt x="42276" y="153085"/>
                    <a:pt x="76560" y="118802"/>
                    <a:pt x="76560" y="76526"/>
                  </a:cubicBezTo>
                  <a:cubicBezTo>
                    <a:pt x="76560" y="34251"/>
                    <a:pt x="42276"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49;p68"/>
            <p:cNvSpPr/>
            <p:nvPr/>
          </p:nvSpPr>
          <p:spPr>
            <a:xfrm>
              <a:off x="4318050" y="2674000"/>
              <a:ext cx="348225" cy="347425"/>
            </a:xfrm>
            <a:custGeom>
              <a:avLst/>
              <a:gdLst/>
              <a:ahLst/>
              <a:cxnLst/>
              <a:rect l="l" t="t" r="r" b="b"/>
              <a:pathLst>
                <a:path w="13929" h="13897" extrusionOk="0">
                  <a:moveTo>
                    <a:pt x="6981" y="1"/>
                  </a:moveTo>
                  <a:cubicBezTo>
                    <a:pt x="3132" y="1"/>
                    <a:pt x="0" y="3099"/>
                    <a:pt x="0" y="6949"/>
                  </a:cubicBezTo>
                  <a:cubicBezTo>
                    <a:pt x="0" y="10798"/>
                    <a:pt x="3132" y="13897"/>
                    <a:pt x="6981" y="13897"/>
                  </a:cubicBezTo>
                  <a:cubicBezTo>
                    <a:pt x="10830" y="13897"/>
                    <a:pt x="13929" y="10798"/>
                    <a:pt x="13929" y="6949"/>
                  </a:cubicBezTo>
                  <a:cubicBezTo>
                    <a:pt x="13929" y="3099"/>
                    <a:pt x="10830" y="1"/>
                    <a:pt x="6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50;p68"/>
            <p:cNvSpPr/>
            <p:nvPr/>
          </p:nvSpPr>
          <p:spPr>
            <a:xfrm>
              <a:off x="5014475" y="2674000"/>
              <a:ext cx="347425" cy="347425"/>
            </a:xfrm>
            <a:custGeom>
              <a:avLst/>
              <a:gdLst/>
              <a:ahLst/>
              <a:cxnLst/>
              <a:rect l="l" t="t" r="r" b="b"/>
              <a:pathLst>
                <a:path w="13897" h="13897" extrusionOk="0">
                  <a:moveTo>
                    <a:pt x="6949" y="1"/>
                  </a:moveTo>
                  <a:cubicBezTo>
                    <a:pt x="3099" y="1"/>
                    <a:pt x="1" y="3099"/>
                    <a:pt x="1" y="6949"/>
                  </a:cubicBezTo>
                  <a:cubicBezTo>
                    <a:pt x="1" y="10798"/>
                    <a:pt x="3099" y="13897"/>
                    <a:pt x="6949" y="13897"/>
                  </a:cubicBezTo>
                  <a:cubicBezTo>
                    <a:pt x="10798" y="13897"/>
                    <a:pt x="13897" y="10798"/>
                    <a:pt x="13897" y="6949"/>
                  </a:cubicBezTo>
                  <a:cubicBezTo>
                    <a:pt x="13897" y="3099"/>
                    <a:pt x="10798" y="1"/>
                    <a:pt x="69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51;p68"/>
            <p:cNvSpPr/>
            <p:nvPr/>
          </p:nvSpPr>
          <p:spPr>
            <a:xfrm>
              <a:off x="4666250" y="3369625"/>
              <a:ext cx="348250" cy="348225"/>
            </a:xfrm>
            <a:custGeom>
              <a:avLst/>
              <a:gdLst/>
              <a:ahLst/>
              <a:cxnLst/>
              <a:rect l="l" t="t" r="r" b="b"/>
              <a:pathLst>
                <a:path w="13930" h="13929" extrusionOk="0">
                  <a:moveTo>
                    <a:pt x="6949" y="0"/>
                  </a:moveTo>
                  <a:cubicBezTo>
                    <a:pt x="3132" y="0"/>
                    <a:pt x="1" y="3132"/>
                    <a:pt x="1" y="6948"/>
                  </a:cubicBezTo>
                  <a:cubicBezTo>
                    <a:pt x="1" y="10797"/>
                    <a:pt x="3132" y="13929"/>
                    <a:pt x="6949" y="13929"/>
                  </a:cubicBezTo>
                  <a:cubicBezTo>
                    <a:pt x="10798" y="13929"/>
                    <a:pt x="13930" y="10797"/>
                    <a:pt x="13930" y="6948"/>
                  </a:cubicBezTo>
                  <a:cubicBezTo>
                    <a:pt x="13930" y="3132"/>
                    <a:pt x="10798" y="0"/>
                    <a:pt x="6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52;p68"/>
            <p:cNvSpPr/>
            <p:nvPr/>
          </p:nvSpPr>
          <p:spPr>
            <a:xfrm>
              <a:off x="1100900" y="238125"/>
              <a:ext cx="2524000" cy="5219200"/>
            </a:xfrm>
            <a:custGeom>
              <a:avLst/>
              <a:gdLst/>
              <a:ahLst/>
              <a:cxnLst/>
              <a:rect l="l" t="t" r="r" b="b"/>
              <a:pathLst>
                <a:path w="100960" h="208768" extrusionOk="0">
                  <a:moveTo>
                    <a:pt x="52160" y="0"/>
                  </a:moveTo>
                  <a:cubicBezTo>
                    <a:pt x="34284" y="0"/>
                    <a:pt x="21497" y="16506"/>
                    <a:pt x="24792" y="32979"/>
                  </a:cubicBezTo>
                  <a:cubicBezTo>
                    <a:pt x="26227" y="42928"/>
                    <a:pt x="27760" y="50202"/>
                    <a:pt x="29098" y="55682"/>
                  </a:cubicBezTo>
                  <a:cubicBezTo>
                    <a:pt x="29652" y="58129"/>
                    <a:pt x="30174" y="60184"/>
                    <a:pt x="30631" y="61978"/>
                  </a:cubicBezTo>
                  <a:cubicBezTo>
                    <a:pt x="31512" y="65370"/>
                    <a:pt x="32099" y="67686"/>
                    <a:pt x="32360" y="69578"/>
                  </a:cubicBezTo>
                  <a:cubicBezTo>
                    <a:pt x="32425" y="70426"/>
                    <a:pt x="32425" y="71177"/>
                    <a:pt x="32392" y="71894"/>
                  </a:cubicBezTo>
                  <a:cubicBezTo>
                    <a:pt x="32164" y="75515"/>
                    <a:pt x="30663" y="79332"/>
                    <a:pt x="28511" y="83507"/>
                  </a:cubicBezTo>
                  <a:cubicBezTo>
                    <a:pt x="26358" y="87682"/>
                    <a:pt x="23487" y="92282"/>
                    <a:pt x="20453" y="97436"/>
                  </a:cubicBezTo>
                  <a:cubicBezTo>
                    <a:pt x="10961" y="113811"/>
                    <a:pt x="1" y="136057"/>
                    <a:pt x="4959" y="170667"/>
                  </a:cubicBezTo>
                  <a:cubicBezTo>
                    <a:pt x="8449" y="194904"/>
                    <a:pt x="18235" y="208767"/>
                    <a:pt x="31773" y="208767"/>
                  </a:cubicBezTo>
                  <a:lnTo>
                    <a:pt x="72515" y="208767"/>
                  </a:lnTo>
                  <a:cubicBezTo>
                    <a:pt x="84878" y="208767"/>
                    <a:pt x="94794" y="195263"/>
                    <a:pt x="99002" y="172592"/>
                  </a:cubicBezTo>
                  <a:cubicBezTo>
                    <a:pt x="100372" y="165383"/>
                    <a:pt x="100959" y="158761"/>
                    <a:pt x="100959" y="152596"/>
                  </a:cubicBezTo>
                  <a:cubicBezTo>
                    <a:pt x="100959" y="127870"/>
                    <a:pt x="91402" y="110973"/>
                    <a:pt x="83247" y="97436"/>
                  </a:cubicBezTo>
                  <a:cubicBezTo>
                    <a:pt x="80213" y="92412"/>
                    <a:pt x="77408" y="87813"/>
                    <a:pt x="75320" y="83507"/>
                  </a:cubicBezTo>
                  <a:cubicBezTo>
                    <a:pt x="73852" y="80571"/>
                    <a:pt x="72808" y="77701"/>
                    <a:pt x="72254" y="74928"/>
                  </a:cubicBezTo>
                  <a:cubicBezTo>
                    <a:pt x="71928" y="73297"/>
                    <a:pt x="71830" y="71568"/>
                    <a:pt x="71928" y="69578"/>
                  </a:cubicBezTo>
                  <a:cubicBezTo>
                    <a:pt x="72025" y="67393"/>
                    <a:pt x="72384" y="64848"/>
                    <a:pt x="72939" y="61749"/>
                  </a:cubicBezTo>
                  <a:cubicBezTo>
                    <a:pt x="73298" y="59955"/>
                    <a:pt x="73722" y="57900"/>
                    <a:pt x="74244" y="55682"/>
                  </a:cubicBezTo>
                  <a:cubicBezTo>
                    <a:pt x="75483" y="49974"/>
                    <a:pt x="77245" y="42732"/>
                    <a:pt x="79430" y="33370"/>
                  </a:cubicBezTo>
                  <a:cubicBezTo>
                    <a:pt x="82921" y="16049"/>
                    <a:pt x="69742" y="0"/>
                    <a:pt x="52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53;p68"/>
            <p:cNvSpPr/>
            <p:nvPr/>
          </p:nvSpPr>
          <p:spPr>
            <a:xfrm>
              <a:off x="2404875" y="238125"/>
              <a:ext cx="1220025" cy="5219200"/>
            </a:xfrm>
            <a:custGeom>
              <a:avLst/>
              <a:gdLst/>
              <a:ahLst/>
              <a:cxnLst/>
              <a:rect l="l" t="t" r="r" b="b"/>
              <a:pathLst>
                <a:path w="48801" h="208768" extrusionOk="0">
                  <a:moveTo>
                    <a:pt x="1" y="0"/>
                  </a:moveTo>
                  <a:lnTo>
                    <a:pt x="1" y="208767"/>
                  </a:lnTo>
                  <a:lnTo>
                    <a:pt x="20356" y="208767"/>
                  </a:lnTo>
                  <a:cubicBezTo>
                    <a:pt x="32719" y="208767"/>
                    <a:pt x="42635" y="195263"/>
                    <a:pt x="46843" y="172592"/>
                  </a:cubicBezTo>
                  <a:cubicBezTo>
                    <a:pt x="48213" y="165383"/>
                    <a:pt x="48800" y="158761"/>
                    <a:pt x="48800" y="152596"/>
                  </a:cubicBezTo>
                  <a:cubicBezTo>
                    <a:pt x="48800" y="127870"/>
                    <a:pt x="39243" y="110973"/>
                    <a:pt x="31088" y="97436"/>
                  </a:cubicBezTo>
                  <a:cubicBezTo>
                    <a:pt x="28054" y="92412"/>
                    <a:pt x="25249" y="87813"/>
                    <a:pt x="23161" y="83507"/>
                  </a:cubicBezTo>
                  <a:cubicBezTo>
                    <a:pt x="21693" y="80571"/>
                    <a:pt x="20649" y="77701"/>
                    <a:pt x="20095" y="74928"/>
                  </a:cubicBezTo>
                  <a:cubicBezTo>
                    <a:pt x="19769" y="73297"/>
                    <a:pt x="19671" y="71568"/>
                    <a:pt x="19769" y="69578"/>
                  </a:cubicBezTo>
                  <a:cubicBezTo>
                    <a:pt x="19866" y="67393"/>
                    <a:pt x="20225" y="64848"/>
                    <a:pt x="20780" y="61749"/>
                  </a:cubicBezTo>
                  <a:cubicBezTo>
                    <a:pt x="21139" y="59955"/>
                    <a:pt x="21563" y="57900"/>
                    <a:pt x="22085" y="55682"/>
                  </a:cubicBezTo>
                  <a:cubicBezTo>
                    <a:pt x="23324" y="49974"/>
                    <a:pt x="25086" y="42732"/>
                    <a:pt x="27271" y="33370"/>
                  </a:cubicBezTo>
                  <a:cubicBezTo>
                    <a:pt x="30762" y="16049"/>
                    <a:pt x="175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54;p68"/>
            <p:cNvSpPr/>
            <p:nvPr/>
          </p:nvSpPr>
          <p:spPr>
            <a:xfrm>
              <a:off x="1828325" y="1630175"/>
              <a:ext cx="1128675" cy="347425"/>
            </a:xfrm>
            <a:custGeom>
              <a:avLst/>
              <a:gdLst/>
              <a:ahLst/>
              <a:cxnLst/>
              <a:rect l="l" t="t" r="r" b="b"/>
              <a:pathLst>
                <a:path w="45147" h="13897" extrusionOk="0">
                  <a:moveTo>
                    <a:pt x="1" y="0"/>
                  </a:moveTo>
                  <a:cubicBezTo>
                    <a:pt x="555" y="2447"/>
                    <a:pt x="1077" y="4502"/>
                    <a:pt x="1534" y="6296"/>
                  </a:cubicBezTo>
                  <a:cubicBezTo>
                    <a:pt x="2415" y="9688"/>
                    <a:pt x="3002" y="12004"/>
                    <a:pt x="3263" y="13896"/>
                  </a:cubicBezTo>
                  <a:lnTo>
                    <a:pt x="42831" y="13896"/>
                  </a:lnTo>
                  <a:cubicBezTo>
                    <a:pt x="42928" y="11711"/>
                    <a:pt x="43287" y="9166"/>
                    <a:pt x="43842" y="6067"/>
                  </a:cubicBezTo>
                  <a:cubicBezTo>
                    <a:pt x="44201" y="4273"/>
                    <a:pt x="44625" y="2218"/>
                    <a:pt x="45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55;p68"/>
            <p:cNvSpPr/>
            <p:nvPr/>
          </p:nvSpPr>
          <p:spPr>
            <a:xfrm>
              <a:off x="1612225" y="2325775"/>
              <a:ext cx="1569850" cy="348250"/>
            </a:xfrm>
            <a:custGeom>
              <a:avLst/>
              <a:gdLst/>
              <a:ahLst/>
              <a:cxnLst/>
              <a:rect l="l" t="t" r="r" b="b"/>
              <a:pathLst>
                <a:path w="62794" h="13930" extrusionOk="0">
                  <a:moveTo>
                    <a:pt x="8058" y="1"/>
                  </a:moveTo>
                  <a:cubicBezTo>
                    <a:pt x="5905" y="4176"/>
                    <a:pt x="3034" y="8776"/>
                    <a:pt x="0" y="13930"/>
                  </a:cubicBezTo>
                  <a:lnTo>
                    <a:pt x="62794" y="13930"/>
                  </a:lnTo>
                  <a:cubicBezTo>
                    <a:pt x="59760" y="8906"/>
                    <a:pt x="56955" y="4307"/>
                    <a:pt x="54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56;p68"/>
            <p:cNvSpPr/>
            <p:nvPr/>
          </p:nvSpPr>
          <p:spPr>
            <a:xfrm>
              <a:off x="2404875" y="2325775"/>
              <a:ext cx="777200" cy="348250"/>
            </a:xfrm>
            <a:custGeom>
              <a:avLst/>
              <a:gdLst/>
              <a:ahLst/>
              <a:cxnLst/>
              <a:rect l="l" t="t" r="r" b="b"/>
              <a:pathLst>
                <a:path w="31088" h="13930" extrusionOk="0">
                  <a:moveTo>
                    <a:pt x="1" y="1"/>
                  </a:moveTo>
                  <a:lnTo>
                    <a:pt x="1" y="13930"/>
                  </a:lnTo>
                  <a:lnTo>
                    <a:pt x="31088" y="13930"/>
                  </a:lnTo>
                  <a:cubicBezTo>
                    <a:pt x="28054" y="8906"/>
                    <a:pt x="25249" y="4307"/>
                    <a:pt x="23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57;p68"/>
            <p:cNvSpPr/>
            <p:nvPr/>
          </p:nvSpPr>
          <p:spPr>
            <a:xfrm>
              <a:off x="2404875" y="1630175"/>
              <a:ext cx="552125" cy="347425"/>
            </a:xfrm>
            <a:custGeom>
              <a:avLst/>
              <a:gdLst/>
              <a:ahLst/>
              <a:cxnLst/>
              <a:rect l="l" t="t" r="r" b="b"/>
              <a:pathLst>
                <a:path w="22085" h="13897" extrusionOk="0">
                  <a:moveTo>
                    <a:pt x="1" y="0"/>
                  </a:moveTo>
                  <a:lnTo>
                    <a:pt x="1" y="13896"/>
                  </a:lnTo>
                  <a:lnTo>
                    <a:pt x="19769" y="13896"/>
                  </a:lnTo>
                  <a:cubicBezTo>
                    <a:pt x="19866" y="11711"/>
                    <a:pt x="20225" y="9166"/>
                    <a:pt x="20780" y="6067"/>
                  </a:cubicBezTo>
                  <a:cubicBezTo>
                    <a:pt x="21139" y="4273"/>
                    <a:pt x="21563" y="2218"/>
                    <a:pt x="22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58;p68"/>
            <p:cNvSpPr/>
            <p:nvPr/>
          </p:nvSpPr>
          <p:spPr>
            <a:xfrm>
              <a:off x="4492550" y="2674000"/>
              <a:ext cx="173725" cy="347425"/>
            </a:xfrm>
            <a:custGeom>
              <a:avLst/>
              <a:gdLst/>
              <a:ahLst/>
              <a:cxnLst/>
              <a:rect l="l" t="t" r="r" b="b"/>
              <a:pathLst>
                <a:path w="6949" h="13897" extrusionOk="0">
                  <a:moveTo>
                    <a:pt x="1" y="1"/>
                  </a:moveTo>
                  <a:lnTo>
                    <a:pt x="1" y="13897"/>
                  </a:lnTo>
                  <a:cubicBezTo>
                    <a:pt x="3850" y="13897"/>
                    <a:pt x="6949" y="10798"/>
                    <a:pt x="6949" y="6949"/>
                  </a:cubicBezTo>
                  <a:cubicBezTo>
                    <a:pt x="6949" y="3099"/>
                    <a:pt x="3850"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9" name="Picture 288">
            <a:extLst>
              <a:ext uri="{FF2B5EF4-FFF2-40B4-BE49-F238E27FC236}">
                <a16:creationId xmlns:a16="http://schemas.microsoft.com/office/drawing/2014/main" id="{5ADA68F0-36CF-447C-8360-0F83870BD31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644534" y="1740006"/>
            <a:ext cx="450744" cy="4507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4">
                                            <p:txEl>
                                              <p:pRg st="0" end="0"/>
                                            </p:txEl>
                                          </p:spTgt>
                                        </p:tgtEl>
                                        <p:attrNameLst>
                                          <p:attrName>style.visibility</p:attrName>
                                        </p:attrNameLst>
                                      </p:cBhvr>
                                      <p:to>
                                        <p:strVal val="visible"/>
                                      </p:to>
                                    </p:set>
                                    <p:animEffect transition="in" filter="fade">
                                      <p:cBhvr>
                                        <p:cTn id="7" dur="500"/>
                                        <p:tgtEl>
                                          <p:spTgt spid="1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40">
                                            <p:txEl>
                                              <p:pRg st="0" end="0"/>
                                            </p:txEl>
                                          </p:spTgt>
                                        </p:tgtEl>
                                        <p:attrNameLst>
                                          <p:attrName>style.visibility</p:attrName>
                                        </p:attrNameLst>
                                      </p:cBhvr>
                                      <p:to>
                                        <p:strVal val="visible"/>
                                      </p:to>
                                    </p:set>
                                    <p:animEffect transition="in" filter="fade">
                                      <p:cBhvr>
                                        <p:cTn id="12" dur="500"/>
                                        <p:tgtEl>
                                          <p:spTgt spid="16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41">
                                            <p:txEl>
                                              <p:pRg st="0" end="0"/>
                                            </p:txEl>
                                          </p:spTgt>
                                        </p:tgtEl>
                                        <p:attrNameLst>
                                          <p:attrName>style.visibility</p:attrName>
                                        </p:attrNameLst>
                                      </p:cBhvr>
                                      <p:to>
                                        <p:strVal val="visible"/>
                                      </p:to>
                                    </p:set>
                                    <p:animEffect transition="in" filter="fade">
                                      <p:cBhvr>
                                        <p:cTn id="17" dur="500"/>
                                        <p:tgtEl>
                                          <p:spTgt spid="16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42">
                                            <p:txEl>
                                              <p:pRg st="0" end="0"/>
                                            </p:txEl>
                                          </p:spTgt>
                                        </p:tgtEl>
                                        <p:attrNameLst>
                                          <p:attrName>style.visibility</p:attrName>
                                        </p:attrNameLst>
                                      </p:cBhvr>
                                      <p:to>
                                        <p:strVal val="visible"/>
                                      </p:to>
                                    </p:set>
                                    <p:animEffect transition="in" filter="fade">
                                      <p:cBhvr>
                                        <p:cTn id="22" dur="500"/>
                                        <p:tgtEl>
                                          <p:spTgt spid="164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43">
                                            <p:txEl>
                                              <p:pRg st="0" end="0"/>
                                            </p:txEl>
                                          </p:spTgt>
                                        </p:tgtEl>
                                        <p:attrNameLst>
                                          <p:attrName>style.visibility</p:attrName>
                                        </p:attrNameLst>
                                      </p:cBhvr>
                                      <p:to>
                                        <p:strVal val="visible"/>
                                      </p:to>
                                    </p:set>
                                    <p:animEffect transition="in" filter="fade">
                                      <p:cBhvr>
                                        <p:cTn id="27" dur="500"/>
                                        <p:tgtEl>
                                          <p:spTgt spid="1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 grpId="0" build="p"/>
      <p:bldP spid="1640" grpId="0" build="p"/>
      <p:bldP spid="1641" grpId="0" build="p"/>
      <p:bldP spid="1642" grpId="0" build="p"/>
      <p:bldP spid="16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38"/>
          <p:cNvSpPr txBox="1">
            <a:spLocks noGrp="1"/>
          </p:cNvSpPr>
          <p:nvPr>
            <p:ph type="title"/>
          </p:nvPr>
        </p:nvSpPr>
        <p:spPr>
          <a:xfrm>
            <a:off x="17721" y="133350"/>
            <a:ext cx="8016308" cy="60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PROJECT ARCHITECTURE DIAGRAM: </a:t>
            </a:r>
            <a:endParaRPr sz="1800" dirty="0"/>
          </a:p>
        </p:txBody>
      </p:sp>
      <p:sp>
        <p:nvSpPr>
          <p:cNvPr id="16" name="Title 15"/>
          <p:cNvSpPr>
            <a:spLocks noGrp="1"/>
          </p:cNvSpPr>
          <p:nvPr>
            <p:ph type="title"/>
          </p:nvPr>
        </p:nvSpPr>
        <p:spPr>
          <a:xfrm flipH="1">
            <a:off x="3505200" y="1428750"/>
            <a:ext cx="228600" cy="304800"/>
          </a:xfrm>
        </p:spPr>
        <p:txBody>
          <a:bodyPr/>
          <a:lstStyle/>
          <a:p>
            <a:r>
              <a:rPr lang="en-US" sz="800" dirty="0"/>
              <a:t>.</a:t>
            </a:r>
          </a:p>
        </p:txBody>
      </p:sp>
      <p:pic>
        <p:nvPicPr>
          <p:cNvPr id="4" name="Picture 3">
            <a:extLst>
              <a:ext uri="{FF2B5EF4-FFF2-40B4-BE49-F238E27FC236}">
                <a16:creationId xmlns:a16="http://schemas.microsoft.com/office/drawing/2014/main" id="{3153C714-3173-4605-B4C3-390AB8084AA0}"/>
              </a:ext>
            </a:extLst>
          </p:cNvPr>
          <p:cNvPicPr>
            <a:picLocks noChangeAspect="1"/>
          </p:cNvPicPr>
          <p:nvPr/>
        </p:nvPicPr>
        <p:blipFill rotWithShape="1">
          <a:blip r:embed="rId3"/>
          <a:srcRect t="17407"/>
          <a:stretch/>
        </p:blipFill>
        <p:spPr>
          <a:xfrm>
            <a:off x="304800" y="742950"/>
            <a:ext cx="8534400" cy="4424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52"/>
          <p:cNvSpPr txBox="1">
            <a:spLocks noGrp="1"/>
          </p:cNvSpPr>
          <p:nvPr>
            <p:ph type="title"/>
          </p:nvPr>
        </p:nvSpPr>
        <p:spPr>
          <a:xfrm>
            <a:off x="609600" y="895350"/>
            <a:ext cx="7709100" cy="333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DEMO</a:t>
            </a:r>
            <a:endParaRPr sz="3600" dirty="0"/>
          </a:p>
        </p:txBody>
      </p:sp>
    </p:spTree>
    <p:extLst>
      <p:ext uri="{BB962C8B-B14F-4D97-AF65-F5344CB8AC3E}">
        <p14:creationId xmlns:p14="http://schemas.microsoft.com/office/powerpoint/2010/main" val="877642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52"/>
          <p:cNvSpPr txBox="1">
            <a:spLocks noGrp="1"/>
          </p:cNvSpPr>
          <p:nvPr>
            <p:ph type="title"/>
          </p:nvPr>
        </p:nvSpPr>
        <p:spPr>
          <a:xfrm>
            <a:off x="612608" y="646599"/>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CONTRIBUTIONS:</a:t>
            </a:r>
            <a:endParaRPr dirty="0"/>
          </a:p>
        </p:txBody>
      </p:sp>
      <p:sp>
        <p:nvSpPr>
          <p:cNvPr id="36" name="Google Shape;1178;p45"/>
          <p:cNvSpPr/>
          <p:nvPr/>
        </p:nvSpPr>
        <p:spPr>
          <a:xfrm rot="10800000" flipH="1">
            <a:off x="691097" y="1312267"/>
            <a:ext cx="913519" cy="971990"/>
          </a:xfrm>
          <a:custGeom>
            <a:avLst/>
            <a:gdLst/>
            <a:ahLst/>
            <a:cxnLst/>
            <a:rect l="l" t="t" r="r" b="b"/>
            <a:pathLst>
              <a:path w="9515" h="10578" extrusionOk="0">
                <a:moveTo>
                  <a:pt x="1" y="0"/>
                </a:moveTo>
                <a:lnTo>
                  <a:pt x="1" y="10578"/>
                </a:lnTo>
                <a:lnTo>
                  <a:pt x="9514" y="10578"/>
                </a:lnTo>
                <a:lnTo>
                  <a:pt x="9514" y="0"/>
                </a:lnTo>
                <a:close/>
              </a:path>
            </a:pathLst>
          </a:custGeom>
          <a:solidFill>
            <a:schemeClr val="accent3"/>
          </a:solidFill>
          <a:ln>
            <a:noFill/>
          </a:ln>
        </p:spPr>
        <p:txBody>
          <a:bodyPr spcFirstLastPara="1" wrap="square" lIns="45700" tIns="91425" rIns="0" bIns="91425" anchor="ctr" anchorCtr="0">
            <a:noAutofit/>
          </a:bodyPr>
          <a:lstStyle/>
          <a:p>
            <a:pPr marL="0" lvl="0" indent="0" algn="ctr" rtl="0">
              <a:spcBef>
                <a:spcPts val="0"/>
              </a:spcBef>
              <a:spcAft>
                <a:spcPts val="0"/>
              </a:spcAft>
              <a:buNone/>
            </a:pPr>
            <a:endParaRPr/>
          </a:p>
        </p:txBody>
      </p:sp>
      <p:sp>
        <p:nvSpPr>
          <p:cNvPr id="37" name="Google Shape;1179;p45"/>
          <p:cNvSpPr/>
          <p:nvPr/>
        </p:nvSpPr>
        <p:spPr>
          <a:xfrm rot="10800000" flipH="1">
            <a:off x="4404700" y="1312267"/>
            <a:ext cx="913520" cy="873923"/>
          </a:xfrm>
          <a:custGeom>
            <a:avLst/>
            <a:gdLst/>
            <a:ahLst/>
            <a:cxnLst/>
            <a:rect l="l" t="t" r="r" b="b"/>
            <a:pathLst>
              <a:path w="9515" h="10578" extrusionOk="0">
                <a:moveTo>
                  <a:pt x="1" y="0"/>
                </a:moveTo>
                <a:lnTo>
                  <a:pt x="1"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1182;p45"/>
          <p:cNvSpPr txBox="1">
            <a:spLocks noGrp="1"/>
          </p:cNvSpPr>
          <p:nvPr>
            <p:ph type="subTitle" idx="3"/>
          </p:nvPr>
        </p:nvSpPr>
        <p:spPr>
          <a:xfrm>
            <a:off x="5578689" y="2258379"/>
            <a:ext cx="2769600" cy="2057226"/>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
            </a:pPr>
            <a:r>
              <a:rPr lang="en" sz="1600" dirty="0">
                <a:solidFill>
                  <a:schemeClr val="bg1"/>
                </a:solidFill>
                <a:latin typeface="Maven Pro" charset="0"/>
              </a:rPr>
              <a:t>CLASS :DeckOfCards()- (Level2).</a:t>
            </a:r>
          </a:p>
          <a:p>
            <a:pPr marL="285750" lvl="0" indent="-285750" algn="l">
              <a:buFont typeface="Wingdings" panose="05000000000000000000" pitchFamily="2" charset="2"/>
              <a:buChar char="§"/>
            </a:pPr>
            <a:r>
              <a:rPr lang="en" sz="1600" dirty="0">
                <a:solidFill>
                  <a:schemeClr val="bg1"/>
                </a:solidFill>
                <a:latin typeface="Maven Pro" charset="0"/>
              </a:rPr>
              <a:t>Uploaded the project on Github.</a:t>
            </a:r>
          </a:p>
          <a:p>
            <a:pPr marL="285750" lvl="0" indent="-285750" algn="l">
              <a:buFont typeface="Wingdings" panose="05000000000000000000" pitchFamily="2" charset="2"/>
              <a:buChar char="§"/>
            </a:pPr>
            <a:r>
              <a:rPr lang="en-US" sz="1600" dirty="0">
                <a:solidFill>
                  <a:schemeClr val="bg1"/>
                </a:solidFill>
                <a:latin typeface="Maven Pro" charset="0"/>
              </a:rPr>
              <a:t>Made GUI interface for the specified class.</a:t>
            </a:r>
          </a:p>
          <a:p>
            <a:pPr marL="0" lvl="0" indent="0" algn="l">
              <a:buFont typeface="Arial" pitchFamily="34" charset="0"/>
              <a:buChar char="•"/>
            </a:pPr>
            <a:endParaRPr lang="en" sz="1400" dirty="0">
              <a:solidFill>
                <a:schemeClr val="bg1"/>
              </a:solidFill>
              <a:latin typeface="Maven Pro" charset="0"/>
            </a:endParaRPr>
          </a:p>
          <a:p>
            <a:pPr marL="0" lvl="0" indent="0" algn="l">
              <a:buFont typeface="Arial" pitchFamily="34" charset="0"/>
              <a:buChar char="•"/>
            </a:pPr>
            <a:endParaRPr sz="1400" dirty="0">
              <a:solidFill>
                <a:schemeClr val="bg1"/>
              </a:solidFill>
              <a:latin typeface="Maven Pro" charset="0"/>
            </a:endParaRPr>
          </a:p>
        </p:txBody>
      </p:sp>
      <p:sp>
        <p:nvSpPr>
          <p:cNvPr id="41" name="Google Shape;1183;p45"/>
          <p:cNvSpPr txBox="1">
            <a:spLocks noGrp="1"/>
          </p:cNvSpPr>
          <p:nvPr>
            <p:ph type="subTitle" idx="5"/>
          </p:nvPr>
        </p:nvSpPr>
        <p:spPr>
          <a:xfrm>
            <a:off x="1709231" y="1920415"/>
            <a:ext cx="2960719" cy="224895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
            </a:pPr>
            <a:r>
              <a:rPr lang="en-US" sz="1600" dirty="0">
                <a:solidFill>
                  <a:schemeClr val="bg1"/>
                </a:solidFill>
                <a:latin typeface="Maven Pro" charset="0"/>
              </a:rPr>
              <a:t>Made the module </a:t>
            </a:r>
            <a:r>
              <a:rPr lang="en-US" sz="1600" dirty="0" err="1">
                <a:solidFill>
                  <a:schemeClr val="bg1"/>
                </a:solidFill>
                <a:latin typeface="Maven Pro" charset="0"/>
              </a:rPr>
              <a:t>quiz_game</a:t>
            </a:r>
            <a:r>
              <a:rPr lang="en-US" sz="1600" dirty="0">
                <a:solidFill>
                  <a:schemeClr val="bg1"/>
                </a:solidFill>
                <a:latin typeface="Maven Pro" charset="0"/>
              </a:rPr>
              <a:t>()-(Level1)</a:t>
            </a:r>
          </a:p>
          <a:p>
            <a:pPr marL="285750" lvl="0" indent="-285750" algn="l" rtl="0">
              <a:spcBef>
                <a:spcPts val="0"/>
              </a:spcBef>
              <a:spcAft>
                <a:spcPts val="0"/>
              </a:spcAft>
              <a:buFont typeface="Wingdings" panose="05000000000000000000" pitchFamily="2" charset="2"/>
              <a:buChar char="§"/>
            </a:pPr>
            <a:r>
              <a:rPr lang="en-US" sz="1600" dirty="0">
                <a:solidFill>
                  <a:schemeClr val="bg1"/>
                </a:solidFill>
                <a:latin typeface="Maven Pro" charset="0"/>
              </a:rPr>
              <a:t>Completed the documentation of code.</a:t>
            </a:r>
          </a:p>
          <a:p>
            <a:pPr marL="285750" lvl="0" indent="-285750" algn="l" rtl="0">
              <a:spcBef>
                <a:spcPts val="0"/>
              </a:spcBef>
              <a:spcAft>
                <a:spcPts val="0"/>
              </a:spcAft>
              <a:buFont typeface="Wingdings" panose="05000000000000000000" pitchFamily="2" charset="2"/>
              <a:buChar char="§"/>
            </a:pPr>
            <a:r>
              <a:rPr lang="en-US" sz="1600" dirty="0">
                <a:solidFill>
                  <a:schemeClr val="bg1"/>
                </a:solidFill>
                <a:latin typeface="Maven Pro" charset="0"/>
              </a:rPr>
              <a:t>Made GUI interface for the specified module.</a:t>
            </a:r>
            <a:endParaRPr sz="1600" dirty="0">
              <a:solidFill>
                <a:schemeClr val="bg1"/>
              </a:solidFill>
              <a:latin typeface="Maven Pro" charset="0"/>
            </a:endParaRPr>
          </a:p>
        </p:txBody>
      </p:sp>
      <p:sp>
        <p:nvSpPr>
          <p:cNvPr id="46" name="Google Shape;1185;p45"/>
          <p:cNvSpPr txBox="1">
            <a:spLocks/>
          </p:cNvSpPr>
          <p:nvPr/>
        </p:nvSpPr>
        <p:spPr>
          <a:xfrm>
            <a:off x="5654889" y="1470354"/>
            <a:ext cx="2693400" cy="452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600"/>
              <a:buFont typeface="Maven Pro"/>
              <a:buNone/>
              <a:tabLst/>
              <a:defRPr/>
            </a:pPr>
            <a:r>
              <a:rPr kumimoji="0" lang="en-US" sz="1500" b="0" i="0" u="none" strike="noStrike" kern="0" cap="none" spc="0" normalizeH="0" baseline="0" noProof="0" dirty="0">
                <a:ln>
                  <a:noFill/>
                </a:ln>
                <a:solidFill>
                  <a:srgbClr val="FFFF00"/>
                </a:solidFill>
                <a:effectLst/>
                <a:uLnTx/>
                <a:uFillTx/>
                <a:latin typeface="Press Start 2P" charset="0"/>
                <a:ea typeface="Press Start 2P"/>
                <a:cs typeface="Press Start 2P"/>
                <a:sym typeface="Press Start 2P"/>
              </a:rPr>
              <a:t>SADIA REHMAN</a:t>
            </a:r>
          </a:p>
        </p:txBody>
      </p:sp>
      <p:sp>
        <p:nvSpPr>
          <p:cNvPr id="47" name="Google Shape;1186;p45"/>
          <p:cNvSpPr txBox="1">
            <a:spLocks/>
          </p:cNvSpPr>
          <p:nvPr/>
        </p:nvSpPr>
        <p:spPr>
          <a:xfrm>
            <a:off x="1795966" y="1470354"/>
            <a:ext cx="2693400" cy="452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400"/>
              <a:buFont typeface="Maven Pro"/>
              <a:buNone/>
              <a:tabLst/>
              <a:defRPr/>
            </a:pPr>
            <a:r>
              <a:rPr kumimoji="0" lang="en-US" sz="1500" b="0" i="0" u="none" strike="noStrike" kern="0" cap="none" spc="0" normalizeH="0" baseline="0" noProof="0" dirty="0">
                <a:ln>
                  <a:noFill/>
                </a:ln>
                <a:solidFill>
                  <a:srgbClr val="FFFF00"/>
                </a:solidFill>
                <a:effectLst/>
                <a:uLnTx/>
                <a:uFillTx/>
                <a:latin typeface="Press Start 2P" charset="0"/>
                <a:ea typeface="Maven Pro"/>
                <a:cs typeface="Maven Pro"/>
                <a:sym typeface="Maven Pro"/>
              </a:rPr>
              <a:t>HAFSA TARIQ</a:t>
            </a:r>
          </a:p>
        </p:txBody>
      </p:sp>
      <p:pic>
        <p:nvPicPr>
          <p:cNvPr id="51" name="Picture 50" descr="yaaar bas please (1).png"/>
          <p:cNvPicPr>
            <a:picLocks noChangeAspect="1"/>
          </p:cNvPicPr>
          <p:nvPr/>
        </p:nvPicPr>
        <p:blipFill>
          <a:blip r:embed="rId3"/>
          <a:stretch>
            <a:fillRect/>
          </a:stretch>
        </p:blipFill>
        <p:spPr>
          <a:xfrm>
            <a:off x="795711" y="1366941"/>
            <a:ext cx="654169" cy="862641"/>
          </a:xfrm>
          <a:prstGeom prst="rect">
            <a:avLst/>
          </a:prstGeom>
        </p:spPr>
      </p:pic>
      <p:pic>
        <p:nvPicPr>
          <p:cNvPr id="52" name="Picture 51" descr="yaaar bas please (2).png"/>
          <p:cNvPicPr>
            <a:picLocks noChangeAspect="1"/>
          </p:cNvPicPr>
          <p:nvPr/>
        </p:nvPicPr>
        <p:blipFill>
          <a:blip r:embed="rId4"/>
          <a:stretch>
            <a:fillRect/>
          </a:stretch>
        </p:blipFill>
        <p:spPr>
          <a:xfrm>
            <a:off x="4438664" y="1312266"/>
            <a:ext cx="782495" cy="862750"/>
          </a:xfrm>
          <a:prstGeom prst="rect">
            <a:avLst/>
          </a:prstGeom>
        </p:spPr>
      </p:pic>
    </p:spTree>
    <p:extLst>
      <p:ext uri="{BB962C8B-B14F-4D97-AF65-F5344CB8AC3E}">
        <p14:creationId xmlns:p14="http://schemas.microsoft.com/office/powerpoint/2010/main" val="3025578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fade">
                                      <p:cBhvr>
                                        <p:cTn id="11" dur="500"/>
                                        <p:tgtEl>
                                          <p:spTgt spid="41">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1">
                                            <p:txEl>
                                              <p:pRg st="1" end="1"/>
                                            </p:txEl>
                                          </p:spTgt>
                                        </p:tgtEl>
                                        <p:attrNameLst>
                                          <p:attrName>style.visibility</p:attrName>
                                        </p:attrNameLst>
                                      </p:cBhvr>
                                      <p:to>
                                        <p:strVal val="visible"/>
                                      </p:to>
                                    </p:set>
                                    <p:animEffect transition="in" filter="fade">
                                      <p:cBhvr>
                                        <p:cTn id="14" dur="500"/>
                                        <p:tgtEl>
                                          <p:spTgt spid="41">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fade">
                                      <p:cBhvr>
                                        <p:cTn id="27" dur="500"/>
                                        <p:tgtEl>
                                          <p:spTgt spid="40">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xEl>
                                              <p:pRg st="1" end="1"/>
                                            </p:txEl>
                                          </p:spTgt>
                                        </p:tgtEl>
                                        <p:attrNameLst>
                                          <p:attrName>style.visibility</p:attrName>
                                        </p:attrNameLst>
                                      </p:cBhvr>
                                      <p:to>
                                        <p:strVal val="visible"/>
                                      </p:to>
                                    </p:set>
                                    <p:animEffect transition="in" filter="fade">
                                      <p:cBhvr>
                                        <p:cTn id="30" dur="500"/>
                                        <p:tgtEl>
                                          <p:spTgt spid="40">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xEl>
                                              <p:pRg st="2" end="2"/>
                                            </p:txEl>
                                          </p:spTgt>
                                        </p:tgtEl>
                                        <p:attrNameLst>
                                          <p:attrName>style.visibility</p:attrName>
                                        </p:attrNameLst>
                                      </p:cBhvr>
                                      <p:to>
                                        <p:strVal val="visible"/>
                                      </p:to>
                                    </p:set>
                                    <p:animEffect transition="in" filter="fade">
                                      <p:cBhvr>
                                        <p:cTn id="33" dur="5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52"/>
          <p:cNvSpPr txBox="1">
            <a:spLocks noGrp="1"/>
          </p:cNvSpPr>
          <p:nvPr>
            <p:ph type="title"/>
          </p:nvPr>
        </p:nvSpPr>
        <p:spPr>
          <a:xfrm>
            <a:off x="483104" y="464986"/>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CONTRIBUTIONS:</a:t>
            </a:r>
            <a:endParaRPr dirty="0"/>
          </a:p>
        </p:txBody>
      </p:sp>
      <p:sp>
        <p:nvSpPr>
          <p:cNvPr id="35" name="Google Shape;1177;p45"/>
          <p:cNvSpPr/>
          <p:nvPr/>
        </p:nvSpPr>
        <p:spPr>
          <a:xfrm rot="10800000" flipH="1">
            <a:off x="4676147" y="1006536"/>
            <a:ext cx="1028705" cy="1008837"/>
          </a:xfrm>
          <a:custGeom>
            <a:avLst/>
            <a:gdLst/>
            <a:ahLst/>
            <a:cxnLst/>
            <a:rect l="l" t="t" r="r" b="b"/>
            <a:pathLst>
              <a:path w="9515" h="10578" extrusionOk="0">
                <a:moveTo>
                  <a:pt x="1" y="0"/>
                </a:moveTo>
                <a:lnTo>
                  <a:pt x="1" y="10578"/>
                </a:lnTo>
                <a:lnTo>
                  <a:pt x="9514" y="10578"/>
                </a:lnTo>
                <a:lnTo>
                  <a:pt x="9514" y="0"/>
                </a:lnTo>
                <a:close/>
              </a:path>
            </a:pathLst>
          </a:custGeom>
          <a:solidFill>
            <a:schemeClr val="accent3"/>
          </a:solidFill>
          <a:ln>
            <a:noFill/>
          </a:ln>
        </p:spPr>
        <p:txBody>
          <a:bodyPr spcFirstLastPara="1" wrap="square" lIns="45700" tIns="91425" rIns="0" bIns="91425" anchor="ctr" anchorCtr="0">
            <a:noAutofit/>
          </a:bodyPr>
          <a:lstStyle/>
          <a:p>
            <a:pPr marL="0" lvl="0" indent="0" algn="ctr" rtl="0">
              <a:spcBef>
                <a:spcPts val="0"/>
              </a:spcBef>
              <a:spcAft>
                <a:spcPts val="0"/>
              </a:spcAft>
              <a:buNone/>
            </a:pPr>
            <a:endParaRPr/>
          </a:p>
        </p:txBody>
      </p:sp>
      <p:sp>
        <p:nvSpPr>
          <p:cNvPr id="38" name="Google Shape;1180;p45"/>
          <p:cNvSpPr/>
          <p:nvPr/>
        </p:nvSpPr>
        <p:spPr>
          <a:xfrm rot="10800000" flipH="1">
            <a:off x="760638" y="1042498"/>
            <a:ext cx="1101790" cy="1035141"/>
          </a:xfrm>
          <a:custGeom>
            <a:avLst/>
            <a:gdLst/>
            <a:ahLst/>
            <a:cxnLst/>
            <a:rect l="l" t="t" r="r" b="b"/>
            <a:pathLst>
              <a:path w="9515" h="10578" extrusionOk="0">
                <a:moveTo>
                  <a:pt x="1" y="0"/>
                </a:moveTo>
                <a:lnTo>
                  <a:pt x="1"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1;p45"/>
          <p:cNvSpPr txBox="1">
            <a:spLocks noGrp="1"/>
          </p:cNvSpPr>
          <p:nvPr>
            <p:ph type="subTitle" idx="1"/>
          </p:nvPr>
        </p:nvSpPr>
        <p:spPr>
          <a:xfrm>
            <a:off x="1850223" y="3252749"/>
            <a:ext cx="2696968" cy="1035141"/>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
            </a:pPr>
            <a:r>
              <a:rPr lang="en-US" sz="1600" dirty="0">
                <a:solidFill>
                  <a:schemeClr val="bg1"/>
                </a:solidFill>
                <a:latin typeface="Maven Pro" charset="0"/>
              </a:rPr>
              <a:t>MODULE: RockPaperScissor() (Level3)</a:t>
            </a:r>
          </a:p>
          <a:p>
            <a:pPr marL="285750" indent="-285750" algn="l">
              <a:buFont typeface="Wingdings" panose="05000000000000000000" pitchFamily="2" charset="2"/>
              <a:buChar char="§"/>
            </a:pPr>
            <a:r>
              <a:rPr lang="en-US" sz="1600" dirty="0">
                <a:solidFill>
                  <a:schemeClr val="bg1"/>
                </a:solidFill>
                <a:latin typeface="Maven Pro" charset="0"/>
              </a:rPr>
              <a:t>Compilation of code.</a:t>
            </a:r>
          </a:p>
          <a:p>
            <a:pPr marL="285750" indent="-285750" algn="l">
              <a:buFont typeface="Wingdings" panose="05000000000000000000" pitchFamily="2" charset="2"/>
              <a:buChar char="§"/>
            </a:pPr>
            <a:r>
              <a:rPr lang="en-US" sz="1600" dirty="0">
                <a:solidFill>
                  <a:schemeClr val="bg1"/>
                </a:solidFill>
                <a:latin typeface="Maven Pro" charset="0"/>
              </a:rPr>
              <a:t>Made GUI interface for the specified module.</a:t>
            </a:r>
          </a:p>
          <a:p>
            <a:pPr marL="285750" indent="-285750" algn="l">
              <a:buFont typeface="Wingdings" panose="05000000000000000000" pitchFamily="2" charset="2"/>
              <a:buChar char="§"/>
            </a:pPr>
            <a:r>
              <a:rPr lang="en-US" sz="1600" dirty="0">
                <a:solidFill>
                  <a:schemeClr val="bg1"/>
                </a:solidFill>
                <a:latin typeface="Maven Pro" charset="0"/>
              </a:rPr>
              <a:t>Made GUI interface and Graphics for the main game window.</a:t>
            </a:r>
          </a:p>
          <a:p>
            <a:pPr marL="285750" indent="-285750" algn="l">
              <a:buFont typeface="Wingdings" panose="05000000000000000000" pitchFamily="2" charset="2"/>
              <a:buChar char="§"/>
            </a:pPr>
            <a:endParaRPr lang="en-US" sz="1400" dirty="0">
              <a:solidFill>
                <a:schemeClr val="bg1"/>
              </a:solidFill>
              <a:latin typeface="Maven Pro" charset="0"/>
            </a:endParaRPr>
          </a:p>
          <a:p>
            <a:pPr marL="285750" indent="-285750" algn="l">
              <a:buFont typeface="Wingdings" panose="05000000000000000000" pitchFamily="2" charset="2"/>
              <a:buChar char="§"/>
            </a:pPr>
            <a:endParaRPr lang="en-US" sz="1400" dirty="0">
              <a:solidFill>
                <a:schemeClr val="bg1"/>
              </a:solidFill>
              <a:latin typeface="Maven Pro" charset="0"/>
            </a:endParaRPr>
          </a:p>
          <a:p>
            <a:pPr marL="285750" lvl="0" indent="-285750" algn="l" rtl="0">
              <a:spcBef>
                <a:spcPts val="0"/>
              </a:spcBef>
              <a:spcAft>
                <a:spcPts val="0"/>
              </a:spcAft>
              <a:buFont typeface="Arial" panose="020B0604020202020204" pitchFamily="34" charset="0"/>
              <a:buChar char="•"/>
            </a:pPr>
            <a:endParaRPr lang="en-US" sz="1400" dirty="0">
              <a:solidFill>
                <a:schemeClr val="bg1"/>
              </a:solidFill>
              <a:latin typeface="Maven Pro" charset="0"/>
            </a:endParaRPr>
          </a:p>
          <a:p>
            <a:pPr marL="285750" lvl="0" indent="-285750" algn="l" rtl="0">
              <a:spcBef>
                <a:spcPts val="0"/>
              </a:spcBef>
              <a:spcAft>
                <a:spcPts val="0"/>
              </a:spcAft>
              <a:buFont typeface="Arial" panose="020B0604020202020204" pitchFamily="34" charset="0"/>
              <a:buChar char="•"/>
            </a:pPr>
            <a:endParaRPr lang="en-US" sz="1400" dirty="0">
              <a:solidFill>
                <a:schemeClr val="bg1"/>
              </a:solidFill>
              <a:latin typeface="Maven Pro" charset="0"/>
            </a:endParaRPr>
          </a:p>
          <a:p>
            <a:pPr marL="0" lvl="0" indent="0" algn="l" rtl="0">
              <a:spcBef>
                <a:spcPts val="0"/>
              </a:spcBef>
              <a:spcAft>
                <a:spcPts val="0"/>
              </a:spcAft>
              <a:buFont typeface="Arial" pitchFamily="34" charset="0"/>
              <a:buChar char="•"/>
            </a:pPr>
            <a:endParaRPr sz="1400" dirty="0">
              <a:solidFill>
                <a:schemeClr val="bg1"/>
              </a:solidFill>
              <a:latin typeface="Maven Pro" charset="0"/>
            </a:endParaRPr>
          </a:p>
        </p:txBody>
      </p:sp>
      <p:sp>
        <p:nvSpPr>
          <p:cNvPr id="40" name="Google Shape;1182;p45"/>
          <p:cNvSpPr txBox="1">
            <a:spLocks noGrp="1"/>
          </p:cNvSpPr>
          <p:nvPr>
            <p:ph type="subTitle" idx="3"/>
          </p:nvPr>
        </p:nvSpPr>
        <p:spPr>
          <a:xfrm>
            <a:off x="5452730" y="1890752"/>
            <a:ext cx="2769600" cy="577800"/>
          </a:xfrm>
          <a:prstGeom prst="rect">
            <a:avLst/>
          </a:prstGeom>
        </p:spPr>
        <p:txBody>
          <a:bodyPr spcFirstLastPara="1" wrap="square" lIns="91425" tIns="91425" rIns="91425" bIns="91425" anchor="ctr" anchorCtr="0">
            <a:noAutofit/>
          </a:bodyPr>
          <a:lstStyle/>
          <a:p>
            <a:pPr marL="0" lvl="0" indent="0" algn="l"/>
            <a:endParaRPr lang="en" sz="1400" dirty="0">
              <a:solidFill>
                <a:schemeClr val="bg1"/>
              </a:solidFill>
              <a:latin typeface="Maven Pro" charset="0"/>
            </a:endParaRPr>
          </a:p>
          <a:p>
            <a:pPr marL="0" lvl="0" indent="0" algn="l">
              <a:buFont typeface="Arial" pitchFamily="34" charset="0"/>
              <a:buChar char="•"/>
            </a:pPr>
            <a:endParaRPr sz="1400" dirty="0">
              <a:solidFill>
                <a:schemeClr val="bg1"/>
              </a:solidFill>
              <a:latin typeface="Maven Pro" charset="0"/>
            </a:endParaRPr>
          </a:p>
        </p:txBody>
      </p:sp>
      <p:sp>
        <p:nvSpPr>
          <p:cNvPr id="48" name="Google Shape;1187;p45"/>
          <p:cNvSpPr txBox="1">
            <a:spLocks/>
          </p:cNvSpPr>
          <p:nvPr/>
        </p:nvSpPr>
        <p:spPr>
          <a:xfrm>
            <a:off x="5770433" y="1298057"/>
            <a:ext cx="2693400" cy="452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400"/>
              <a:buFont typeface="Maven Pro"/>
              <a:buNone/>
              <a:tabLst/>
              <a:defRPr/>
            </a:pPr>
            <a:r>
              <a:rPr kumimoji="0" lang="en-US" sz="1500" b="0" i="0" u="none" strike="noStrike" kern="0" cap="none" spc="0" normalizeH="0" baseline="0" noProof="0" dirty="0">
                <a:ln>
                  <a:noFill/>
                </a:ln>
                <a:solidFill>
                  <a:srgbClr val="FFFF00"/>
                </a:solidFill>
                <a:effectLst/>
                <a:uLnTx/>
                <a:uFillTx/>
                <a:latin typeface="Press Start 2P" charset="0"/>
                <a:ea typeface="Maven Pro"/>
                <a:cs typeface="Maven Pro"/>
                <a:sym typeface="Maven Pro"/>
              </a:rPr>
              <a:t>ZAINAB ANWAAR</a:t>
            </a:r>
          </a:p>
        </p:txBody>
      </p:sp>
      <p:sp>
        <p:nvSpPr>
          <p:cNvPr id="49" name="Google Shape;1188;p45"/>
          <p:cNvSpPr txBox="1">
            <a:spLocks noGrp="1"/>
          </p:cNvSpPr>
          <p:nvPr>
            <p:ph type="subTitle" idx="4294967295"/>
          </p:nvPr>
        </p:nvSpPr>
        <p:spPr>
          <a:xfrm>
            <a:off x="5452730" y="3333750"/>
            <a:ext cx="2593971" cy="577800"/>
          </a:xfrm>
          <a:prstGeom prst="rect">
            <a:avLst/>
          </a:prstGeom>
        </p:spPr>
        <p:txBody>
          <a:bodyPr spcFirstLastPara="1" wrap="square" lIns="91425" tIns="91425" rIns="91425" bIns="91425" anchor="ctr" anchorCtr="0">
            <a:noAutofit/>
          </a:bodyPr>
          <a:lstStyle/>
          <a:p>
            <a:pPr marL="285750" indent="-285750">
              <a:buFont typeface="Wingdings" panose="05000000000000000000" pitchFamily="2" charset="2"/>
              <a:buChar char="§"/>
            </a:pPr>
            <a:r>
              <a:rPr lang="en" dirty="0">
                <a:solidFill>
                  <a:schemeClr val="bg1"/>
                </a:solidFill>
                <a:latin typeface="Maven Pro" charset="0"/>
              </a:rPr>
              <a:t>MODULE: Guess_Password() (Level4)</a:t>
            </a:r>
          </a:p>
          <a:p>
            <a:pPr marL="285750" indent="-285750">
              <a:buFont typeface="Wingdings" panose="05000000000000000000" pitchFamily="2" charset="2"/>
              <a:buChar char="§"/>
            </a:pPr>
            <a:r>
              <a:rPr lang="en-US" dirty="0">
                <a:solidFill>
                  <a:schemeClr val="bg1"/>
                </a:solidFill>
                <a:latin typeface="Maven Pro" charset="0"/>
              </a:rPr>
              <a:t>Made Graphics for the main Window</a:t>
            </a:r>
          </a:p>
          <a:p>
            <a:pPr marL="285750" indent="-285750">
              <a:buFont typeface="Wingdings" panose="05000000000000000000" pitchFamily="2" charset="2"/>
              <a:buChar char="§"/>
            </a:pPr>
            <a:r>
              <a:rPr lang="en-US" dirty="0">
                <a:solidFill>
                  <a:schemeClr val="bg1"/>
                </a:solidFill>
                <a:latin typeface="Maven Pro" charset="0"/>
              </a:rPr>
              <a:t>Made GUI interface for the specified module.</a:t>
            </a:r>
          </a:p>
          <a:p>
            <a:pPr marL="285750" indent="-285750">
              <a:buFont typeface="Wingdings" panose="05000000000000000000" pitchFamily="2" charset="2"/>
              <a:buChar char="§"/>
            </a:pPr>
            <a:r>
              <a:rPr lang="en-US" dirty="0">
                <a:solidFill>
                  <a:schemeClr val="bg1"/>
                </a:solidFill>
                <a:latin typeface="Maven Pro" charset="0"/>
              </a:rPr>
              <a:t>Made final presentation.</a:t>
            </a:r>
          </a:p>
          <a:p>
            <a:pPr marL="0" indent="0">
              <a:buFont typeface="Arial" pitchFamily="34" charset="0"/>
              <a:buChar char="•"/>
            </a:pPr>
            <a:endParaRPr lang="en-US" sz="1400" dirty="0">
              <a:solidFill>
                <a:schemeClr val="bg1"/>
              </a:solidFill>
              <a:latin typeface="Maven Pro" charset="0"/>
            </a:endParaRPr>
          </a:p>
          <a:p>
            <a:pPr marL="0" indent="0">
              <a:buFont typeface="Arial" pitchFamily="34" charset="0"/>
              <a:buChar char="•"/>
            </a:pPr>
            <a:endParaRPr lang="en-US" sz="1400" dirty="0">
              <a:solidFill>
                <a:schemeClr val="bg1"/>
              </a:solidFill>
              <a:latin typeface="Maven Pro" charset="0"/>
            </a:endParaRPr>
          </a:p>
          <a:p>
            <a:pPr marL="0" lvl="0" indent="0" algn="l" rtl="0">
              <a:spcBef>
                <a:spcPts val="0"/>
              </a:spcBef>
              <a:spcAft>
                <a:spcPts val="0"/>
              </a:spcAft>
              <a:buFont typeface="Arial" pitchFamily="34" charset="0"/>
              <a:buChar char="•"/>
            </a:pPr>
            <a:endParaRPr lang="en" sz="1400" dirty="0">
              <a:solidFill>
                <a:schemeClr val="bg1"/>
              </a:solidFill>
              <a:latin typeface="Maven Pro" charset="0"/>
            </a:endParaRPr>
          </a:p>
          <a:p>
            <a:pPr marL="0" lvl="0" indent="0" algn="l" rtl="0">
              <a:spcBef>
                <a:spcPts val="0"/>
              </a:spcBef>
              <a:spcAft>
                <a:spcPts val="0"/>
              </a:spcAft>
              <a:buFont typeface="Arial" pitchFamily="34" charset="0"/>
              <a:buChar char="•"/>
            </a:pPr>
            <a:endParaRPr sz="1400" dirty="0">
              <a:solidFill>
                <a:schemeClr val="bg1"/>
              </a:solidFill>
              <a:latin typeface="Maven Pro" charset="0"/>
            </a:endParaRPr>
          </a:p>
        </p:txBody>
      </p:sp>
      <p:pic>
        <p:nvPicPr>
          <p:cNvPr id="50" name="Picture 49" descr="yaaar bas please.png"/>
          <p:cNvPicPr>
            <a:picLocks noChangeAspect="1"/>
          </p:cNvPicPr>
          <p:nvPr/>
        </p:nvPicPr>
        <p:blipFill>
          <a:blip r:embed="rId3"/>
          <a:srcRect l="25758" t="4472" r="19697" b="10976"/>
          <a:stretch>
            <a:fillRect/>
          </a:stretch>
        </p:blipFill>
        <p:spPr>
          <a:xfrm>
            <a:off x="1022865" y="1191952"/>
            <a:ext cx="577333" cy="727014"/>
          </a:xfrm>
          <a:prstGeom prst="rect">
            <a:avLst/>
          </a:prstGeom>
        </p:spPr>
      </p:pic>
      <p:pic>
        <p:nvPicPr>
          <p:cNvPr id="53" name="Picture 52" descr="zainab.png"/>
          <p:cNvPicPr>
            <a:picLocks noChangeAspect="1"/>
          </p:cNvPicPr>
          <p:nvPr/>
        </p:nvPicPr>
        <p:blipFill>
          <a:blip r:embed="rId4"/>
          <a:srcRect l="19099" t="-980" r="29399" b="34314"/>
          <a:stretch>
            <a:fillRect/>
          </a:stretch>
        </p:blipFill>
        <p:spPr>
          <a:xfrm>
            <a:off x="4900329" y="1168771"/>
            <a:ext cx="575930" cy="652720"/>
          </a:xfrm>
          <a:prstGeom prst="rect">
            <a:avLst/>
          </a:prstGeom>
        </p:spPr>
      </p:pic>
      <p:sp>
        <p:nvSpPr>
          <p:cNvPr id="19" name="Google Shape;1184;p45">
            <a:extLst>
              <a:ext uri="{FF2B5EF4-FFF2-40B4-BE49-F238E27FC236}">
                <a16:creationId xmlns:a16="http://schemas.microsoft.com/office/drawing/2014/main" id="{A6B9D132-0F18-45A8-8601-F3DCEB5E53E7}"/>
              </a:ext>
            </a:extLst>
          </p:cNvPr>
          <p:cNvSpPr txBox="1">
            <a:spLocks/>
          </p:cNvSpPr>
          <p:nvPr/>
        </p:nvSpPr>
        <p:spPr>
          <a:xfrm>
            <a:off x="2057400" y="1037888"/>
            <a:ext cx="2489791" cy="103514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Press Start 2P"/>
              <a:buNone/>
              <a:tabLst/>
              <a:defRPr/>
            </a:pPr>
            <a:r>
              <a:rPr kumimoji="0" lang="en-US" sz="1500" b="0" i="0" u="none" strike="noStrike" kern="0" cap="none" spc="0" normalizeH="0" baseline="0" noProof="0" dirty="0">
                <a:ln>
                  <a:noFill/>
                </a:ln>
                <a:solidFill>
                  <a:srgbClr val="FFFF00"/>
                </a:solidFill>
                <a:effectLst/>
                <a:uLnTx/>
                <a:uFillTx/>
                <a:latin typeface="Press Start 2P" charset="0"/>
                <a:ea typeface="Press Start 2P"/>
                <a:cs typeface="Press Start 2P"/>
                <a:sym typeface="Press Start 2P"/>
              </a:rPr>
              <a:t>HAFSA MALIK</a:t>
            </a:r>
          </a:p>
        </p:txBody>
      </p:sp>
    </p:spTree>
    <p:extLst>
      <p:ext uri="{BB962C8B-B14F-4D97-AF65-F5344CB8AC3E}">
        <p14:creationId xmlns:p14="http://schemas.microsoft.com/office/powerpoint/2010/main" val="2754542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fade">
                                      <p:cBhvr>
                                        <p:cTn id="12" dur="500"/>
                                        <p:tgtEl>
                                          <p:spTgt spid="3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animEffect transition="in" filter="fade">
                                      <p:cBhvr>
                                        <p:cTn id="15" dur="500"/>
                                        <p:tgtEl>
                                          <p:spTgt spid="3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xEl>
                                              <p:pRg st="2" end="2"/>
                                            </p:txEl>
                                          </p:spTgt>
                                        </p:tgtEl>
                                        <p:attrNameLst>
                                          <p:attrName>style.visibility</p:attrName>
                                        </p:attrNameLst>
                                      </p:cBhvr>
                                      <p:to>
                                        <p:strVal val="visible"/>
                                      </p:to>
                                    </p:set>
                                    <p:animEffect transition="in" filter="fade">
                                      <p:cBhvr>
                                        <p:cTn id="18" dur="500"/>
                                        <p:tgtEl>
                                          <p:spTgt spid="3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xEl>
                                              <p:pRg st="3" end="3"/>
                                            </p:txEl>
                                          </p:spTgt>
                                        </p:tgtEl>
                                        <p:attrNameLst>
                                          <p:attrName>style.visibility</p:attrName>
                                        </p:attrNameLst>
                                      </p:cBhvr>
                                      <p:to>
                                        <p:strVal val="visible"/>
                                      </p:to>
                                    </p:set>
                                    <p:animEffect transition="in" filter="fade">
                                      <p:cBhvr>
                                        <p:cTn id="21" dur="500"/>
                                        <p:tgtEl>
                                          <p:spTgt spid="3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xEl>
                                              <p:pRg st="0" end="0"/>
                                            </p:txEl>
                                          </p:spTgt>
                                        </p:tgtEl>
                                        <p:attrNameLst>
                                          <p:attrName>style.visibility</p:attrName>
                                        </p:attrNameLst>
                                      </p:cBhvr>
                                      <p:to>
                                        <p:strVal val="visible"/>
                                      </p:to>
                                    </p:set>
                                    <p:animEffect transition="in" filter="fade">
                                      <p:cBhvr>
                                        <p:cTn id="31" dur="500"/>
                                        <p:tgtEl>
                                          <p:spTgt spid="49">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xEl>
                                              <p:pRg st="1" end="1"/>
                                            </p:txEl>
                                          </p:spTgt>
                                        </p:tgtEl>
                                        <p:attrNameLst>
                                          <p:attrName>style.visibility</p:attrName>
                                        </p:attrNameLst>
                                      </p:cBhvr>
                                      <p:to>
                                        <p:strVal val="visible"/>
                                      </p:to>
                                    </p:set>
                                    <p:animEffect transition="in" filter="fade">
                                      <p:cBhvr>
                                        <p:cTn id="34" dur="500"/>
                                        <p:tgtEl>
                                          <p:spTgt spid="49">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9">
                                            <p:txEl>
                                              <p:pRg st="2" end="2"/>
                                            </p:txEl>
                                          </p:spTgt>
                                        </p:tgtEl>
                                        <p:attrNameLst>
                                          <p:attrName>style.visibility</p:attrName>
                                        </p:attrNameLst>
                                      </p:cBhvr>
                                      <p:to>
                                        <p:strVal val="visible"/>
                                      </p:to>
                                    </p:set>
                                    <p:animEffect transition="in" filter="fade">
                                      <p:cBhvr>
                                        <p:cTn id="37" dur="500"/>
                                        <p:tgtEl>
                                          <p:spTgt spid="49">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xEl>
                                              <p:pRg st="3" end="3"/>
                                            </p:txEl>
                                          </p:spTgt>
                                        </p:tgtEl>
                                        <p:attrNameLst>
                                          <p:attrName>style.visibility</p:attrName>
                                        </p:attrNameLst>
                                      </p:cBhvr>
                                      <p:to>
                                        <p:strVal val="visible"/>
                                      </p:to>
                                    </p:set>
                                    <p:animEffect transition="in" filter="fade">
                                      <p:cBhvr>
                                        <p:cTn id="40" dur="500"/>
                                        <p:tgtEl>
                                          <p:spTgt spid="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8" grpId="0"/>
      <p:bldP spid="19" grpId="0"/>
    </p:bldLst>
  </p:timing>
</p:sld>
</file>

<file path=ppt/theme/theme1.xml><?xml version="1.0" encoding="utf-8"?>
<a:theme xmlns:a="http://schemas.openxmlformats.org/drawingml/2006/main"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TotalTime>
  <Words>556</Words>
  <Application>Microsoft Office PowerPoint</Application>
  <PresentationFormat>On-screen Show (16:9)</PresentationFormat>
  <Paragraphs>69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vt:lpstr>
      <vt:lpstr>Maven Pro</vt:lpstr>
      <vt:lpstr>Press Start 2P</vt:lpstr>
      <vt:lpstr>Wingdings</vt:lpstr>
      <vt:lpstr>Super Pixel Vintage Gaming by Slidesgo</vt:lpstr>
      <vt:lpstr>INITUITATIVE GAME DEVELOPEMNT</vt:lpstr>
      <vt:lpstr>MIGHTY PYTHONS</vt:lpstr>
      <vt:lpstr>DETAILED IDEA:</vt:lpstr>
      <vt:lpstr>LEVELS:</vt:lpstr>
      <vt:lpstr>FEATURES OF ZOMBIE DASH:</vt:lpstr>
      <vt:lpstr>PROJECT ARCHITECTURE DIAGRAM: </vt:lpstr>
      <vt:lpstr>DEMO</vt:lpstr>
      <vt:lpstr>CONTRIBUTIONS:</vt:lpstr>
      <vt:lpstr>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VINTAGE GAMING</dc:title>
  <dc:creator>Ayesha Malik</dc:creator>
  <cp:lastModifiedBy>Zainab Anwaar</cp:lastModifiedBy>
  <cp:revision>200</cp:revision>
  <dcterms:modified xsi:type="dcterms:W3CDTF">2021-01-26T07:21:26Z</dcterms:modified>
</cp:coreProperties>
</file>