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0" autoAdjust="0"/>
    <p:restoredTop sz="94660"/>
  </p:normalViewPr>
  <p:slideViewPr>
    <p:cSldViewPr snapToGrid="0" showGuides="1">
      <p:cViewPr varScale="1">
        <p:scale>
          <a:sx n="92" d="100"/>
          <a:sy n="92" d="100"/>
        </p:scale>
        <p:origin x="68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B983-57D4-4524-928A-6E3CAB900B43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9B2C2-DB3A-4446-A8B8-B78ECBC01BC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B983-57D4-4524-928A-6E3CAB900B43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9B2C2-DB3A-4446-A8B8-B78ECBC01BC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B983-57D4-4524-928A-6E3CAB900B43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9B2C2-DB3A-4446-A8B8-B78ECBC01BC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B983-57D4-4524-928A-6E3CAB900B43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9B2C2-DB3A-4446-A8B8-B78ECBC01BC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B983-57D4-4524-928A-6E3CAB900B43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9B2C2-DB3A-4446-A8B8-B78ECBC01BC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B983-57D4-4524-928A-6E3CAB900B43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9B2C2-DB3A-4446-A8B8-B78ECBC01BC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B983-57D4-4524-928A-6E3CAB900B43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9B2C2-DB3A-4446-A8B8-B78ECBC01BC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B983-57D4-4524-928A-6E3CAB900B43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9B2C2-DB3A-4446-A8B8-B78ECBC01BC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B983-57D4-4524-928A-6E3CAB900B43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9B2C2-DB3A-4446-A8B8-B78ECBC01BC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B983-57D4-4524-928A-6E3CAB900B43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9B2C2-DB3A-4446-A8B8-B78ECBC01BC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B983-57D4-4524-928A-6E3CAB900B43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9B2C2-DB3A-4446-A8B8-B78ECBC01BC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FDB983-57D4-4524-928A-6E3CAB900B43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89B2C2-DB3A-4446-A8B8-B78ECBC01BC8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h-TH" dirty="0"/>
              <a:t>ชื่อ</a:t>
            </a:r>
            <a:r>
              <a:rPr lang="en-US" dirty="0"/>
              <a:t>Figure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th-TH" dirty="0"/>
              <a:t>65313853</a:t>
            </a:r>
            <a:r>
              <a:rPr lang="th-TH" altLang="en-US" dirty="0"/>
              <a:t> นาย ภิเษก อั๋งสกุล</a:t>
            </a:r>
            <a:endParaRPr lang="th-TH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DataDictionary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789709" y="2698462"/>
          <a:ext cx="10515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6582"/>
                <a:gridCol w="3499658"/>
                <a:gridCol w="2103120"/>
                <a:gridCol w="2103120"/>
                <a:gridCol w="210312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ลำดับ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ชื่อ </a:t>
                      </a:r>
                      <a:r>
                        <a:rPr lang="en-US" dirty="0"/>
                        <a:t>Attribute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ชนิดข้อมูล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Constraint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ตัวอย่าง </a:t>
                      </a:r>
                      <a:r>
                        <a:rPr lang="en-US" dirty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Integer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Primary Key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namefigure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onepiece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namecharacter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Luffy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material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PVC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49036" y="1690688"/>
            <a:ext cx="3740728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/>
              <a:t>ชื่อโมเดล</a:t>
            </a:r>
            <a:r>
              <a:rPr lang="en-US" dirty="0"/>
              <a:t>: figure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214</Words>
  <Application>WPS Presentation</Application>
  <PresentationFormat>Widescreen</PresentationFormat>
  <Paragraphs>58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3" baseType="lpstr">
      <vt:lpstr>Arial</vt:lpstr>
      <vt:lpstr>SimSun</vt:lpstr>
      <vt:lpstr>Wingdings</vt:lpstr>
      <vt:lpstr>Angsana New</vt:lpstr>
      <vt:lpstr>Calibri Light</vt:lpstr>
      <vt:lpstr>Cordia New</vt:lpstr>
      <vt:lpstr>Segoe Print</vt:lpstr>
      <vt:lpstr>Calibri</vt:lpstr>
      <vt:lpstr>Microsoft YaHei</vt:lpstr>
      <vt:lpstr>Arial Unicode MS</vt:lpstr>
      <vt:lpstr>Office Theme</vt:lpstr>
      <vt:lpstr>ชื่อโปรเจค/Entity</vt:lpstr>
      <vt:lpstr>DataDictionary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ชื่อโปรเจค/Entity</dc:title>
  <dc:creator>Nattapon Kumyaito</dc:creator>
  <cp:lastModifiedBy>kauop</cp:lastModifiedBy>
  <cp:revision>2</cp:revision>
  <dcterms:created xsi:type="dcterms:W3CDTF">2024-10-08T09:35:00Z</dcterms:created>
  <dcterms:modified xsi:type="dcterms:W3CDTF">2024-10-11T15:26:01Z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B969CD92CB674D65B0D2F54DC8EB8C9C_12</vt:lpwstr>
  </property>
  <property fmtid="{D5CDD505-2E9C-101B-9397-08002B2CF9AE}" pid="3" name="KSOProductBuildVer">
    <vt:lpwstr>1033-12.2.0.18586</vt:lpwstr>
  </property>
</Properties>
</file>