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131E-0CBD-46EA-BA66-1D9DD44F44CA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F531-8180-4C4A-8B87-3E26639B1E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85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131E-0CBD-46EA-BA66-1D9DD44F44CA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F531-8180-4C4A-8B87-3E26639B1E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88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131E-0CBD-46EA-BA66-1D9DD44F44CA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F531-8180-4C4A-8B87-3E26639B1E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10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131E-0CBD-46EA-BA66-1D9DD44F44CA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F531-8180-4C4A-8B87-3E26639B1E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04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131E-0CBD-46EA-BA66-1D9DD44F44CA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F531-8180-4C4A-8B87-3E26639B1E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17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131E-0CBD-46EA-BA66-1D9DD44F44CA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F531-8180-4C4A-8B87-3E26639B1E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44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131E-0CBD-46EA-BA66-1D9DD44F44CA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F531-8180-4C4A-8B87-3E26639B1E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72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131E-0CBD-46EA-BA66-1D9DD44F44CA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F531-8180-4C4A-8B87-3E26639B1E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13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131E-0CBD-46EA-BA66-1D9DD44F44CA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F531-8180-4C4A-8B87-3E26639B1E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1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131E-0CBD-46EA-BA66-1D9DD44F44CA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F531-8180-4C4A-8B87-3E26639B1E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4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131E-0CBD-46EA-BA66-1D9DD44F44CA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F531-8180-4C4A-8B87-3E26639B1E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15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F131E-0CBD-46EA-BA66-1D9DD44F44CA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6F531-8180-4C4A-8B87-3E26639B1E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73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2288" y="541449"/>
            <a:ext cx="7745506" cy="1556291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Bahnschrift Light" panose="020B0502040204020203" pitchFamily="34" charset="0"/>
              </a:rPr>
              <a:t>«Космострелялка»</a:t>
            </a:r>
            <a:br>
              <a:rPr lang="ru-RU" dirty="0" smtClean="0">
                <a:latin typeface="Bahnschrift Light" panose="020B0502040204020203" pitchFamily="34" charset="0"/>
              </a:rPr>
            </a:br>
            <a:r>
              <a:rPr lang="ru-RU" dirty="0" smtClean="0">
                <a:latin typeface="Bahnschrift Light" panose="020B0502040204020203" pitchFamily="34" charset="0"/>
              </a:rPr>
              <a:t>на </a:t>
            </a:r>
            <a:r>
              <a:rPr lang="en-US" dirty="0" smtClean="0">
                <a:latin typeface="Bahnschrift Light" panose="020B0502040204020203" pitchFamily="34" charset="0"/>
              </a:rPr>
              <a:t>pygame</a:t>
            </a:r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025205" y="4615030"/>
            <a:ext cx="3417346" cy="1331259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Авторы:</a:t>
            </a:r>
          </a:p>
          <a:p>
            <a:pPr algn="l"/>
            <a:r>
              <a:rPr 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Письмеров Кирилл,</a:t>
            </a:r>
          </a:p>
          <a:p>
            <a:pPr algn="l"/>
            <a:r>
              <a:rPr 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Сагитов Вадим,</a:t>
            </a:r>
          </a:p>
          <a:p>
            <a:pPr algn="l"/>
            <a:r>
              <a:rPr 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Ильина Анастасия</a:t>
            </a:r>
            <a:endParaRPr lang="ru-RU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91" y="1342780"/>
            <a:ext cx="3483517" cy="23916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160" y="2787732"/>
            <a:ext cx="3828621" cy="211775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414" y="4186272"/>
            <a:ext cx="3722147" cy="240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72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209969"/>
            <a:ext cx="10515600" cy="80745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 smtClean="0">
                <a:latin typeface="Bahnschrift Light" panose="020B0502040204020203" pitchFamily="34" charset="0"/>
              </a:rPr>
              <a:t>Реализация</a:t>
            </a:r>
            <a:endParaRPr lang="ru-RU" sz="5400" dirty="0">
              <a:latin typeface="Bahnschrift Light" panose="020B0502040204020203" pitchFamily="34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523353"/>
            <a:ext cx="3503834" cy="3364852"/>
          </a:xfr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43832" y="720764"/>
            <a:ext cx="6411556" cy="2280620"/>
          </a:xfrm>
        </p:spPr>
        <p:txBody>
          <a:bodyPr>
            <a:noAutofit/>
          </a:bodyPr>
          <a:lstStyle/>
          <a:p>
            <a:r>
              <a:rPr lang="en-US" b="0" dirty="0"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lang="ru-RU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сли в стартовом меню нажать на «Свойства», то открывается окно свойств. Здесь можно улучшить скорость, прочность и урон корабля – все это прописано в методе </a:t>
            </a:r>
            <a:r>
              <a:rPr lang="en-US" b="0" dirty="0">
                <a:latin typeface="Cambria" panose="02040503050406030204" pitchFamily="18" charset="0"/>
                <a:ea typeface="Cambria" panose="02040503050406030204" pitchFamily="18" charset="0"/>
              </a:rPr>
              <a:t>U</a:t>
            </a:r>
            <a:r>
              <a:rPr lang="en-US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pgradeGame</a:t>
            </a:r>
            <a:endParaRPr lang="ru-RU" b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069" y="3205779"/>
            <a:ext cx="4358320" cy="2898171"/>
          </a:xfrm>
        </p:spPr>
      </p:pic>
    </p:spTree>
    <p:extLst>
      <p:ext uri="{BB962C8B-B14F-4D97-AF65-F5344CB8AC3E}">
        <p14:creationId xmlns:p14="http://schemas.microsoft.com/office/powerpoint/2010/main" val="2598041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931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30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96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369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Bahnschrift Light" panose="020B0502040204020203" pitchFamily="34" charset="0"/>
              </a:rPr>
              <a:t>Введение</a:t>
            </a:r>
            <a:endParaRPr lang="ru-RU" sz="5400" dirty="0">
              <a:latin typeface="Bahnschrift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25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731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Bahnschrift Light" panose="020B0502040204020203" pitchFamily="34" charset="0"/>
              </a:rPr>
              <a:t>Реализация</a:t>
            </a:r>
            <a:endParaRPr lang="ru-RU" sz="5400" dirty="0">
              <a:latin typeface="Bahnschrift Light" panose="020B0502040204020203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8901"/>
            <a:ext cx="3219899" cy="1162212"/>
          </a:xfrm>
        </p:spPr>
      </p:pic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58061" y="1959628"/>
            <a:ext cx="6938681" cy="1342969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Класс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SpaseShip – </a:t>
            </a:r>
            <a:r>
              <a:rPr lang="ru-RU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это класс корабля.  В этом классе была сделана его анимация и обработка нажатий клавиш клавиатуры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753" y="3722145"/>
            <a:ext cx="4714919" cy="261501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133430"/>
            <a:ext cx="3219899" cy="103079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813176"/>
            <a:ext cx="3219899" cy="116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3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Bahnschrift Light" panose="020B0502040204020203" pitchFamily="34" charset="0"/>
              </a:rPr>
              <a:t>Реализация</a:t>
            </a:r>
            <a:endParaRPr lang="ru-RU" sz="5400" dirty="0">
              <a:latin typeface="Bahnschrift Light" panose="020B0502040204020203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078" y="3725030"/>
            <a:ext cx="847843" cy="552527"/>
          </a:xfrm>
        </p:spPr>
      </p:pic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6938681" y="3453204"/>
            <a:ext cx="2801471" cy="2375501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Класс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LaserBulletLong – </a:t>
            </a: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это класс пули корабля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7548"/>
            <a:ext cx="3771674" cy="304288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620" y="2147548"/>
            <a:ext cx="1302462" cy="8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Bahnschrift Light" panose="020B0502040204020203" pitchFamily="34" charset="0"/>
              </a:rPr>
              <a:t>Реализация</a:t>
            </a:r>
            <a:endParaRPr lang="ru-RU" sz="5400" dirty="0">
              <a:latin typeface="Bahnschrift Light" panose="020B0502040204020203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4661"/>
            <a:ext cx="4486901" cy="3505689"/>
          </a:xfrm>
        </p:spPr>
      </p:pic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5873675" y="3463962"/>
            <a:ext cx="5249732" cy="2612906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В классе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Meteor </a:t>
            </a:r>
            <a:r>
              <a:rPr lang="ru-RU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сделана анимация метеора. Было прописано, чтобы каждые 20 секунд метеор ускорялся на 1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797" y="1457598"/>
            <a:ext cx="1991003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52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Bahnschrift Light" panose="020B0502040204020203" pitchFamily="34" charset="0"/>
              </a:rPr>
              <a:t>Реализация</a:t>
            </a:r>
            <a:endParaRPr lang="ru-RU" sz="5400" dirty="0">
              <a:latin typeface="Bahnschrift Light" panose="020B0502040204020203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690688"/>
            <a:ext cx="3732212" cy="3004588"/>
          </a:xfrm>
        </p:spPr>
      </p:pic>
      <p:sp>
        <p:nvSpPr>
          <p:cNvPr id="11" name="Текст 10"/>
          <p:cNvSpPr>
            <a:spLocks noGrp="1"/>
          </p:cNvSpPr>
          <p:nvPr>
            <p:ph type="body" sz="quarter" idx="3"/>
          </p:nvPr>
        </p:nvSpPr>
        <p:spPr>
          <a:xfrm>
            <a:off x="4921059" y="2601308"/>
            <a:ext cx="2786231" cy="591673"/>
          </a:xfrm>
        </p:spPr>
        <p:txBody>
          <a:bodyPr/>
          <a:lstStyle/>
          <a:p>
            <a:r>
              <a:rPr lang="ru-RU" b="0" dirty="0" smtClean="0"/>
              <a:t>Класс </a:t>
            </a:r>
            <a:r>
              <a:rPr lang="en-US" b="0" dirty="0" smtClean="0"/>
              <a:t>Alien</a:t>
            </a:r>
            <a:endParaRPr lang="ru-RU" b="0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349" y="3410174"/>
            <a:ext cx="3299039" cy="2973126"/>
          </a:xfrm>
        </p:spPr>
      </p:pic>
    </p:spTree>
    <p:extLst>
      <p:ext uri="{BB962C8B-B14F-4D97-AF65-F5344CB8AC3E}">
        <p14:creationId xmlns:p14="http://schemas.microsoft.com/office/powerpoint/2010/main" val="192569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72004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Bahnschrift Light" panose="020B0502040204020203" pitchFamily="34" charset="0"/>
              </a:rPr>
              <a:t>Реализация</a:t>
            </a:r>
            <a:endParaRPr lang="ru-RU" sz="5400" dirty="0">
              <a:latin typeface="Bahnschrift Light" panose="020B0502040204020203" pitchFamily="34" charset="0"/>
            </a:endParaRPr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439439"/>
            <a:ext cx="3054480" cy="3351352"/>
          </a:xfrm>
        </p:spPr>
      </p:pic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4612341" y="1826347"/>
            <a:ext cx="5962425" cy="938368"/>
          </a:xfrm>
        </p:spPr>
        <p:txBody>
          <a:bodyPr>
            <a:noAutofit/>
          </a:bodyPr>
          <a:lstStyle/>
          <a:p>
            <a:r>
              <a:rPr lang="ru-RU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В методе </a:t>
            </a:r>
            <a:r>
              <a:rPr lang="en-US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PauseGame </a:t>
            </a:r>
            <a:r>
              <a:rPr lang="ru-RU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игра ставится на паузу. В центре экрана появляются кнопки «Продолжить» и «Меню»</a:t>
            </a:r>
            <a:endParaRPr lang="ru-RU" b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0" y="3239476"/>
            <a:ext cx="4588828" cy="3102629"/>
          </a:xfrm>
        </p:spPr>
      </p:pic>
    </p:spTree>
    <p:extLst>
      <p:ext uri="{BB962C8B-B14F-4D97-AF65-F5344CB8AC3E}">
        <p14:creationId xmlns:p14="http://schemas.microsoft.com/office/powerpoint/2010/main" val="365542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172122"/>
            <a:ext cx="10515600" cy="871370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Bahnschrift Light" panose="020B0502040204020203" pitchFamily="34" charset="0"/>
              </a:rPr>
              <a:t>Реализация</a:t>
            </a:r>
            <a:endParaRPr lang="ru-RU" sz="5400" dirty="0">
              <a:latin typeface="Bahnschrift Light" panose="020B0502040204020203" pitchFamily="34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228398"/>
            <a:ext cx="4181899" cy="2524438"/>
          </a:xfr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64704" y="4866475"/>
            <a:ext cx="6083522" cy="1233111"/>
          </a:xfrm>
        </p:spPr>
        <p:txBody>
          <a:bodyPr>
            <a:noAutofit/>
          </a:bodyPr>
          <a:lstStyle/>
          <a:p>
            <a:r>
              <a:rPr lang="ru-RU" sz="20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В методе </a:t>
            </a:r>
            <a:r>
              <a:rPr lang="en-US" sz="20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EndGame </a:t>
            </a:r>
            <a:r>
              <a:rPr lang="ru-RU" sz="20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прописан конец игры, если у корабля заканчиваются жизни, то он взрывается. Как при паузе, игра замирает и появляются кнопки «Заново» и «Меню», в игру вернуться нельзя. Так же над кнопками будет написан рекорд и количество полученных монет, которые даются за убийство метеоров или пришельцев</a:t>
            </a:r>
            <a:endParaRPr lang="ru-RU" sz="2000" b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482" y="2198134"/>
            <a:ext cx="4555906" cy="3109405"/>
          </a:xfrm>
        </p:spPr>
      </p:pic>
    </p:spTree>
    <p:extLst>
      <p:ext uri="{BB962C8B-B14F-4D97-AF65-F5344CB8AC3E}">
        <p14:creationId xmlns:p14="http://schemas.microsoft.com/office/powerpoint/2010/main" val="1422384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3215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 smtClean="0">
                <a:latin typeface="Bahnschrift Light" panose="020B0502040204020203" pitchFamily="34" charset="0"/>
              </a:rPr>
              <a:t>Реализация</a:t>
            </a:r>
            <a:endParaRPr lang="ru-RU" sz="5400" dirty="0">
              <a:latin typeface="Bahnschrift Light" panose="020B0502040204020203" pitchFamily="34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420010"/>
            <a:ext cx="3000691" cy="3221942"/>
          </a:xfr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404602" y="2214884"/>
            <a:ext cx="6950786" cy="1052765"/>
          </a:xfrm>
        </p:spPr>
        <p:txBody>
          <a:bodyPr>
            <a:noAutofit/>
          </a:bodyPr>
          <a:lstStyle/>
          <a:p>
            <a:r>
              <a:rPr lang="ru-RU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В методе </a:t>
            </a:r>
            <a:r>
              <a:rPr lang="en-US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StartGame</a:t>
            </a:r>
            <a:r>
              <a:rPr lang="ru-RU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 реализовано стартовое меню. На нем мы можем заметить движущийся фон, кнопки «Играть», «Свойства» и «Выход». В правом верхнем углу показано количество монет,  а в левом – лучший результат</a:t>
            </a:r>
            <a:endParaRPr lang="ru-RU" b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564" y="3448197"/>
            <a:ext cx="3878823" cy="2598876"/>
          </a:xfrm>
        </p:spPr>
      </p:pic>
    </p:spTree>
    <p:extLst>
      <p:ext uri="{BB962C8B-B14F-4D97-AF65-F5344CB8AC3E}">
        <p14:creationId xmlns:p14="http://schemas.microsoft.com/office/powerpoint/2010/main" val="42409142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216</Words>
  <Application>Microsoft Office PowerPoint</Application>
  <PresentationFormat>Широкоэкранный</PresentationFormat>
  <Paragraphs>22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Bahnschrift Light</vt:lpstr>
      <vt:lpstr>Calibri</vt:lpstr>
      <vt:lpstr>Calibri Light</vt:lpstr>
      <vt:lpstr>Cambria</vt:lpstr>
      <vt:lpstr>Тема Office</vt:lpstr>
      <vt:lpstr>«Космострелялка» на pygame</vt:lpstr>
      <vt:lpstr>Введение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«Космострелялка» на pygame</dc:title>
  <dc:creator>Nastya</dc:creator>
  <cp:lastModifiedBy>Nastya</cp:lastModifiedBy>
  <cp:revision>9</cp:revision>
  <dcterms:created xsi:type="dcterms:W3CDTF">2021-02-27T05:08:24Z</dcterms:created>
  <dcterms:modified xsi:type="dcterms:W3CDTF">2021-02-27T06:23:59Z</dcterms:modified>
</cp:coreProperties>
</file>