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53" d="100"/>
          <a:sy n="53" d="100"/>
        </p:scale>
        <p:origin x="102" y="1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AEF131E-0CBD-46EA-BA66-1D9DD44F44CA}" type="datetimeFigureOut">
              <a:rPr lang="ru-RU" smtClean="0"/>
              <a:t>27.02.2021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201785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AEF131E-0CBD-46EA-BA66-1D9DD44F44CA}" type="datetimeFigureOut">
              <a:rPr lang="ru-RU" smtClean="0"/>
              <a:t>27.02.2021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318188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AEF131E-0CBD-46EA-BA66-1D9DD44F44CA}" type="datetimeFigureOut">
              <a:rPr lang="ru-RU" smtClean="0"/>
              <a:t>27.02.2021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296210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AEF131E-0CBD-46EA-BA66-1D9DD44F44CA}" type="datetimeFigureOut">
              <a:rPr lang="ru-RU" smtClean="0"/>
              <a:t>27.02.2021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11020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AEF131E-0CBD-46EA-BA66-1D9DD44F44CA}" type="datetimeFigureOut">
              <a:rPr lang="ru-RU" smtClean="0"/>
              <a:t>27.02.2021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50717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AEF131E-0CBD-46EA-BA66-1D9DD44F44CA}" type="datetimeFigureOut">
              <a:rPr lang="ru-RU" smtClean="0"/>
              <a:t>27.02.2021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207844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AEF131E-0CBD-46EA-BA66-1D9DD44F44CA}" type="datetimeFigureOut">
              <a:rPr lang="ru-RU" smtClean="0"/>
              <a:t>27.02.2021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67072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AEF131E-0CBD-46EA-BA66-1D9DD44F44CA}" type="datetimeFigureOut">
              <a:rPr lang="ru-RU" smtClean="0"/>
              <a:t>27.02.2021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259513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AEF131E-0CBD-46EA-BA66-1D9DD44F44CA}" type="datetimeFigureOut">
              <a:rPr lang="ru-RU" smtClean="0"/>
              <a:t>27.02.2021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249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AEF131E-0CBD-46EA-BA66-1D9DD44F44CA}" type="datetimeFigureOut">
              <a:rPr lang="ru-RU" smtClean="0"/>
              <a:t>27.02.2021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42774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AEF131E-0CBD-46EA-BA66-1D9DD44F44CA}" type="datetimeFigureOut">
              <a:rPr lang="ru-RU" smtClean="0"/>
              <a:t>27.02.2021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F6F531-8180-4C4A-8B87-3E26639B1EE4}" type="slidenum">
              <a:rPr lang="ru-RU" smtClean="0"/>
              <a:t>‹#›</a:t>
            </a:fld>
            <a:endParaRPr lang="ru-RU"/>
          </a:p>
        </p:txBody>
      </p:sp>
    </p:spTree>
    <p:extLst>
      <p:ext uri="{BB962C8B-B14F-4D97-AF65-F5344CB8AC3E}">
        <p14:creationId xmlns:p14="http://schemas.microsoft.com/office/powerpoint/2010/main" val="1094155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F131E-0CBD-46EA-BA66-1D9DD44F44CA}" type="datetimeFigureOut">
              <a:rPr lang="ru-RU" smtClean="0"/>
              <a:t>27.02.2021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6F531-8180-4C4A-8B87-3E26639B1EE4}" type="slidenum">
              <a:rPr lang="ru-RU" smtClean="0"/>
              <a:t>‹#›</a:t>
            </a:fld>
            <a:endParaRPr lang="ru-RU"/>
          </a:p>
        </p:txBody>
      </p:sp>
    </p:spTree>
    <p:extLst>
      <p:ext uri="{BB962C8B-B14F-4D97-AF65-F5344CB8AC3E}">
        <p14:creationId xmlns:p14="http://schemas.microsoft.com/office/powerpoint/2010/main" val="254073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62288" y="541449"/>
            <a:ext cx="7745506" cy="1556291"/>
          </a:xfrm>
        </p:spPr>
        <p:txBody>
          <a:bodyPr>
            <a:normAutofit fontScale="90000"/>
          </a:bodyPr>
          <a:lstStyle/>
          <a:p>
            <a:r>
              <a:rPr lang="ru-RU" dirty="0" smtClean="0">
                <a:latin typeface="Bahnschrift Light" panose="020B0502040204020203" pitchFamily="34" charset="0"/>
              </a:rPr>
              <a:t>«Космострелялка»</a:t>
            </a:r>
            <a:br>
              <a:rPr lang="ru-RU" dirty="0" smtClean="0">
                <a:latin typeface="Bahnschrift Light" panose="020B0502040204020203" pitchFamily="34" charset="0"/>
              </a:rPr>
            </a:br>
            <a:r>
              <a:rPr lang="ru-RU" dirty="0" smtClean="0">
                <a:latin typeface="Bahnschrift Light" panose="020B0502040204020203" pitchFamily="34" charset="0"/>
              </a:rPr>
              <a:t>на </a:t>
            </a:r>
            <a:r>
              <a:rPr lang="en-US" dirty="0" err="1" smtClean="0">
                <a:latin typeface="Bahnschrift Light" panose="020B0502040204020203" pitchFamily="34" charset="0"/>
              </a:rPr>
              <a:t>pygame</a:t>
            </a:r>
            <a:endParaRPr lang="ru-RU" dirty="0">
              <a:latin typeface="Bahnschrift Light" panose="020B0502040204020203" pitchFamily="34" charset="0"/>
            </a:endParaRPr>
          </a:p>
        </p:txBody>
      </p:sp>
      <p:sp>
        <p:nvSpPr>
          <p:cNvPr id="3" name="Подзаголовок 2"/>
          <p:cNvSpPr>
            <a:spLocks noGrp="1"/>
          </p:cNvSpPr>
          <p:nvPr>
            <p:ph type="subTitle" idx="1"/>
          </p:nvPr>
        </p:nvSpPr>
        <p:spPr>
          <a:xfrm>
            <a:off x="8025205" y="4615030"/>
            <a:ext cx="3417346" cy="1331259"/>
          </a:xfrm>
        </p:spPr>
        <p:txBody>
          <a:bodyPr>
            <a:noAutofit/>
          </a:bodyPr>
          <a:lstStyle/>
          <a:p>
            <a:pPr algn="l"/>
            <a:r>
              <a:rPr lang="ru-RU" sz="2000" dirty="0" smtClean="0">
                <a:latin typeface="Cambria" panose="02040503050406030204" pitchFamily="18" charset="0"/>
                <a:ea typeface="Cambria" panose="02040503050406030204" pitchFamily="18" charset="0"/>
              </a:rPr>
              <a:t>Авторы:</a:t>
            </a:r>
          </a:p>
          <a:p>
            <a:pPr algn="l"/>
            <a:r>
              <a:rPr lang="ru-RU" sz="2000" dirty="0" smtClean="0">
                <a:latin typeface="Cambria" panose="02040503050406030204" pitchFamily="18" charset="0"/>
                <a:ea typeface="Cambria" panose="02040503050406030204" pitchFamily="18" charset="0"/>
              </a:rPr>
              <a:t>Письмеров Кирилл,</a:t>
            </a:r>
          </a:p>
          <a:p>
            <a:pPr algn="l"/>
            <a:r>
              <a:rPr lang="ru-RU" sz="2000" dirty="0" smtClean="0">
                <a:latin typeface="Cambria" panose="02040503050406030204" pitchFamily="18" charset="0"/>
                <a:ea typeface="Cambria" panose="02040503050406030204" pitchFamily="18" charset="0"/>
              </a:rPr>
              <a:t>Сагитов Вадим,</a:t>
            </a:r>
          </a:p>
          <a:p>
            <a:pPr algn="l"/>
            <a:r>
              <a:rPr lang="ru-RU" sz="2000" dirty="0" smtClean="0">
                <a:latin typeface="Cambria" panose="02040503050406030204" pitchFamily="18" charset="0"/>
                <a:ea typeface="Cambria" panose="02040503050406030204" pitchFamily="18" charset="0"/>
              </a:rPr>
              <a:t>Ильина Анастасия</a:t>
            </a:r>
            <a:endParaRPr lang="ru-RU" sz="2000" dirty="0">
              <a:latin typeface="Cambria" panose="02040503050406030204" pitchFamily="18" charset="0"/>
              <a:ea typeface="Cambria" panose="02040503050406030204" pitchFamily="18" charset="0"/>
            </a:endParaRPr>
          </a:p>
        </p:txBody>
      </p:sp>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1" y="1342780"/>
            <a:ext cx="3483517" cy="2391625"/>
          </a:xfrm>
          <a:prstGeom prst="rect">
            <a:avLst/>
          </a:prstGeom>
        </p:spPr>
      </p:pic>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1160" y="2787732"/>
            <a:ext cx="3828621" cy="2117756"/>
          </a:xfrm>
          <a:prstGeom prst="rect">
            <a:avLst/>
          </a:prstGeom>
        </p:spPr>
      </p:pic>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4414" y="4186272"/>
            <a:ext cx="3722147" cy="2402787"/>
          </a:xfrm>
          <a:prstGeom prst="rect">
            <a:avLst/>
          </a:prstGeom>
        </p:spPr>
      </p:pic>
    </p:spTree>
    <p:extLst>
      <p:ext uri="{BB962C8B-B14F-4D97-AF65-F5344CB8AC3E}">
        <p14:creationId xmlns:p14="http://schemas.microsoft.com/office/powerpoint/2010/main" val="143187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209969"/>
            <a:ext cx="10515600" cy="807458"/>
          </a:xfrm>
        </p:spPr>
        <p:txBody>
          <a:bodyPr>
            <a:normAutofit fontScale="90000"/>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23353"/>
            <a:ext cx="3503834" cy="3364852"/>
          </a:xfrm>
        </p:spPr>
      </p:pic>
      <p:sp>
        <p:nvSpPr>
          <p:cNvPr id="5" name="Текст 4"/>
          <p:cNvSpPr>
            <a:spLocks noGrp="1"/>
          </p:cNvSpPr>
          <p:nvPr>
            <p:ph type="body" sz="quarter" idx="3"/>
          </p:nvPr>
        </p:nvSpPr>
        <p:spPr>
          <a:xfrm>
            <a:off x="4943832" y="720764"/>
            <a:ext cx="6411556" cy="2280620"/>
          </a:xfrm>
        </p:spPr>
        <p:txBody>
          <a:bodyPr>
            <a:noAutofit/>
          </a:bodyPr>
          <a:lstStyle/>
          <a:p>
            <a:r>
              <a:rPr lang="en-US" b="0" dirty="0">
                <a:latin typeface="Cambria" panose="02040503050406030204" pitchFamily="18" charset="0"/>
                <a:ea typeface="Cambria" panose="02040503050406030204" pitchFamily="18" charset="0"/>
              </a:rPr>
              <a:t>E</a:t>
            </a:r>
            <a:r>
              <a:rPr lang="ru-RU" b="0" dirty="0" smtClean="0">
                <a:latin typeface="Cambria" panose="02040503050406030204" pitchFamily="18" charset="0"/>
                <a:ea typeface="Cambria" panose="02040503050406030204" pitchFamily="18" charset="0"/>
              </a:rPr>
              <a:t>сли в стартовом меню нажать на «Свойства», то открывается окно свойств. Здесь можно улучшить скорость, прочность и урон корабля – все это прописано в методе </a:t>
            </a:r>
            <a:r>
              <a:rPr lang="en-US" b="0" dirty="0">
                <a:latin typeface="Cambria" panose="02040503050406030204" pitchFamily="18" charset="0"/>
                <a:ea typeface="Cambria" panose="02040503050406030204" pitchFamily="18" charset="0"/>
              </a:rPr>
              <a:t>U</a:t>
            </a:r>
            <a:r>
              <a:rPr lang="en-US" b="0" dirty="0" smtClean="0">
                <a:latin typeface="Cambria" panose="02040503050406030204" pitchFamily="18" charset="0"/>
                <a:ea typeface="Cambria" panose="02040503050406030204" pitchFamily="18" charset="0"/>
              </a:rPr>
              <a:t>pgradeGame</a:t>
            </a:r>
            <a:endParaRPr lang="ru-RU" b="0" dirty="0">
              <a:latin typeface="Cambria" panose="02040503050406030204" pitchFamily="18" charset="0"/>
              <a:ea typeface="Cambria" panose="02040503050406030204" pitchFamily="18" charset="0"/>
            </a:endParaRPr>
          </a:p>
        </p:txBody>
      </p:sp>
      <p:pic>
        <p:nvPicPr>
          <p:cNvPr id="8" name="Объект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997069" y="3205779"/>
            <a:ext cx="4358320" cy="2898171"/>
          </a:xfrm>
        </p:spPr>
      </p:pic>
    </p:spTree>
    <p:extLst>
      <p:ext uri="{BB962C8B-B14F-4D97-AF65-F5344CB8AC3E}">
        <p14:creationId xmlns:p14="http://schemas.microsoft.com/office/powerpoint/2010/main" val="259804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732155"/>
          </a:xfrm>
        </p:spPr>
        <p:txBody>
          <a:bodyPr>
            <a:no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sp>
        <p:nvSpPr>
          <p:cNvPr id="5" name="Текст 4"/>
          <p:cNvSpPr>
            <a:spLocks noGrp="1"/>
          </p:cNvSpPr>
          <p:nvPr>
            <p:ph type="body" sz="quarter" idx="3"/>
          </p:nvPr>
        </p:nvSpPr>
        <p:spPr>
          <a:xfrm>
            <a:off x="5312664" y="1878618"/>
            <a:ext cx="6042724" cy="769429"/>
          </a:xfrm>
        </p:spPr>
        <p:txBody>
          <a:bodyPr>
            <a:noAutofit/>
          </a:bodyPr>
          <a:lstStyle/>
          <a:p>
            <a:r>
              <a:rPr lang="ru-RU" b="0" dirty="0" smtClean="0">
                <a:latin typeface="Cambria" panose="02040503050406030204" pitchFamily="18" charset="0"/>
                <a:ea typeface="Cambria" panose="02040503050406030204" pitchFamily="18" charset="0"/>
              </a:rPr>
              <a:t>В методе </a:t>
            </a:r>
            <a:r>
              <a:rPr lang="en-US" b="0" dirty="0" smtClean="0">
                <a:latin typeface="Cambria" panose="02040503050406030204" pitchFamily="18" charset="0"/>
                <a:ea typeface="Cambria" panose="02040503050406030204" pitchFamily="18" charset="0"/>
              </a:rPr>
              <a:t>Game</a:t>
            </a:r>
            <a:r>
              <a:rPr lang="ru-RU" b="0" dirty="0" smtClean="0">
                <a:latin typeface="Cambria" panose="02040503050406030204" pitchFamily="18" charset="0"/>
                <a:ea typeface="Cambria" panose="02040503050406030204" pitchFamily="18" charset="0"/>
              </a:rPr>
              <a:t> прописан счётчик убитых врагов, счетчик перед началом игры, взрыв корабля, появление метеоров и пришельцев </a:t>
            </a:r>
            <a:endParaRPr lang="ru-RU" b="0" dirty="0">
              <a:latin typeface="Cambria" panose="02040503050406030204" pitchFamily="18" charset="0"/>
              <a:ea typeface="Cambria" panose="02040503050406030204" pitchFamily="18" charset="0"/>
            </a:endParaRPr>
          </a:p>
        </p:txBody>
      </p:sp>
      <p:pic>
        <p:nvPicPr>
          <p:cNvPr id="3" name="Рисунок 2"/>
          <p:cNvPicPr>
            <a:picLocks noChangeAspect="1"/>
          </p:cNvPicPr>
          <p:nvPr/>
        </p:nvPicPr>
        <p:blipFill>
          <a:blip r:embed="rId2"/>
          <a:stretch>
            <a:fillRect/>
          </a:stretch>
        </p:blipFill>
        <p:spPr>
          <a:xfrm>
            <a:off x="839788" y="1182877"/>
            <a:ext cx="4004741" cy="3456432"/>
          </a:xfrm>
          <a:prstGeom prst="rect">
            <a:avLst/>
          </a:prstGeom>
        </p:spPr>
      </p:pic>
      <p:pic>
        <p:nvPicPr>
          <p:cNvPr id="7" name="Рисунок 6"/>
          <p:cNvPicPr>
            <a:picLocks noChangeAspect="1"/>
          </p:cNvPicPr>
          <p:nvPr/>
        </p:nvPicPr>
        <p:blipFill>
          <a:blip r:embed="rId3"/>
          <a:stretch>
            <a:fillRect/>
          </a:stretch>
        </p:blipFill>
        <p:spPr>
          <a:xfrm>
            <a:off x="6583680" y="2776063"/>
            <a:ext cx="4771708" cy="3257262"/>
          </a:xfrm>
          <a:prstGeom prst="rect">
            <a:avLst/>
          </a:prstGeom>
        </p:spPr>
      </p:pic>
    </p:spTree>
    <p:extLst>
      <p:ext uri="{BB962C8B-B14F-4D97-AF65-F5344CB8AC3E}">
        <p14:creationId xmlns:p14="http://schemas.microsoft.com/office/powerpoint/2010/main" val="382193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297940" y="969265"/>
            <a:ext cx="10049510" cy="1060703"/>
          </a:xfrm>
        </p:spPr>
        <p:txBody>
          <a:bodyPr>
            <a:noAutofit/>
          </a:bodyPr>
          <a:lstStyle/>
          <a:p>
            <a:pPr algn="ctr"/>
            <a:r>
              <a:rPr lang="ru-RU" sz="4800" dirty="0" smtClean="0">
                <a:latin typeface="Bahnschrift Light" panose="020B0502040204020203" pitchFamily="34" charset="0"/>
              </a:rPr>
              <a:t>Выводы, </a:t>
            </a:r>
            <a:br>
              <a:rPr lang="ru-RU" sz="4800" dirty="0" smtClean="0">
                <a:latin typeface="Bahnschrift Light" panose="020B0502040204020203" pitchFamily="34" charset="0"/>
              </a:rPr>
            </a:br>
            <a:r>
              <a:rPr lang="ru-RU" sz="4800" dirty="0" smtClean="0">
                <a:latin typeface="Bahnschrift Light" panose="020B0502040204020203" pitchFamily="34" charset="0"/>
              </a:rPr>
              <a:t>возможности для доработки и развития</a:t>
            </a:r>
            <a:endParaRPr lang="ru-RU" sz="4800" dirty="0">
              <a:latin typeface="Bahnschrift Light" panose="020B0502040204020203" pitchFamily="34" charset="0"/>
            </a:endParaRPr>
          </a:p>
        </p:txBody>
      </p:sp>
      <p:sp>
        <p:nvSpPr>
          <p:cNvPr id="8" name="Текст 7"/>
          <p:cNvSpPr>
            <a:spLocks noGrp="1"/>
          </p:cNvSpPr>
          <p:nvPr>
            <p:ph type="body" idx="1"/>
          </p:nvPr>
        </p:nvSpPr>
        <p:spPr>
          <a:xfrm>
            <a:off x="831850" y="2377440"/>
            <a:ext cx="10515600" cy="3511295"/>
          </a:xfrm>
        </p:spPr>
        <p:txBody>
          <a:bodyPr>
            <a:normAutofit/>
          </a:bodyPr>
          <a:lstStyle/>
          <a:p>
            <a:r>
              <a:rPr lang="ru-RU" dirty="0" smtClean="0">
                <a:solidFill>
                  <a:schemeClr val="tx1"/>
                </a:solidFill>
                <a:latin typeface="Cambria" panose="02040503050406030204" pitchFamily="18" charset="0"/>
                <a:ea typeface="Cambria" panose="02040503050406030204" pitchFamily="18" charset="0"/>
              </a:rPr>
              <a:t>Выводы: благодаря проделанной работе мы научились</a:t>
            </a:r>
            <a:r>
              <a:rPr lang="en-US" dirty="0" smtClean="0">
                <a:solidFill>
                  <a:schemeClr val="tx1"/>
                </a:solidFill>
                <a:latin typeface="Cambria" panose="02040503050406030204" pitchFamily="18" charset="0"/>
                <a:ea typeface="Cambria" panose="02040503050406030204" pitchFamily="18" charset="0"/>
              </a:rPr>
              <a:t> </a:t>
            </a:r>
            <a:r>
              <a:rPr lang="ru-RU" dirty="0" smtClean="0">
                <a:solidFill>
                  <a:schemeClr val="tx1"/>
                </a:solidFill>
                <a:latin typeface="Cambria" panose="02040503050406030204" pitchFamily="18" charset="0"/>
                <a:ea typeface="Cambria" panose="02040503050406030204" pitchFamily="18" charset="0"/>
              </a:rPr>
              <a:t>работать с библиотекой </a:t>
            </a:r>
            <a:r>
              <a:rPr lang="en-US" dirty="0" smtClean="0">
                <a:solidFill>
                  <a:schemeClr val="tx1"/>
                </a:solidFill>
                <a:latin typeface="Cambria" panose="02040503050406030204" pitchFamily="18" charset="0"/>
                <a:ea typeface="Cambria" panose="02040503050406030204" pitchFamily="18" charset="0"/>
              </a:rPr>
              <a:t>Pygame</a:t>
            </a:r>
            <a:r>
              <a:rPr lang="ru-RU" dirty="0" smtClean="0">
                <a:solidFill>
                  <a:schemeClr val="tx1"/>
                </a:solidFill>
                <a:latin typeface="Cambria" panose="02040503050406030204" pitchFamily="18" charset="0"/>
                <a:ea typeface="Cambria" panose="02040503050406030204" pitchFamily="18" charset="0"/>
              </a:rPr>
              <a:t>, смогли создать интересную игру и научились работать в команде</a:t>
            </a:r>
          </a:p>
          <a:p>
            <a:r>
              <a:rPr lang="ru-RU" dirty="0" smtClean="0">
                <a:solidFill>
                  <a:schemeClr val="tx1"/>
                </a:solidFill>
                <a:latin typeface="Cambria" panose="02040503050406030204" pitchFamily="18" charset="0"/>
                <a:ea typeface="Cambria" panose="02040503050406030204" pitchFamily="18" charset="0"/>
              </a:rPr>
              <a:t>Возможности для доработки и развития: в игру можно добавить несколько видов кораблей и покупать их за монеты. Так же можно сделать несколько видов пришельцев, которые будут наносить разный урон и иметь разное количество жизней</a:t>
            </a:r>
            <a:endParaRPr lang="ru-RU"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73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2172843" y="164592"/>
            <a:ext cx="8635366" cy="6508555"/>
          </a:xfrm>
          <a:prstGeom prst="rect">
            <a:avLst/>
          </a:prstGeom>
        </p:spPr>
      </p:pic>
    </p:spTree>
    <p:extLst>
      <p:ext uri="{BB962C8B-B14F-4D97-AF65-F5344CB8AC3E}">
        <p14:creationId xmlns:p14="http://schemas.microsoft.com/office/powerpoint/2010/main" val="280796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033369"/>
          </a:xfrm>
        </p:spPr>
        <p:txBody>
          <a:bodyPr>
            <a:normAutofit/>
          </a:bodyPr>
          <a:lstStyle/>
          <a:p>
            <a:pPr algn="ctr"/>
            <a:r>
              <a:rPr lang="ru-RU" sz="5400" dirty="0" smtClean="0">
                <a:latin typeface="Bahnschrift Light" panose="020B0502040204020203" pitchFamily="34" charset="0"/>
              </a:rPr>
              <a:t>Введение</a:t>
            </a:r>
            <a:endParaRPr lang="ru-RU" sz="5400" dirty="0">
              <a:latin typeface="Bahnschrift Light" panose="020B0502040204020203" pitchFamily="34" charset="0"/>
            </a:endParaRPr>
          </a:p>
        </p:txBody>
      </p:sp>
      <p:sp>
        <p:nvSpPr>
          <p:cNvPr id="3" name="Объект 2"/>
          <p:cNvSpPr>
            <a:spLocks noGrp="1"/>
          </p:cNvSpPr>
          <p:nvPr>
            <p:ph idx="1"/>
          </p:nvPr>
        </p:nvSpPr>
        <p:spPr>
          <a:xfrm>
            <a:off x="838200" y="1715897"/>
            <a:ext cx="10515600" cy="1813687"/>
          </a:xfrm>
        </p:spPr>
        <p:txBody>
          <a:bodyPr>
            <a:normAutofit/>
          </a:bodyPr>
          <a:lstStyle/>
          <a:p>
            <a:r>
              <a:rPr lang="ru-RU" sz="2400" dirty="0" smtClean="0">
                <a:latin typeface="Cambria" panose="02040503050406030204" pitchFamily="18" charset="0"/>
                <a:ea typeface="Cambria" panose="02040503050406030204" pitchFamily="18" charset="0"/>
              </a:rPr>
              <a:t>Идея проекта была создать </a:t>
            </a:r>
            <a:r>
              <a:rPr lang="ru-RU" sz="2400" dirty="0">
                <a:latin typeface="Cambria" panose="02040503050406030204" pitchFamily="18" charset="0"/>
                <a:ea typeface="Cambria" panose="02040503050406030204" pitchFamily="18" charset="0"/>
              </a:rPr>
              <a:t>и</a:t>
            </a:r>
            <a:r>
              <a:rPr lang="ru-RU" sz="2400" dirty="0" smtClean="0">
                <a:latin typeface="Cambria" panose="02040503050406030204" pitchFamily="18" charset="0"/>
                <a:ea typeface="Cambria" panose="02040503050406030204" pitchFamily="18" charset="0"/>
              </a:rPr>
              <a:t>гру, в которой главным героем был корабль и чтобы со временем игра усложнялась, но чтобы игра стала интересней можно было бы покупать улучшения для корабля. Проект был создан для того, чтобы можно было бы проводить свободной время за собственной игрой</a:t>
            </a:r>
            <a:endParaRPr lang="ru-RU" sz="2400" dirty="0">
              <a:latin typeface="Cambria" panose="02040503050406030204" pitchFamily="18" charset="0"/>
              <a:ea typeface="Cambria" panose="02040503050406030204" pitchFamily="18" charset="0"/>
            </a:endParaRPr>
          </a:p>
        </p:txBody>
      </p:sp>
      <p:pic>
        <p:nvPicPr>
          <p:cNvPr id="4" name="Рисунок 3"/>
          <p:cNvPicPr>
            <a:picLocks noChangeAspect="1"/>
          </p:cNvPicPr>
          <p:nvPr/>
        </p:nvPicPr>
        <p:blipFill>
          <a:blip r:embed="rId2"/>
          <a:stretch>
            <a:fillRect/>
          </a:stretch>
        </p:blipFill>
        <p:spPr>
          <a:xfrm>
            <a:off x="4711447" y="3233166"/>
            <a:ext cx="4377690" cy="3072540"/>
          </a:xfrm>
          <a:prstGeom prst="rect">
            <a:avLst/>
          </a:prstGeom>
        </p:spPr>
      </p:pic>
    </p:spTree>
    <p:extLst>
      <p:ext uri="{BB962C8B-B14F-4D97-AF65-F5344CB8AC3E}">
        <p14:creationId xmlns:p14="http://schemas.microsoft.com/office/powerpoint/2010/main" val="401025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39731"/>
          </a:xfrm>
        </p:spPr>
        <p:txBody>
          <a:bodyPr>
            <a:norm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468901"/>
            <a:ext cx="3219899" cy="1162212"/>
          </a:xfrm>
        </p:spPr>
      </p:pic>
      <p:sp>
        <p:nvSpPr>
          <p:cNvPr id="6" name="Объект 5"/>
          <p:cNvSpPr>
            <a:spLocks noGrp="1"/>
          </p:cNvSpPr>
          <p:nvPr>
            <p:ph sz="half" idx="2"/>
          </p:nvPr>
        </p:nvSpPr>
        <p:spPr>
          <a:xfrm>
            <a:off x="4658061" y="1959628"/>
            <a:ext cx="6938681" cy="1342969"/>
          </a:xfrm>
        </p:spPr>
        <p:txBody>
          <a:bodyPr>
            <a:normAutofit/>
          </a:bodyPr>
          <a:lstStyle/>
          <a:p>
            <a:r>
              <a:rPr lang="ru-RU" sz="2400" dirty="0" smtClean="0">
                <a:latin typeface="Cambria" panose="02040503050406030204" pitchFamily="18" charset="0"/>
                <a:ea typeface="Cambria" panose="02040503050406030204" pitchFamily="18" charset="0"/>
              </a:rPr>
              <a:t>Класс </a:t>
            </a:r>
            <a:r>
              <a:rPr lang="en-US" sz="2400" dirty="0" smtClean="0">
                <a:latin typeface="Cambria" panose="02040503050406030204" pitchFamily="18" charset="0"/>
                <a:ea typeface="Cambria" panose="02040503050406030204" pitchFamily="18" charset="0"/>
              </a:rPr>
              <a:t>SpaseShip – </a:t>
            </a:r>
            <a:r>
              <a:rPr lang="ru-RU" sz="2400" dirty="0" smtClean="0">
                <a:latin typeface="Cambria" panose="02040503050406030204" pitchFamily="18" charset="0"/>
                <a:ea typeface="Cambria" panose="02040503050406030204" pitchFamily="18" charset="0"/>
              </a:rPr>
              <a:t>это класс корабля.  В этом классе была сделана его анимация и обработка нажатий клавиш клавиатуры</a:t>
            </a:r>
            <a:endParaRPr lang="ru-RU" sz="2400" dirty="0">
              <a:latin typeface="Cambria" panose="02040503050406030204" pitchFamily="18" charset="0"/>
              <a:ea typeface="Cambria" panose="020405030504060302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753" y="3722145"/>
            <a:ext cx="4714919" cy="2615013"/>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33430"/>
            <a:ext cx="3219899" cy="1030793"/>
          </a:xfrm>
          <a:prstGeom prst="rect">
            <a:avLst/>
          </a:prstGeom>
        </p:spPr>
      </p:pic>
      <p:pic>
        <p:nvPicPr>
          <p:cNvPr id="8" name="Рисунок 7"/>
          <p:cNvPicPr>
            <a:picLocks noChangeAspect="1"/>
          </p:cNvPicPr>
          <p:nvPr/>
        </p:nvPicPr>
        <p:blipFill>
          <a:blip r:embed="rId5"/>
          <a:stretch>
            <a:fillRect/>
          </a:stretch>
        </p:blipFill>
        <p:spPr>
          <a:xfrm>
            <a:off x="838200" y="4813176"/>
            <a:ext cx="3219899" cy="1167656"/>
          </a:xfrm>
          <a:prstGeom prst="rect">
            <a:avLst/>
          </a:prstGeom>
        </p:spPr>
      </p:pic>
    </p:spTree>
    <p:extLst>
      <p:ext uri="{BB962C8B-B14F-4D97-AF65-F5344CB8AC3E}">
        <p14:creationId xmlns:p14="http://schemas.microsoft.com/office/powerpoint/2010/main" val="319093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05078" y="3725030"/>
            <a:ext cx="847843" cy="552527"/>
          </a:xfrm>
        </p:spPr>
      </p:pic>
      <p:sp>
        <p:nvSpPr>
          <p:cNvPr id="7" name="Объект 6"/>
          <p:cNvSpPr>
            <a:spLocks noGrp="1"/>
          </p:cNvSpPr>
          <p:nvPr>
            <p:ph sz="half" idx="2"/>
          </p:nvPr>
        </p:nvSpPr>
        <p:spPr>
          <a:xfrm>
            <a:off x="6938681" y="3453204"/>
            <a:ext cx="2801471" cy="2375501"/>
          </a:xfrm>
        </p:spPr>
        <p:txBody>
          <a:bodyPr>
            <a:normAutofit/>
          </a:bodyPr>
          <a:lstStyle/>
          <a:p>
            <a:r>
              <a:rPr lang="ru-RU" dirty="0" smtClean="0">
                <a:latin typeface="Cambria" panose="02040503050406030204" pitchFamily="18" charset="0"/>
                <a:ea typeface="Cambria" panose="02040503050406030204" pitchFamily="18" charset="0"/>
              </a:rPr>
              <a:t>Класс </a:t>
            </a:r>
            <a:r>
              <a:rPr lang="en-US" dirty="0" smtClean="0">
                <a:latin typeface="Cambria" panose="02040503050406030204" pitchFamily="18" charset="0"/>
                <a:ea typeface="Cambria" panose="02040503050406030204" pitchFamily="18" charset="0"/>
              </a:rPr>
              <a:t>LaserBulletLong – </a:t>
            </a:r>
            <a:r>
              <a:rPr lang="ru-RU" dirty="0" smtClean="0">
                <a:latin typeface="Cambria" panose="02040503050406030204" pitchFamily="18" charset="0"/>
                <a:ea typeface="Cambria" panose="02040503050406030204" pitchFamily="18" charset="0"/>
              </a:rPr>
              <a:t>это класс пули корабля</a:t>
            </a:r>
            <a:endParaRPr lang="ru-RU" dirty="0">
              <a:latin typeface="Cambria" panose="02040503050406030204" pitchFamily="18" charset="0"/>
              <a:ea typeface="Cambria" panose="02040503050406030204" pitchFamily="18" charset="0"/>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47548"/>
            <a:ext cx="3771674" cy="3042884"/>
          </a:xfrm>
          <a:prstGeom prst="rect">
            <a:avLst/>
          </a:prstGeom>
        </p:spPr>
      </p:pic>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620" y="2147548"/>
            <a:ext cx="1302462" cy="848796"/>
          </a:xfrm>
          <a:prstGeom prst="rect">
            <a:avLst/>
          </a:prstGeom>
        </p:spPr>
      </p:pic>
    </p:spTree>
    <p:extLst>
      <p:ext uri="{BB962C8B-B14F-4D97-AF65-F5344CB8AC3E}">
        <p14:creationId xmlns:p14="http://schemas.microsoft.com/office/powerpoint/2010/main" val="4104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94661"/>
            <a:ext cx="4486901" cy="3505689"/>
          </a:xfrm>
        </p:spPr>
      </p:pic>
      <p:sp>
        <p:nvSpPr>
          <p:cNvPr id="6" name="Объект 5"/>
          <p:cNvSpPr>
            <a:spLocks noGrp="1"/>
          </p:cNvSpPr>
          <p:nvPr>
            <p:ph sz="half" idx="2"/>
          </p:nvPr>
        </p:nvSpPr>
        <p:spPr>
          <a:xfrm>
            <a:off x="5873675" y="3463962"/>
            <a:ext cx="5249732" cy="2612906"/>
          </a:xfrm>
        </p:spPr>
        <p:txBody>
          <a:bodyPr>
            <a:normAutofit/>
          </a:bodyPr>
          <a:lstStyle/>
          <a:p>
            <a:r>
              <a:rPr lang="ru-RU" sz="2400" dirty="0" smtClean="0">
                <a:latin typeface="Cambria" panose="02040503050406030204" pitchFamily="18" charset="0"/>
                <a:ea typeface="Cambria" panose="02040503050406030204" pitchFamily="18" charset="0"/>
              </a:rPr>
              <a:t>В классе </a:t>
            </a:r>
            <a:r>
              <a:rPr lang="en-US" sz="2400" dirty="0" smtClean="0">
                <a:latin typeface="Cambria" panose="02040503050406030204" pitchFamily="18" charset="0"/>
                <a:ea typeface="Cambria" panose="02040503050406030204" pitchFamily="18" charset="0"/>
              </a:rPr>
              <a:t>Meteor </a:t>
            </a:r>
            <a:r>
              <a:rPr lang="ru-RU" sz="2400" dirty="0" smtClean="0">
                <a:latin typeface="Cambria" panose="02040503050406030204" pitchFamily="18" charset="0"/>
                <a:ea typeface="Cambria" panose="02040503050406030204" pitchFamily="18" charset="0"/>
              </a:rPr>
              <a:t>сделана анимация метеора. Было прописано, чтобы каждые 20 секунд метеор ускорялся на 1</a:t>
            </a:r>
            <a:endParaRPr lang="ru-RU" sz="2400" dirty="0">
              <a:latin typeface="Cambria" panose="02040503050406030204" pitchFamily="18" charset="0"/>
              <a:ea typeface="Cambria" panose="020405030504060302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797" y="1457598"/>
            <a:ext cx="1991003" cy="1705213"/>
          </a:xfrm>
          <a:prstGeom prst="rect">
            <a:avLst/>
          </a:prstGeom>
        </p:spPr>
      </p:pic>
    </p:spTree>
    <p:extLst>
      <p:ext uri="{BB962C8B-B14F-4D97-AF65-F5344CB8AC3E}">
        <p14:creationId xmlns:p14="http://schemas.microsoft.com/office/powerpoint/2010/main" val="175465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6" name="Объект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690688"/>
            <a:ext cx="3732212" cy="3004588"/>
          </a:xfrm>
        </p:spPr>
      </p:pic>
      <p:sp>
        <p:nvSpPr>
          <p:cNvPr id="11" name="Текст 10"/>
          <p:cNvSpPr>
            <a:spLocks noGrp="1"/>
          </p:cNvSpPr>
          <p:nvPr>
            <p:ph type="body" sz="quarter" idx="3"/>
          </p:nvPr>
        </p:nvSpPr>
        <p:spPr>
          <a:xfrm>
            <a:off x="4937760" y="1270065"/>
            <a:ext cx="6547104" cy="1719486"/>
          </a:xfrm>
        </p:spPr>
        <p:txBody>
          <a:bodyPr>
            <a:noAutofit/>
          </a:bodyPr>
          <a:lstStyle/>
          <a:p>
            <a:r>
              <a:rPr lang="ru-RU" sz="2000" b="0" dirty="0" smtClean="0">
                <a:latin typeface="Cambria" panose="02040503050406030204" pitchFamily="18" charset="0"/>
                <a:ea typeface="Cambria" panose="02040503050406030204" pitchFamily="18" charset="0"/>
              </a:rPr>
              <a:t>В классе </a:t>
            </a:r>
            <a:r>
              <a:rPr lang="en-US" sz="2000" b="0" dirty="0" smtClean="0">
                <a:latin typeface="Cambria" panose="02040503050406030204" pitchFamily="18" charset="0"/>
                <a:ea typeface="Cambria" panose="02040503050406030204" pitchFamily="18" charset="0"/>
              </a:rPr>
              <a:t>Alien </a:t>
            </a:r>
            <a:r>
              <a:rPr lang="ru-RU" sz="2000" b="0" dirty="0" smtClean="0">
                <a:latin typeface="Cambria" panose="02040503050406030204" pitchFamily="18" charset="0"/>
                <a:ea typeface="Cambria" panose="02040503050406030204" pitchFamily="18" charset="0"/>
              </a:rPr>
              <a:t>реализована анимация взрыва пришельца, ускорение его со временем, стрельба. А так же присутствует небольшая хаотичность движений пришельца, он может уворачиваться от выстрелов игрока, приближаясь к нему</a:t>
            </a:r>
            <a:endParaRPr lang="ru-RU" sz="2000" b="0" dirty="0">
              <a:latin typeface="Cambria" panose="02040503050406030204" pitchFamily="18" charset="0"/>
              <a:ea typeface="Cambria" panose="02040503050406030204" pitchFamily="18" charset="0"/>
            </a:endParaRPr>
          </a:p>
        </p:txBody>
      </p:sp>
      <p:pic>
        <p:nvPicPr>
          <p:cNvPr id="9" name="Объект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717537" y="3104832"/>
            <a:ext cx="3637852" cy="3278468"/>
          </a:xfrm>
        </p:spPr>
      </p:pic>
    </p:spTree>
    <p:extLst>
      <p:ext uri="{BB962C8B-B14F-4D97-AF65-F5344CB8AC3E}">
        <p14:creationId xmlns:p14="http://schemas.microsoft.com/office/powerpoint/2010/main" val="192569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9788" y="365126"/>
            <a:ext cx="10515600" cy="872004"/>
          </a:xfrm>
        </p:spPr>
        <p:txBody>
          <a:bodyPr>
            <a:norm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9" name="Объект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439439"/>
            <a:ext cx="3054480" cy="3351352"/>
          </a:xfrm>
        </p:spPr>
      </p:pic>
      <p:sp>
        <p:nvSpPr>
          <p:cNvPr id="7" name="Текст 6"/>
          <p:cNvSpPr>
            <a:spLocks noGrp="1"/>
          </p:cNvSpPr>
          <p:nvPr>
            <p:ph type="body" sz="quarter" idx="3"/>
          </p:nvPr>
        </p:nvSpPr>
        <p:spPr>
          <a:xfrm>
            <a:off x="4612341" y="1826347"/>
            <a:ext cx="5962425" cy="938368"/>
          </a:xfrm>
        </p:spPr>
        <p:txBody>
          <a:bodyPr>
            <a:noAutofit/>
          </a:bodyPr>
          <a:lstStyle/>
          <a:p>
            <a:r>
              <a:rPr lang="ru-RU" b="0" dirty="0" smtClean="0">
                <a:latin typeface="Cambria" panose="02040503050406030204" pitchFamily="18" charset="0"/>
                <a:ea typeface="Cambria" panose="02040503050406030204" pitchFamily="18" charset="0"/>
              </a:rPr>
              <a:t>В методе </a:t>
            </a:r>
            <a:r>
              <a:rPr lang="en-US" b="0" dirty="0" smtClean="0">
                <a:latin typeface="Cambria" panose="02040503050406030204" pitchFamily="18" charset="0"/>
                <a:ea typeface="Cambria" panose="02040503050406030204" pitchFamily="18" charset="0"/>
              </a:rPr>
              <a:t>PauseGame </a:t>
            </a:r>
            <a:r>
              <a:rPr lang="ru-RU" b="0" dirty="0" smtClean="0">
                <a:latin typeface="Cambria" panose="02040503050406030204" pitchFamily="18" charset="0"/>
                <a:ea typeface="Cambria" panose="02040503050406030204" pitchFamily="18" charset="0"/>
              </a:rPr>
              <a:t>игра ставится на паузу. В центре экрана появляются кнопки «Продолжить» и «Меню»</a:t>
            </a:r>
            <a:endParaRPr lang="ru-RU" b="0" dirty="0">
              <a:latin typeface="Cambria" panose="02040503050406030204" pitchFamily="18" charset="0"/>
              <a:ea typeface="Cambria" panose="02040503050406030204" pitchFamily="18" charset="0"/>
            </a:endParaRPr>
          </a:p>
        </p:txBody>
      </p:sp>
      <p:pic>
        <p:nvPicPr>
          <p:cNvPr id="10" name="Объект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66560" y="3239476"/>
            <a:ext cx="4588828" cy="3102629"/>
          </a:xfrm>
        </p:spPr>
      </p:pic>
    </p:spTree>
    <p:extLst>
      <p:ext uri="{BB962C8B-B14F-4D97-AF65-F5344CB8AC3E}">
        <p14:creationId xmlns:p14="http://schemas.microsoft.com/office/powerpoint/2010/main" val="365542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172122"/>
            <a:ext cx="10515600" cy="871370"/>
          </a:xfrm>
        </p:spPr>
        <p:txBody>
          <a:bodyPr>
            <a:normAutofit/>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228398"/>
            <a:ext cx="4181899" cy="2524438"/>
          </a:xfrm>
        </p:spPr>
      </p:pic>
      <p:sp>
        <p:nvSpPr>
          <p:cNvPr id="5" name="Текст 4"/>
          <p:cNvSpPr>
            <a:spLocks noGrp="1"/>
          </p:cNvSpPr>
          <p:nvPr>
            <p:ph type="body" sz="quarter" idx="3"/>
          </p:nvPr>
        </p:nvSpPr>
        <p:spPr>
          <a:xfrm>
            <a:off x="564704" y="4866475"/>
            <a:ext cx="6083522" cy="1233111"/>
          </a:xfrm>
        </p:spPr>
        <p:txBody>
          <a:bodyPr>
            <a:noAutofit/>
          </a:bodyPr>
          <a:lstStyle/>
          <a:p>
            <a:r>
              <a:rPr lang="ru-RU" sz="2000" b="0" dirty="0" smtClean="0">
                <a:latin typeface="Cambria" panose="02040503050406030204" pitchFamily="18" charset="0"/>
                <a:ea typeface="Cambria" panose="02040503050406030204" pitchFamily="18" charset="0"/>
              </a:rPr>
              <a:t>В методе </a:t>
            </a:r>
            <a:r>
              <a:rPr lang="en-US" sz="2000" b="0" dirty="0" smtClean="0">
                <a:latin typeface="Cambria" panose="02040503050406030204" pitchFamily="18" charset="0"/>
                <a:ea typeface="Cambria" panose="02040503050406030204" pitchFamily="18" charset="0"/>
              </a:rPr>
              <a:t>EndGame </a:t>
            </a:r>
            <a:r>
              <a:rPr lang="ru-RU" sz="2000" b="0" dirty="0" smtClean="0">
                <a:latin typeface="Cambria" panose="02040503050406030204" pitchFamily="18" charset="0"/>
                <a:ea typeface="Cambria" panose="02040503050406030204" pitchFamily="18" charset="0"/>
              </a:rPr>
              <a:t>прописан конец игры, если у корабля заканчиваются жизни, то он взрывается. Как при паузе, игра замирает и появляются кнопки «Заново» и «Меню», в игру вернуться нельзя. Так же над кнопками будет написан рекорд и количество полученных монет, которые даются за убийство метеоров или пришельцев</a:t>
            </a:r>
            <a:endParaRPr lang="ru-RU" sz="2000" b="0" dirty="0">
              <a:latin typeface="Cambria" panose="02040503050406030204" pitchFamily="18" charset="0"/>
              <a:ea typeface="Cambria" panose="02040503050406030204" pitchFamily="18" charset="0"/>
            </a:endParaRPr>
          </a:p>
        </p:txBody>
      </p:sp>
      <p:pic>
        <p:nvPicPr>
          <p:cNvPr id="8" name="Объект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99482" y="2198134"/>
            <a:ext cx="4555906" cy="3109405"/>
          </a:xfrm>
        </p:spPr>
      </p:pic>
    </p:spTree>
    <p:extLst>
      <p:ext uri="{BB962C8B-B14F-4D97-AF65-F5344CB8AC3E}">
        <p14:creationId xmlns:p14="http://schemas.microsoft.com/office/powerpoint/2010/main" val="142238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732155"/>
          </a:xfrm>
        </p:spPr>
        <p:txBody>
          <a:bodyPr>
            <a:normAutofit fontScale="90000"/>
          </a:bodyPr>
          <a:lstStyle/>
          <a:p>
            <a:pPr algn="ctr"/>
            <a:r>
              <a:rPr lang="ru-RU" sz="5400" dirty="0" smtClean="0">
                <a:latin typeface="Bahnschrift Light" panose="020B0502040204020203" pitchFamily="34" charset="0"/>
              </a:rPr>
              <a:t>Реализация</a:t>
            </a:r>
            <a:endParaRPr lang="ru-RU" sz="5400" dirty="0">
              <a:latin typeface="Bahnschrift Light" panose="020B0502040204020203" pitchFamily="34" charset="0"/>
            </a:endParaRP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420010"/>
            <a:ext cx="3000691" cy="3221942"/>
          </a:xfrm>
        </p:spPr>
      </p:pic>
      <p:sp>
        <p:nvSpPr>
          <p:cNvPr id="5" name="Текст 4"/>
          <p:cNvSpPr>
            <a:spLocks noGrp="1"/>
          </p:cNvSpPr>
          <p:nvPr>
            <p:ph type="body" sz="quarter" idx="3"/>
          </p:nvPr>
        </p:nvSpPr>
        <p:spPr>
          <a:xfrm>
            <a:off x="4404602" y="2214884"/>
            <a:ext cx="6950786" cy="1052765"/>
          </a:xfrm>
        </p:spPr>
        <p:txBody>
          <a:bodyPr>
            <a:noAutofit/>
          </a:bodyPr>
          <a:lstStyle/>
          <a:p>
            <a:r>
              <a:rPr lang="ru-RU" b="0" dirty="0" smtClean="0">
                <a:latin typeface="Cambria" panose="02040503050406030204" pitchFamily="18" charset="0"/>
                <a:ea typeface="Cambria" panose="02040503050406030204" pitchFamily="18" charset="0"/>
              </a:rPr>
              <a:t>В методе </a:t>
            </a:r>
            <a:r>
              <a:rPr lang="en-US" b="0" dirty="0" smtClean="0">
                <a:latin typeface="Cambria" panose="02040503050406030204" pitchFamily="18" charset="0"/>
                <a:ea typeface="Cambria" panose="02040503050406030204" pitchFamily="18" charset="0"/>
              </a:rPr>
              <a:t>StartGame</a:t>
            </a:r>
            <a:r>
              <a:rPr lang="ru-RU" b="0" dirty="0" smtClean="0">
                <a:latin typeface="Cambria" panose="02040503050406030204" pitchFamily="18" charset="0"/>
                <a:ea typeface="Cambria" panose="02040503050406030204" pitchFamily="18" charset="0"/>
              </a:rPr>
              <a:t> реализовано стартовое меню. На нем мы можем заметить движущийся фон, кнопки «Играть», «Свойства» и «Выход». В правом верхнем углу показано количество монет,  а в левом – лучший результат</a:t>
            </a:r>
            <a:endParaRPr lang="ru-RU" b="0" dirty="0">
              <a:latin typeface="Cambria" panose="02040503050406030204" pitchFamily="18" charset="0"/>
              <a:ea typeface="Cambria" panose="02040503050406030204" pitchFamily="18" charset="0"/>
            </a:endParaRPr>
          </a:p>
        </p:txBody>
      </p:sp>
      <p:pic>
        <p:nvPicPr>
          <p:cNvPr id="8" name="Объект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476564" y="3448197"/>
            <a:ext cx="3878823" cy="2598876"/>
          </a:xfrm>
        </p:spPr>
      </p:pic>
    </p:spTree>
    <p:extLst>
      <p:ext uri="{BB962C8B-B14F-4D97-AF65-F5344CB8AC3E}">
        <p14:creationId xmlns:p14="http://schemas.microsoft.com/office/powerpoint/2010/main" val="42409142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386</Words>
  <Application>Microsoft Office PowerPoint</Application>
  <PresentationFormat>Широкоэкранный</PresentationFormat>
  <Paragraphs>28</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Bahnschrift Light</vt:lpstr>
      <vt:lpstr>Calibri</vt:lpstr>
      <vt:lpstr>Calibri Light</vt:lpstr>
      <vt:lpstr>Cambria</vt:lpstr>
      <vt:lpstr>Тема Office</vt:lpstr>
      <vt:lpstr>«Космострелялка» на pygame</vt:lpstr>
      <vt:lpstr>Введение</vt:lpstr>
      <vt:lpstr>Реализация</vt:lpstr>
      <vt:lpstr>Реализация</vt:lpstr>
      <vt:lpstr>Реализация</vt:lpstr>
      <vt:lpstr>Реализация</vt:lpstr>
      <vt:lpstr>Реализация</vt:lpstr>
      <vt:lpstr>Реализация</vt:lpstr>
      <vt:lpstr>Реализация</vt:lpstr>
      <vt:lpstr>Реализация</vt:lpstr>
      <vt:lpstr>Реализация</vt:lpstr>
      <vt:lpstr>Выводы,  возможности для доработки и развития</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«Космострелялка» на pygame</dc:title>
  <dc:creator>Nastya</dc:creator>
  <cp:lastModifiedBy>Ильин Владимир Александрович</cp:lastModifiedBy>
  <cp:revision>12</cp:revision>
  <dcterms:created xsi:type="dcterms:W3CDTF">2021-02-27T05:08:24Z</dcterms:created>
  <dcterms:modified xsi:type="dcterms:W3CDTF">2021-02-27T08:43:22Z</dcterms:modified>
</cp:coreProperties>
</file>