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  <p:sldId id="263" r:id="rId9"/>
    <p:sldId id="280" r:id="rId10"/>
    <p:sldId id="266" r:id="rId11"/>
    <p:sldId id="281" r:id="rId12"/>
    <p:sldId id="282" r:id="rId13"/>
    <p:sldId id="267" r:id="rId14"/>
    <p:sldId id="273" r:id="rId15"/>
    <p:sldId id="274" r:id="rId16"/>
    <p:sldId id="275" r:id="rId17"/>
    <p:sldId id="276" r:id="rId18"/>
    <p:sldId id="277" r:id="rId19"/>
    <p:sldId id="268" r:id="rId20"/>
    <p:sldId id="269" r:id="rId21"/>
    <p:sldId id="270" r:id="rId22"/>
    <p:sldId id="278" r:id="rId23"/>
    <p:sldId id="283" r:id="rId24"/>
    <p:sldId id="279" r:id="rId25"/>
    <p:sldId id="272" r:id="rId26"/>
    <p:sldId id="271" r:id="rId27"/>
    <p:sldId id="284" r:id="rId28"/>
    <p:sldId id="291" r:id="rId29"/>
    <p:sldId id="292" r:id="rId30"/>
    <p:sldId id="285" r:id="rId31"/>
    <p:sldId id="295" r:id="rId32"/>
    <p:sldId id="296" r:id="rId33"/>
    <p:sldId id="286" r:id="rId34"/>
    <p:sldId id="288" r:id="rId35"/>
    <p:sldId id="289" r:id="rId36"/>
    <p:sldId id="290" r:id="rId37"/>
    <p:sldId id="293" r:id="rId38"/>
    <p:sldId id="294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  <a:srgbClr val="FF1919"/>
    <a:srgbClr val="FE0000"/>
    <a:srgbClr val="595959"/>
    <a:srgbClr val="D9D9D9"/>
    <a:srgbClr val="D0CECE"/>
    <a:srgbClr val="EAEAEA"/>
    <a:srgbClr val="174275"/>
    <a:srgbClr val="FCF4B5"/>
    <a:srgbClr val="F5D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29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10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81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9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73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33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08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66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60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13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DE76-F39D-408F-AFFB-E8CD8FDAA89F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63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4DE76-F39D-408F-AFFB-E8CD8FDAA89F}" type="datetimeFigureOut">
              <a:rPr lang="fr-FR" smtClean="0"/>
              <a:t>05/08/2021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53FC6-AC40-4BA7-A720-73563D157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38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4.pn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microsoft.com/office/2007/relationships/hdphoto" Target="../media/hdphoto6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jpeg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microsoft.com/office/2007/relationships/hdphoto" Target="../media/hdphoto7.wdp"/><Relationship Id="rId12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5.png"/><Relationship Id="rId5" Type="http://schemas.openxmlformats.org/officeDocument/2006/relationships/image" Target="../media/image6.png"/><Relationship Id="rId10" Type="http://schemas.openxmlformats.org/officeDocument/2006/relationships/image" Target="../media/image34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microsoft.com/office/2007/relationships/hdphoto" Target="../media/hdphoto8.wdp"/><Relationship Id="rId3" Type="http://schemas.openxmlformats.org/officeDocument/2006/relationships/image" Target="../media/image5.png"/><Relationship Id="rId7" Type="http://schemas.microsoft.com/office/2007/relationships/hdphoto" Target="../media/hdphoto7.wdp"/><Relationship Id="rId12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5.png"/><Relationship Id="rId5" Type="http://schemas.openxmlformats.org/officeDocument/2006/relationships/image" Target="../media/image6.png"/><Relationship Id="rId10" Type="http://schemas.openxmlformats.org/officeDocument/2006/relationships/image" Target="../media/image25.png"/><Relationship Id="rId4" Type="http://schemas.microsoft.com/office/2007/relationships/hdphoto" Target="../media/hdphoto1.wdp"/><Relationship Id="rId9" Type="http://schemas.openxmlformats.org/officeDocument/2006/relationships/image" Target="../media/image22.png"/><Relationship Id="rId1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12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6.png"/><Relationship Id="rId10" Type="http://schemas.openxmlformats.org/officeDocument/2006/relationships/image" Target="../media/image34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personnel@fthmconsulting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t@fthmconsulting.co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jpe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1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12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microsoft.com/office/2007/relationships/hdphoto" Target="../media/hdphoto4.wdp"/><Relationship Id="rId5" Type="http://schemas.openxmlformats.org/officeDocument/2006/relationships/image" Target="../media/image6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80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564228" y="150520"/>
            <a:ext cx="5063544" cy="66793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2">
                <a:lumMod val="75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5200620" y="177950"/>
            <a:ext cx="2039548" cy="257790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708117" y="2755857"/>
            <a:ext cx="302455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tx2">
                    <a:lumMod val="50000"/>
                  </a:schemeClr>
                </a:solidFill>
                <a:latin typeface="Rockwell Condensed" panose="02060603050405020104" pitchFamily="18" charset="0"/>
                <a:ea typeface="Gadugi" panose="020B0502040204020203" pitchFamily="34" charset="0"/>
              </a:rPr>
              <a:t>Trombinoscope</a:t>
            </a:r>
            <a:endParaRPr lang="fr-FR" sz="3200" b="1" dirty="0">
              <a:solidFill>
                <a:schemeClr val="tx2">
                  <a:lumMod val="50000"/>
                </a:schemeClr>
              </a:solidFill>
              <a:latin typeface="Rockwell Condensed" panose="02060603050405020104" pitchFamily="18" charset="0"/>
              <a:ea typeface="Gadug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64047" y="3717098"/>
            <a:ext cx="3263906" cy="450761"/>
          </a:xfrm>
          <a:prstGeom prst="rect">
            <a:avLst/>
          </a:prstGeom>
          <a:solidFill>
            <a:schemeClr val="bg1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464047" y="4432283"/>
            <a:ext cx="3263906" cy="45076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006769" y="3788589"/>
            <a:ext cx="145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Nom d’utilisateur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006769" y="4496640"/>
            <a:ext cx="145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</a:rPr>
              <a:t>Mot de passe</a:t>
            </a:r>
            <a:endParaRPr lang="fr-FR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4829974" y="5276886"/>
            <a:ext cx="2532051" cy="386366"/>
          </a:xfrm>
          <a:prstGeom prst="roundRect">
            <a:avLst/>
          </a:prstGeom>
          <a:solidFill>
            <a:srgbClr val="17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386844" y="5276886"/>
            <a:ext cx="191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Se connecter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89" y="3721595"/>
            <a:ext cx="399586" cy="39958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49" y="4458003"/>
            <a:ext cx="346362" cy="346362"/>
          </a:xfrm>
          <a:prstGeom prst="rect">
            <a:avLst/>
          </a:prstGeom>
        </p:spPr>
      </p:pic>
      <p:sp>
        <p:nvSpPr>
          <p:cNvPr id="12" name="Bulle ronde 11"/>
          <p:cNvSpPr/>
          <p:nvPr/>
        </p:nvSpPr>
        <p:spPr>
          <a:xfrm>
            <a:off x="7956601" y="4804365"/>
            <a:ext cx="2683380" cy="128186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Pas de « mot de passe oublié »?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352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7859" y="632528"/>
            <a:ext cx="5801933" cy="60975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41580" y="127634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Modifier un profil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74074" y="126810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31736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30755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1807669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179247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19175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20044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19716" y="2562966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/>
              <a:t>Département à sa charge: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20593" y="757361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Associé</a:t>
            </a:r>
            <a:endParaRPr lang="fr-FR" sz="1400" dirty="0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8201693" y="870857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496877" y="3825819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151547" y="3818623"/>
            <a:ext cx="2874145" cy="3100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69723" y="424586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190183" y="4243982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40182" y="509573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151547" y="553177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Année: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859892" y="5583254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471633" y="554038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308765" y="5570891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7917283" y="5449315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5254581" y="609282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299655" y="1317175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Photo.jpg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5200916" y="1803146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RAMIANDRISOA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5203064" y="4236622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032 11 391 19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5188035" y="2714629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AMOA</a:t>
            </a:r>
            <a:endParaRPr lang="fr-FR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164427" y="3809414"/>
            <a:ext cx="2861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hramiandrisoa@fthmconsulting.com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242781" y="2200209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Hugo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123641" y="510463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Année:</a:t>
            </a:r>
            <a:endParaRPr lang="fr-FR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5831986" y="5156108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6443727" y="511324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7280859" y="5143744"/>
            <a:ext cx="1343713" cy="242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8673934" y="4976753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1" name="Rectangle 40"/>
          <p:cNvSpPr/>
          <p:nvPr/>
        </p:nvSpPr>
        <p:spPr>
          <a:xfrm>
            <a:off x="5188035" y="462820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5200916" y="462084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034 05 391 19</a:t>
            </a:r>
            <a:endParaRPr lang="fr-FR" sz="14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842974" y="4496468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5821261" y="5123190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2021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7235783" y="5086900"/>
            <a:ext cx="1602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Consultant senior</a:t>
            </a:r>
            <a:endParaRPr lang="fr-FR" sz="1400" dirty="0"/>
          </a:p>
        </p:txBody>
      </p:sp>
      <p:sp>
        <p:nvSpPr>
          <p:cNvPr id="46" name="Rectangle 45"/>
          <p:cNvSpPr/>
          <p:nvPr/>
        </p:nvSpPr>
        <p:spPr>
          <a:xfrm>
            <a:off x="6492559" y="6109405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5763291" y="2565785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5183753" y="2985168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ORGA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769738" y="2847187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6891271" y="3205786"/>
            <a:ext cx="417494" cy="473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51" name="Rectangle 50"/>
          <p:cNvSpPr/>
          <p:nvPr/>
        </p:nvSpPr>
        <p:spPr>
          <a:xfrm>
            <a:off x="5213796" y="3279828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Triangle isocèle 51"/>
          <p:cNvSpPr/>
          <p:nvPr/>
        </p:nvSpPr>
        <p:spPr>
          <a:xfrm rot="10800000">
            <a:off x="6555342" y="336020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92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9329" y="615788"/>
            <a:ext cx="8165208" cy="60771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262907" y="115910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Modifier un profil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212732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61257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19716" y="3567522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 à sa charge:</a:t>
            </a:r>
            <a:endParaRPr lang="fr-FR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5203064" y="1078911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Associé</a:t>
            </a:r>
            <a:endParaRPr lang="fr-FR" sz="1400" dirty="0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6349284" y="119531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274417" y="3689546"/>
            <a:ext cx="1528297" cy="298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8908959" y="3790037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507607" y="4273991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190184" y="4284964"/>
            <a:ext cx="2756078" cy="3164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69723" y="483830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190183" y="483641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40182" y="54048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042088" y="539124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Période: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782624" y="5429229"/>
            <a:ext cx="695448" cy="2469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562821" y="53987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406878" y="5429229"/>
            <a:ext cx="856438" cy="2326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0354610" y="533465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9118239" y="3612947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5203064" y="612096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6851559" y="4769221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6516709" y="612096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964899" y="1096038"/>
            <a:ext cx="225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d’utilisateur à créer :</a:t>
            </a:r>
            <a:endParaRPr lang="fr-FR" sz="1400" b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8348065" y="5413424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Lieu de travail:</a:t>
            </a:r>
            <a:endParaRPr lang="fr-FR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9721853" y="5406201"/>
            <a:ext cx="633448" cy="255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997778" y="4212427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3258352" y="31137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 d’appellation:</a:t>
            </a:r>
            <a:endParaRPr lang="fr-FR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5203064" y="311189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299655" y="158763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Photo.jpg</a:t>
            </a:r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5200916" y="2125117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RAMIANDRISOA</a:t>
            </a:r>
            <a:endParaRPr lang="fr-FR" sz="1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5242781" y="2625212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Hugo</a:t>
            </a:r>
            <a:endParaRPr lang="fr-FR" sz="1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5242781" y="3101065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Hugo</a:t>
            </a:r>
            <a:endParaRPr lang="fr-FR" sz="1400" dirty="0"/>
          </a:p>
        </p:txBody>
      </p:sp>
      <p:sp>
        <p:nvSpPr>
          <p:cNvPr id="44" name="Rectangle 43"/>
          <p:cNvSpPr/>
          <p:nvPr/>
        </p:nvSpPr>
        <p:spPr>
          <a:xfrm>
            <a:off x="5200915" y="368954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5242781" y="3680113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AMOA</a:t>
            </a:r>
            <a:endParaRPr lang="fr-FR" sz="1400" dirty="0"/>
          </a:p>
        </p:txBody>
      </p:sp>
      <p:sp>
        <p:nvSpPr>
          <p:cNvPr id="46" name="ZoneTexte 45"/>
          <p:cNvSpPr txBox="1"/>
          <p:nvPr/>
        </p:nvSpPr>
        <p:spPr>
          <a:xfrm>
            <a:off x="6812925" y="3555524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5155837" y="4284964"/>
            <a:ext cx="2975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hramiandrisoa@fthmconsulting.com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5203063" y="4829009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032 11 391 19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721107" y="5406201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03/2021</a:t>
            </a:r>
            <a:endParaRPr lang="fr-FR" sz="1400" dirty="0"/>
          </a:p>
        </p:txBody>
      </p:sp>
      <p:sp>
        <p:nvSpPr>
          <p:cNvPr id="50" name="ZoneTexte 49"/>
          <p:cNvSpPr txBox="1"/>
          <p:nvPr/>
        </p:nvSpPr>
        <p:spPr>
          <a:xfrm>
            <a:off x="9721853" y="5406201"/>
            <a:ext cx="683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FTHM</a:t>
            </a:r>
            <a:endParaRPr lang="fr-FR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7468060" y="5401515"/>
            <a:ext cx="76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Associé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552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9329" y="615788"/>
            <a:ext cx="8165208" cy="60771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262907" y="115910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Modifier un profil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212732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61257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58352" y="367804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Département:</a:t>
            </a:r>
            <a:endParaRPr lang="fr-FR" sz="1400" b="1" dirty="0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6349284" y="119531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274417" y="3689546"/>
            <a:ext cx="1528297" cy="298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8908959" y="3790037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507607" y="4273991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190184" y="4284964"/>
            <a:ext cx="2756078" cy="3164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69723" y="483830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190183" y="483641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40182" y="54048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042088" y="539124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Période: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782624" y="5429229"/>
            <a:ext cx="695448" cy="2469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562821" y="53987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406877" y="5429229"/>
            <a:ext cx="1008425" cy="5367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0354610" y="533465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9118239" y="3612947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5203064" y="612096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6851559" y="4769221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6516709" y="612096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964899" y="1096038"/>
            <a:ext cx="225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d’utilisateur à créer :</a:t>
            </a:r>
            <a:endParaRPr lang="fr-FR" sz="1400" b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8529193" y="540054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Lieu de travail:</a:t>
            </a:r>
            <a:endParaRPr lang="fr-FR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9721853" y="5406201"/>
            <a:ext cx="633448" cy="255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997778" y="4212427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3258352" y="31137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 d’appellation:</a:t>
            </a:r>
            <a:endParaRPr lang="fr-FR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5203064" y="311189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299655" y="158763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Photo.jpg</a:t>
            </a:r>
            <a:endParaRPr lang="fr-FR" sz="1400" dirty="0"/>
          </a:p>
        </p:txBody>
      </p:sp>
      <p:sp>
        <p:nvSpPr>
          <p:cNvPr id="43" name="Rectangle 42"/>
          <p:cNvSpPr/>
          <p:nvPr/>
        </p:nvSpPr>
        <p:spPr>
          <a:xfrm>
            <a:off x="5200915" y="368954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5242781" y="3680113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AMOA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6812925" y="3555524"/>
            <a:ext cx="4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5203063" y="4829009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032 11 391 19</a:t>
            </a:r>
            <a:endParaRPr lang="fr-FR" sz="1400" dirty="0"/>
          </a:p>
        </p:txBody>
      </p:sp>
      <p:sp>
        <p:nvSpPr>
          <p:cNvPr id="48" name="ZoneTexte 47"/>
          <p:cNvSpPr txBox="1"/>
          <p:nvPr/>
        </p:nvSpPr>
        <p:spPr>
          <a:xfrm>
            <a:off x="5733986" y="5406201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09/2020</a:t>
            </a:r>
            <a:endParaRPr lang="fr-FR" sz="1400" dirty="0"/>
          </a:p>
        </p:txBody>
      </p:sp>
      <p:sp>
        <p:nvSpPr>
          <p:cNvPr id="49" name="ZoneTexte 48"/>
          <p:cNvSpPr txBox="1"/>
          <p:nvPr/>
        </p:nvSpPr>
        <p:spPr>
          <a:xfrm>
            <a:off x="9721853" y="5406201"/>
            <a:ext cx="683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FTHM</a:t>
            </a:r>
            <a:endParaRPr lang="fr-FR" sz="1400" dirty="0"/>
          </a:p>
        </p:txBody>
      </p:sp>
      <p:sp>
        <p:nvSpPr>
          <p:cNvPr id="50" name="ZoneTexte 49"/>
          <p:cNvSpPr txBox="1"/>
          <p:nvPr/>
        </p:nvSpPr>
        <p:spPr>
          <a:xfrm>
            <a:off x="7392978" y="5447720"/>
            <a:ext cx="144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Consultant senior</a:t>
            </a:r>
            <a:endParaRPr lang="fr-FR" sz="1400" dirty="0"/>
          </a:p>
        </p:txBody>
      </p:sp>
      <p:sp>
        <p:nvSpPr>
          <p:cNvPr id="51" name="Rectangle 50"/>
          <p:cNvSpPr/>
          <p:nvPr/>
        </p:nvSpPr>
        <p:spPr>
          <a:xfrm>
            <a:off x="5203067" y="1087661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Consultant</a:t>
            </a:r>
            <a:endParaRPr lang="fr-FR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5257805" y="2139086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RANJALAHY</a:t>
            </a:r>
            <a:endParaRPr lang="fr-FR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228824" y="2626301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Mickaël</a:t>
            </a:r>
            <a:endParaRPr lang="fr-FR" sz="1400" dirty="0"/>
          </a:p>
        </p:txBody>
      </p:sp>
      <p:sp>
        <p:nvSpPr>
          <p:cNvPr id="54" name="ZoneTexte 53"/>
          <p:cNvSpPr txBox="1"/>
          <p:nvPr/>
        </p:nvSpPr>
        <p:spPr>
          <a:xfrm>
            <a:off x="5228824" y="3139100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Mickaël</a:t>
            </a:r>
            <a:endParaRPr lang="fr-FR" sz="1400" dirty="0"/>
          </a:p>
        </p:txBody>
      </p:sp>
      <p:sp>
        <p:nvSpPr>
          <p:cNvPr id="55" name="ZoneTexte 54"/>
          <p:cNvSpPr txBox="1"/>
          <p:nvPr/>
        </p:nvSpPr>
        <p:spPr>
          <a:xfrm>
            <a:off x="5190183" y="4286023"/>
            <a:ext cx="2682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mranjalahy@fthmconsulting.com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9264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836226" y="2954706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14382" y="3516989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7869598" y="352198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7538026" y="2450153"/>
            <a:ext cx="587301" cy="58994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7441783" y="3155302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7254628" y="1654464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33" name="Ellipse 32"/>
          <p:cNvSpPr/>
          <p:nvPr/>
        </p:nvSpPr>
        <p:spPr>
          <a:xfrm>
            <a:off x="7545601" y="1176174"/>
            <a:ext cx="541090" cy="525796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076014" y="179168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5039730" y="5605655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6" name="Ellipse 35"/>
          <p:cNvSpPr/>
          <p:nvPr/>
        </p:nvSpPr>
        <p:spPr>
          <a:xfrm>
            <a:off x="5643779" y="4242459"/>
            <a:ext cx="1267662" cy="1261080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306841" y="581877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43" name="Flèche droite 42"/>
          <p:cNvSpPr/>
          <p:nvPr/>
        </p:nvSpPr>
        <p:spPr>
          <a:xfrm rot="19879612">
            <a:off x="6827452" y="4761085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7061634" y="429374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7074816" y="429374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68893" y="469288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7108148" y="470798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68894" y="5113800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7108148" y="510267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242318" y="2351057"/>
            <a:ext cx="4892236" cy="1680193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5643779" y="2609152"/>
            <a:ext cx="4061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Voulez-vous vraiment supprimer le profil de « Tefy RANDRIAMANANTENA » ?</a:t>
            </a:r>
            <a:endParaRPr lang="fr-FR" b="1" dirty="0"/>
          </a:p>
        </p:txBody>
      </p:sp>
      <p:sp>
        <p:nvSpPr>
          <p:cNvPr id="53" name="Rectangle 52"/>
          <p:cNvSpPr/>
          <p:nvPr/>
        </p:nvSpPr>
        <p:spPr>
          <a:xfrm>
            <a:off x="6464837" y="3446703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Oui</a:t>
            </a:r>
            <a:endParaRPr lang="fr-FR" sz="1400" dirty="0"/>
          </a:p>
        </p:txBody>
      </p:sp>
      <p:sp>
        <p:nvSpPr>
          <p:cNvPr id="54" name="Rectangle 53"/>
          <p:cNvSpPr/>
          <p:nvPr/>
        </p:nvSpPr>
        <p:spPr>
          <a:xfrm>
            <a:off x="7836479" y="3443455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56" name="Triangle isocèle 55"/>
          <p:cNvSpPr/>
          <p:nvPr/>
        </p:nvSpPr>
        <p:spPr>
          <a:xfrm rot="10800000">
            <a:off x="8302980" y="1240973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Triangle isocèle 59"/>
          <p:cNvSpPr/>
          <p:nvPr/>
        </p:nvSpPr>
        <p:spPr>
          <a:xfrm rot="10800000">
            <a:off x="7139034" y="4125042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126089"/>
            <a:ext cx="396334" cy="218455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087194"/>
            <a:ext cx="304891" cy="304891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390" y="2069159"/>
            <a:ext cx="396334" cy="218455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192" y="2017388"/>
            <a:ext cx="304891" cy="304891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9990951" y="283107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11398823" y="283660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10120078" y="240128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847" y="296767"/>
            <a:ext cx="246206" cy="246206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05" y="103510"/>
            <a:ext cx="682101" cy="682101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02" y="182474"/>
            <a:ext cx="453863" cy="453863"/>
          </a:xfrm>
          <a:prstGeom prst="rect">
            <a:avLst/>
          </a:prstGeom>
        </p:spPr>
      </p:pic>
      <p:sp>
        <p:nvSpPr>
          <p:cNvPr id="72" name="ZoneTexte 71"/>
          <p:cNvSpPr txBox="1"/>
          <p:nvPr/>
        </p:nvSpPr>
        <p:spPr>
          <a:xfrm>
            <a:off x="6566340" y="643398"/>
            <a:ext cx="1249806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Liste du personnel</a:t>
            </a:r>
            <a:endParaRPr lang="fr-FR" sz="1200" b="1" dirty="0"/>
          </a:p>
        </p:txBody>
      </p:sp>
      <p:pic>
        <p:nvPicPr>
          <p:cNvPr id="73" name="Image 7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574" y="175244"/>
            <a:ext cx="518589" cy="518589"/>
          </a:xfrm>
          <a:prstGeom prst="rect">
            <a:avLst/>
          </a:prstGeom>
        </p:spPr>
      </p:pic>
      <p:sp>
        <p:nvSpPr>
          <p:cNvPr id="74" name="ZoneTexte 73"/>
          <p:cNvSpPr txBox="1"/>
          <p:nvPr/>
        </p:nvSpPr>
        <p:spPr>
          <a:xfrm>
            <a:off x="7611965" y="796718"/>
            <a:ext cx="1249806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Archives</a:t>
            </a:r>
            <a:endParaRPr lang="fr-FR" sz="1200" b="1" dirty="0"/>
          </a:p>
        </p:txBody>
      </p:sp>
      <p:pic>
        <p:nvPicPr>
          <p:cNvPr id="77" name="Image 7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37" y="256350"/>
            <a:ext cx="321791" cy="316427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5267609" y="667821"/>
            <a:ext cx="1533225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 Ajouter un personnel</a:t>
            </a:r>
            <a:endParaRPr lang="fr-FR" sz="1200" b="1" dirty="0"/>
          </a:p>
        </p:txBody>
      </p:sp>
      <p:sp>
        <p:nvSpPr>
          <p:cNvPr id="59" name="Rectangle 58"/>
          <p:cNvSpPr/>
          <p:nvPr/>
        </p:nvSpPr>
        <p:spPr>
          <a:xfrm>
            <a:off x="3733492" y="116628"/>
            <a:ext cx="944248" cy="1296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5" name="Imag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6" y="179718"/>
            <a:ext cx="1131486" cy="1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24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545463" y="2047742"/>
            <a:ext cx="68515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Harifenitra RAKOTOARISON</a:t>
            </a:r>
          </a:p>
          <a:p>
            <a:r>
              <a:rPr lang="fr-FR" dirty="0" smtClean="0"/>
              <a:t>Tantely RAZAFINDRAKOTO</a:t>
            </a:r>
          </a:p>
          <a:p>
            <a:r>
              <a:rPr lang="fr-FR" dirty="0" smtClean="0"/>
              <a:t>Zonampoina RAKOTOMALALA</a:t>
            </a:r>
          </a:p>
          <a:p>
            <a:r>
              <a:rPr lang="fr-FR" dirty="0" smtClean="0"/>
              <a:t>Larissa Sylvie RAMANANTSOALAZA</a:t>
            </a:r>
          </a:p>
          <a:p>
            <a:r>
              <a:rPr lang="fr-FR" dirty="0" smtClean="0"/>
              <a:t>Domoina Malala RAVELOSON</a:t>
            </a:r>
          </a:p>
          <a:p>
            <a:r>
              <a:rPr lang="fr-FR" dirty="0" smtClean="0"/>
              <a:t>Fidy RAJAONARISON</a:t>
            </a:r>
          </a:p>
          <a:p>
            <a:r>
              <a:rPr lang="fr-FR" dirty="0" smtClean="0"/>
              <a:t>Solofo ANDRIANTSALAMA</a:t>
            </a:r>
          </a:p>
          <a:p>
            <a:r>
              <a:rPr lang="fr-FR" dirty="0" smtClean="0"/>
              <a:t>Jacqueline RAVAOMALALA</a:t>
            </a:r>
          </a:p>
          <a:p>
            <a:r>
              <a:rPr lang="fr-FR" dirty="0" smtClean="0"/>
              <a:t>Bonaventure RANDRIANARIVONY</a:t>
            </a:r>
          </a:p>
          <a:p>
            <a:r>
              <a:rPr lang="fr-FR" dirty="0" smtClean="0"/>
              <a:t>Elysé RATSIMANIVA</a:t>
            </a:r>
          </a:p>
          <a:p>
            <a:r>
              <a:rPr lang="fr-FR" dirty="0" smtClean="0"/>
              <a:t>Heritiana Michael LABARRE</a:t>
            </a:r>
          </a:p>
          <a:p>
            <a:r>
              <a:rPr lang="fr-FR" dirty="0" smtClean="0"/>
              <a:t>Tina RAZAFINDRAKOTO</a:t>
            </a:r>
          </a:p>
          <a:p>
            <a:r>
              <a:rPr lang="fr-FR" dirty="0" smtClean="0"/>
              <a:t>Bruno RANAIVOHARIVONY</a:t>
            </a:r>
          </a:p>
          <a:p>
            <a:r>
              <a:rPr lang="fr-FR" dirty="0" smtClean="0"/>
              <a:t>Yves Silvère RANDRIANAINA</a:t>
            </a:r>
          </a:p>
          <a:p>
            <a:r>
              <a:rPr lang="fr-FR" dirty="0" smtClean="0"/>
              <a:t>Rojo RASOAMAHEFA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2087416"/>
            <a:ext cx="242556" cy="261580"/>
          </a:xfrm>
          <a:prstGeom prst="rect">
            <a:avLst/>
          </a:prstGeom>
        </p:spPr>
      </p:pic>
      <p:cxnSp>
        <p:nvCxnSpPr>
          <p:cNvPr id="16" name="Connecteur droit 15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2100926"/>
            <a:ext cx="216403" cy="216403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394995"/>
            <a:ext cx="216403" cy="216403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664823"/>
            <a:ext cx="242556" cy="261580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678333"/>
            <a:ext cx="216403" cy="216403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961035"/>
            <a:ext cx="242556" cy="26158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974545"/>
            <a:ext cx="216403" cy="216403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231489"/>
            <a:ext cx="242556" cy="26158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244999"/>
            <a:ext cx="216403" cy="21640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515453"/>
            <a:ext cx="216403" cy="216403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772401"/>
            <a:ext cx="242556" cy="261580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785911"/>
            <a:ext cx="216403" cy="216403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4055736"/>
            <a:ext cx="242556" cy="26158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4069246"/>
            <a:ext cx="216403" cy="216403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4328342"/>
            <a:ext cx="242556" cy="261580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4341852"/>
            <a:ext cx="216403" cy="216403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4598797"/>
            <a:ext cx="242556" cy="261580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4612307"/>
            <a:ext cx="216403" cy="216403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44" y="4867108"/>
            <a:ext cx="242556" cy="261580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43" y="4880618"/>
            <a:ext cx="216403" cy="21640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44" y="5150446"/>
            <a:ext cx="242556" cy="26158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43" y="5163956"/>
            <a:ext cx="216403" cy="216403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23" y="5420899"/>
            <a:ext cx="242556" cy="261580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434409"/>
            <a:ext cx="216403" cy="216403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23" y="5678476"/>
            <a:ext cx="242556" cy="26158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691986"/>
            <a:ext cx="216403" cy="216403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975318"/>
            <a:ext cx="216403" cy="216403"/>
          </a:xfrm>
          <a:prstGeom prst="rect">
            <a:avLst/>
          </a:prstGeom>
        </p:spPr>
      </p:pic>
      <p:sp>
        <p:nvSpPr>
          <p:cNvPr id="59" name="Flèche droite 58"/>
          <p:cNvSpPr/>
          <p:nvPr/>
        </p:nvSpPr>
        <p:spPr>
          <a:xfrm rot="19879612">
            <a:off x="1174471" y="1559344"/>
            <a:ext cx="226830" cy="291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86" y="3493790"/>
            <a:ext cx="255435" cy="255435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86" y="2370454"/>
            <a:ext cx="255435" cy="255435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796" y="5964777"/>
            <a:ext cx="255435" cy="25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6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èche droite 57"/>
          <p:cNvSpPr/>
          <p:nvPr/>
        </p:nvSpPr>
        <p:spPr>
          <a:xfrm rot="19879612">
            <a:off x="3214673" y="1710759"/>
            <a:ext cx="178839" cy="20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5683883" y="214556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5681735" y="242675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5681735" y="271009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5679587" y="3004163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5679587" y="32617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5679587" y="351931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5679587" y="380265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5692466" y="40859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04" y="1982213"/>
            <a:ext cx="370872" cy="370872"/>
          </a:xfrm>
          <a:prstGeom prst="rect">
            <a:avLst/>
          </a:prstGeom>
        </p:spPr>
      </p:pic>
      <p:sp>
        <p:nvSpPr>
          <p:cNvPr id="70" name="ZoneTexte 69"/>
          <p:cNvSpPr txBox="1"/>
          <p:nvPr/>
        </p:nvSpPr>
        <p:spPr>
          <a:xfrm>
            <a:off x="8055626" y="1854558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71" name="ZoneTexte 70"/>
          <p:cNvSpPr txBox="1"/>
          <p:nvPr/>
        </p:nvSpPr>
        <p:spPr>
          <a:xfrm>
            <a:off x="9545353" y="1867212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Procéder </a:t>
            </a:r>
            <a:endParaRPr lang="fr-FR" sz="1200" dirty="0"/>
          </a:p>
        </p:txBody>
      </p:sp>
      <p:sp>
        <p:nvSpPr>
          <p:cNvPr id="73" name="ZoneTexte 72"/>
          <p:cNvSpPr txBox="1"/>
          <p:nvPr/>
        </p:nvSpPr>
        <p:spPr>
          <a:xfrm>
            <a:off x="1545463" y="2047742"/>
            <a:ext cx="6851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</p:spTree>
    <p:extLst>
      <p:ext uri="{BB962C8B-B14F-4D97-AF65-F5344CB8AC3E}">
        <p14:creationId xmlns:p14="http://schemas.microsoft.com/office/powerpoint/2010/main" val="4067934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83883" y="214556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81735" y="242675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81735" y="271009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79587" y="3004163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679587" y="32617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5679587" y="351931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679587" y="380265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5692466" y="40859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04" y="1982213"/>
            <a:ext cx="370872" cy="370872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8055626" y="1854558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39" name="ZoneTexte 38"/>
          <p:cNvSpPr txBox="1"/>
          <p:nvPr/>
        </p:nvSpPr>
        <p:spPr>
          <a:xfrm>
            <a:off x="9545353" y="1867212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Procéder </a:t>
            </a:r>
            <a:endParaRPr lang="fr-FR" sz="1200" dirty="0"/>
          </a:p>
        </p:txBody>
      </p:sp>
      <p:sp>
        <p:nvSpPr>
          <p:cNvPr id="40" name="Flèche droite 39"/>
          <p:cNvSpPr/>
          <p:nvPr/>
        </p:nvSpPr>
        <p:spPr>
          <a:xfrm rot="19879612">
            <a:off x="9511779" y="2045487"/>
            <a:ext cx="178839" cy="20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4054022" y="2391508"/>
            <a:ext cx="4611676" cy="2560891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4799362" y="2544581"/>
            <a:ext cx="330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Authentifiez-vous pour procéder à la désactivation </a:t>
            </a:r>
            <a:endParaRPr lang="fr-FR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4054022" y="3518415"/>
            <a:ext cx="193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Nom d’utilisateur:</a:t>
            </a:r>
            <a:endParaRPr lang="fr-FR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4421440" y="3886268"/>
            <a:ext cx="193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Mot de passe:</a:t>
            </a:r>
            <a:endParaRPr lang="fr-FR" b="1" dirty="0"/>
          </a:p>
        </p:txBody>
      </p:sp>
      <p:sp>
        <p:nvSpPr>
          <p:cNvPr id="48" name="Rectangle 47"/>
          <p:cNvSpPr/>
          <p:nvPr/>
        </p:nvSpPr>
        <p:spPr>
          <a:xfrm>
            <a:off x="5175079" y="447381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Connecter</a:t>
            </a:r>
            <a:endParaRPr lang="fr-FR" sz="1400" dirty="0"/>
          </a:p>
        </p:txBody>
      </p:sp>
      <p:sp>
        <p:nvSpPr>
          <p:cNvPr id="49" name="Rectangle 48"/>
          <p:cNvSpPr/>
          <p:nvPr/>
        </p:nvSpPr>
        <p:spPr>
          <a:xfrm>
            <a:off x="5994041" y="3487127"/>
            <a:ext cx="2111228" cy="313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5994041" y="3905691"/>
            <a:ext cx="2111228" cy="313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6568225" y="447000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52" name="ZoneTexte 51"/>
          <p:cNvSpPr txBox="1"/>
          <p:nvPr/>
        </p:nvSpPr>
        <p:spPr>
          <a:xfrm>
            <a:off x="1545463" y="2047742"/>
            <a:ext cx="6851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</p:spTree>
    <p:extLst>
      <p:ext uri="{BB962C8B-B14F-4D97-AF65-F5344CB8AC3E}">
        <p14:creationId xmlns:p14="http://schemas.microsoft.com/office/powerpoint/2010/main" val="42468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381485"/>
            <a:ext cx="242556" cy="26158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394995"/>
            <a:ext cx="216403" cy="216403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961035"/>
            <a:ext cx="242556" cy="261580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974545"/>
            <a:ext cx="216403" cy="2164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231489"/>
            <a:ext cx="242556" cy="261580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244999"/>
            <a:ext cx="216403" cy="21640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501943"/>
            <a:ext cx="242556" cy="26158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515453"/>
            <a:ext cx="216403" cy="216403"/>
          </a:xfrm>
          <a:prstGeom prst="rect">
            <a:avLst/>
          </a:prstGeom>
        </p:spPr>
      </p:pic>
      <p:sp>
        <p:nvSpPr>
          <p:cNvPr id="58" name="Flèche droite 57"/>
          <p:cNvSpPr/>
          <p:nvPr/>
        </p:nvSpPr>
        <p:spPr>
          <a:xfrm rot="19879612">
            <a:off x="5152969" y="1684844"/>
            <a:ext cx="226830" cy="291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1545464" y="2059280"/>
            <a:ext cx="42504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1524">
            <a:off x="5997090" y="2127910"/>
            <a:ext cx="352804" cy="224227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45" b="9458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1524">
            <a:off x="5994942" y="2679559"/>
            <a:ext cx="352804" cy="224227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45" b="9458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1524">
            <a:off x="5993953" y="3774091"/>
            <a:ext cx="352804" cy="224227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45" b="9458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1524">
            <a:off x="5995343" y="4057426"/>
            <a:ext cx="352804" cy="22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29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Archives </a:t>
            </a:r>
            <a:endParaRPr lang="fr-FR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83883" y="214556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81735" y="242675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81735" y="271009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679587" y="3004163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5679587" y="32617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679587" y="351931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5679587" y="380265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5692466" y="40859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04" y="1982213"/>
            <a:ext cx="370872" cy="370872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8055626" y="1854558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40" name="ZoneTexte 39"/>
          <p:cNvSpPr txBox="1"/>
          <p:nvPr/>
        </p:nvSpPr>
        <p:spPr>
          <a:xfrm>
            <a:off x="9545353" y="1867212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Restaurer </a:t>
            </a:r>
            <a:endParaRPr lang="fr-FR" sz="1200" dirty="0"/>
          </a:p>
        </p:txBody>
      </p:sp>
      <p:sp>
        <p:nvSpPr>
          <p:cNvPr id="41" name="ZoneTexte 40"/>
          <p:cNvSpPr txBox="1"/>
          <p:nvPr/>
        </p:nvSpPr>
        <p:spPr>
          <a:xfrm>
            <a:off x="1545463" y="2047742"/>
            <a:ext cx="6851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28" y="2547560"/>
            <a:ext cx="370872" cy="3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71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57995" y="39396"/>
            <a:ext cx="1358980" cy="174171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9187543" y="261257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538856" y="261257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9739084" y="21771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836226" y="2954706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14382" y="3516989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7869598" y="352198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7488722" y="2295989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7441783" y="3155302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7293277" y="1268387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7488592" y="178111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7850681" y="1781110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7454400" y="558689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076014" y="1480519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5039730" y="5605655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6" name="Ellipse 35"/>
          <p:cNvSpPr/>
          <p:nvPr/>
        </p:nvSpPr>
        <p:spPr>
          <a:xfrm>
            <a:off x="5643779" y="4242459"/>
            <a:ext cx="1267662" cy="1261080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à coins arrondis 36"/>
          <p:cNvSpPr/>
          <p:nvPr/>
        </p:nvSpPr>
        <p:spPr>
          <a:xfrm>
            <a:off x="5921455" y="6101003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à coins arrondis 37"/>
          <p:cNvSpPr/>
          <p:nvPr/>
        </p:nvSpPr>
        <p:spPr>
          <a:xfrm>
            <a:off x="6315515" y="6097652"/>
            <a:ext cx="275771" cy="251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306841" y="581877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6987226" y="3893615"/>
            <a:ext cx="612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…</a:t>
            </a:r>
            <a:endParaRPr lang="fr-FR" sz="2800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8296087" y="2031546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2" name="ZoneTexte 41"/>
          <p:cNvSpPr txBox="1"/>
          <p:nvPr/>
        </p:nvSpPr>
        <p:spPr>
          <a:xfrm>
            <a:off x="8262755" y="240115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3" name="Flèche droite 42"/>
          <p:cNvSpPr/>
          <p:nvPr/>
        </p:nvSpPr>
        <p:spPr>
          <a:xfrm rot="19879612">
            <a:off x="6836001" y="5199271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7061634" y="429374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7074816" y="429374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68893" y="469288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7108148" y="470798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68894" y="5113800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7108148" y="510267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9870876" y="663205"/>
            <a:ext cx="2569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Ajouter un personnel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8746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82736" y="8357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2736" y="120113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4627" y="159790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4626" y="205043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4625" y="249758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84624" y="296463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4623" y="336996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33449" y="248923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191123" y="248378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9305941" y="220567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4029451" y="2320121"/>
            <a:ext cx="1484080" cy="143511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3978413" y="3793235"/>
            <a:ext cx="195642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Thierry </a:t>
            </a:r>
            <a:r>
              <a:rPr lang="fr-FR" sz="1700" b="1" dirty="0" smtClean="0"/>
              <a:t>RAJAONA</a:t>
            </a:r>
            <a:endParaRPr lang="fr-FR" sz="1700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10009106" y="3785914"/>
            <a:ext cx="27577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/>
              <a:t>Fidelis RANDRIANIRINA</a:t>
            </a:r>
            <a:endParaRPr lang="fr-FR" sz="17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6230087" y="3777581"/>
            <a:ext cx="27577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/>
              <a:t>Xavier MICHEL</a:t>
            </a:r>
            <a:endParaRPr lang="fr-FR" sz="1700" b="1" dirty="0"/>
          </a:p>
        </p:txBody>
      </p:sp>
      <p:sp>
        <p:nvSpPr>
          <p:cNvPr id="40" name="Ellipse 39"/>
          <p:cNvSpPr/>
          <p:nvPr/>
        </p:nvSpPr>
        <p:spPr>
          <a:xfrm>
            <a:off x="6196736" y="2321536"/>
            <a:ext cx="1484080" cy="1442059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8205405" y="2310495"/>
            <a:ext cx="1484080" cy="1442059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10442723" y="2324457"/>
            <a:ext cx="1484080" cy="1442059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7893607" y="3777580"/>
            <a:ext cx="27577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/>
              <a:t>Hugo RAMIANDRISOA</a:t>
            </a:r>
            <a:endParaRPr lang="fr-FR" sz="1700" b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4152909" y="4063008"/>
            <a:ext cx="136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Associé-Gérant</a:t>
            </a:r>
            <a:endParaRPr lang="fr-FR" sz="1400" b="1" dirty="0"/>
          </a:p>
        </p:txBody>
      </p:sp>
      <p:sp>
        <p:nvSpPr>
          <p:cNvPr id="54" name="ZoneTexte 53"/>
          <p:cNvSpPr txBox="1"/>
          <p:nvPr/>
        </p:nvSpPr>
        <p:spPr>
          <a:xfrm>
            <a:off x="8661004" y="4042028"/>
            <a:ext cx="128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Associé</a:t>
            </a:r>
            <a:endParaRPr lang="fr-FR" sz="1400" b="1" dirty="0"/>
          </a:p>
        </p:txBody>
      </p:sp>
      <p:sp>
        <p:nvSpPr>
          <p:cNvPr id="55" name="ZoneTexte 54"/>
          <p:cNvSpPr txBox="1"/>
          <p:nvPr/>
        </p:nvSpPr>
        <p:spPr>
          <a:xfrm>
            <a:off x="6184999" y="4077257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56" name="ZoneTexte 55"/>
          <p:cNvSpPr txBox="1"/>
          <p:nvPr/>
        </p:nvSpPr>
        <p:spPr>
          <a:xfrm>
            <a:off x="10806833" y="4063008"/>
            <a:ext cx="128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Associé</a:t>
            </a:r>
            <a:endParaRPr lang="fr-FR" sz="14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27" y="230592"/>
            <a:ext cx="335380" cy="33538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387" y="4387440"/>
            <a:ext cx="396334" cy="21845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39" y="4348545"/>
            <a:ext cx="304891" cy="30489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014" y="4411050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966" y="4372155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907" y="4385292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617" y="4346397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323" y="4423929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275" y="4385034"/>
            <a:ext cx="304891" cy="304891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95" b="97094" l="119" r="98095">
                        <a14:foregroundMark x1="61071" y1="16102" x2="61071" y2="16102"/>
                        <a14:foregroundMark x1="73214" y1="44915" x2="73214" y2="44915"/>
                        <a14:foregroundMark x1="69881" y1="72881" x2="69881" y2="7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479" y="191955"/>
            <a:ext cx="392005" cy="385471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9451" y="2320122"/>
            <a:ext cx="1484080" cy="1443438"/>
          </a:xfrm>
          <a:prstGeom prst="ellipse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4739" y="2302364"/>
            <a:ext cx="1507482" cy="1461196"/>
          </a:xfrm>
          <a:prstGeom prst="ellipse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1" b="27127"/>
          <a:stretch/>
        </p:blipFill>
        <p:spPr>
          <a:xfrm>
            <a:off x="8207125" y="2302364"/>
            <a:ext cx="1484080" cy="1458323"/>
          </a:xfrm>
          <a:prstGeom prst="ellipse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2" b="29228"/>
          <a:stretch/>
        </p:blipFill>
        <p:spPr>
          <a:xfrm>
            <a:off x="10429844" y="2268853"/>
            <a:ext cx="1561187" cy="1569091"/>
          </a:xfrm>
          <a:prstGeom prst="ellipse">
            <a:avLst/>
          </a:prstGeom>
        </p:spPr>
      </p:pic>
      <p:sp>
        <p:nvSpPr>
          <p:cNvPr id="29" name="Bulle ronde 28"/>
          <p:cNvSpPr/>
          <p:nvPr/>
        </p:nvSpPr>
        <p:spPr>
          <a:xfrm>
            <a:off x="6358071" y="4787653"/>
            <a:ext cx="5390408" cy="159806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C’est la page d’accueil ? Si oui, est ce que tu prends les ajouts récents ou les plus fréquemment consultés ou c’est aléatoire ?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4393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09754" y="0"/>
            <a:ext cx="1358980" cy="174171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68734" y="870857"/>
            <a:ext cx="533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Fiche d’habilitation</a:t>
            </a:r>
            <a:endParaRPr lang="fr-FR" sz="36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9407237" y="1781554"/>
            <a:ext cx="2569029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Nouvelle demande</a:t>
            </a:r>
            <a:endParaRPr lang="fr-FR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706770" y="2837053"/>
            <a:ext cx="8696798" cy="1872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13524" y="3267784"/>
            <a:ext cx="10773826" cy="3744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06769" y="3648068"/>
            <a:ext cx="8696799" cy="35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06769" y="3992264"/>
            <a:ext cx="10780581" cy="337902"/>
          </a:xfrm>
          <a:prstGeom prst="rect">
            <a:avLst/>
          </a:prstGeom>
          <a:solidFill>
            <a:srgbClr val="D0CE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275008" y="2837055"/>
            <a:ext cx="4301544" cy="1812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576552" y="2845367"/>
            <a:ext cx="1983347" cy="1868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713524" y="2840750"/>
            <a:ext cx="4314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Liste des demandes d’habilitations</a:t>
            </a:r>
            <a:endParaRPr lang="fr-FR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5653825" y="2858710"/>
            <a:ext cx="17772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Date</a:t>
            </a:r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7425695" y="2810512"/>
            <a:ext cx="20642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Historique des modifications</a:t>
            </a:r>
            <a:endParaRPr lang="fr-FR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9407235" y="2837053"/>
            <a:ext cx="2080115" cy="1872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732526" y="3244409"/>
            <a:ext cx="420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E125 Gestion des habilitations 564 CBJ RH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713523" y="3596663"/>
            <a:ext cx="420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E125 Gestion des habilitations 564 Modif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707399" y="3941587"/>
            <a:ext cx="420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E125 Gestion des habilitations 564 Modif2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044309" y="3258355"/>
            <a:ext cx="12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09-05-21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6044308" y="3606085"/>
            <a:ext cx="12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12-05-21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044307" y="3952522"/>
            <a:ext cx="12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13-05-21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8056989" y="3314675"/>
            <a:ext cx="12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Création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7597965" y="3687799"/>
            <a:ext cx="22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Changement de matricule</a:t>
            </a:r>
            <a:endParaRPr lang="fr-FR" sz="1200" dirty="0"/>
          </a:p>
        </p:txBody>
      </p:sp>
      <p:sp>
        <p:nvSpPr>
          <p:cNvPr id="31" name="ZoneTexte 30"/>
          <p:cNvSpPr txBox="1"/>
          <p:nvPr/>
        </p:nvSpPr>
        <p:spPr>
          <a:xfrm>
            <a:off x="7661514" y="4031995"/>
            <a:ext cx="227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Routage d’adresse mail</a:t>
            </a:r>
            <a:endParaRPr lang="fr-FR" sz="1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699" y="3317284"/>
            <a:ext cx="261147" cy="261147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760" y="3649758"/>
            <a:ext cx="261147" cy="261147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759" y="4006833"/>
            <a:ext cx="261147" cy="26114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751" y="412124"/>
            <a:ext cx="458733" cy="458733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9760065" y="2899116"/>
            <a:ext cx="20642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Commentaire</a:t>
            </a:r>
            <a:endParaRPr lang="fr-FR" sz="1400" b="1" dirty="0"/>
          </a:p>
        </p:txBody>
      </p:sp>
      <p:cxnSp>
        <p:nvCxnSpPr>
          <p:cNvPr id="17" name="Connecteur droit 16"/>
          <p:cNvCxnSpPr/>
          <p:nvPr/>
        </p:nvCxnSpPr>
        <p:spPr>
          <a:xfrm flipH="1">
            <a:off x="10032642" y="2858710"/>
            <a:ext cx="12879" cy="185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0257407" y="3314005"/>
            <a:ext cx="12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GLPI n° 6048</a:t>
            </a:r>
            <a:endParaRPr lang="fr-FR" sz="1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10242819" y="3670754"/>
            <a:ext cx="12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GLPI n° 6049</a:t>
            </a:r>
            <a:endParaRPr 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10247626" y="4016917"/>
            <a:ext cx="125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GLPI n° 6070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336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18" name="Image 17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187543" y="261257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1538856" y="261257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9739084" y="21771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lèche droite 21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836226" y="2954706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4" name="Ellipse 23"/>
          <p:cNvSpPr/>
          <p:nvPr/>
        </p:nvSpPr>
        <p:spPr>
          <a:xfrm>
            <a:off x="7488722" y="2295989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7441783" y="3155302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7293277" y="1268387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7" name="Ellipse 26"/>
          <p:cNvSpPr/>
          <p:nvPr/>
        </p:nvSpPr>
        <p:spPr>
          <a:xfrm>
            <a:off x="7454400" y="558689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7076014" y="1480519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5039730" y="5605655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0" name="Ellipse 29"/>
          <p:cNvSpPr/>
          <p:nvPr/>
        </p:nvSpPr>
        <p:spPr>
          <a:xfrm>
            <a:off x="5643779" y="4242459"/>
            <a:ext cx="1267662" cy="1261080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5306841" y="581877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32" name="Flèche droite 31"/>
          <p:cNvSpPr/>
          <p:nvPr/>
        </p:nvSpPr>
        <p:spPr>
          <a:xfrm rot="19879612">
            <a:off x="6842100" y="4090992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7061634" y="429374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074816" y="429374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68893" y="469288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108148" y="470798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68894" y="5113800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7108148" y="510267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9870876" y="663205"/>
            <a:ext cx="2569029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Ajouter un personnel</a:t>
            </a:r>
            <a:endParaRPr lang="fr-FR" sz="1600" b="1" dirty="0"/>
          </a:p>
        </p:txBody>
      </p:sp>
      <p:sp>
        <p:nvSpPr>
          <p:cNvPr id="40" name="Triangle isocèle 39"/>
          <p:cNvSpPr/>
          <p:nvPr/>
        </p:nvSpPr>
        <p:spPr>
          <a:xfrm rot="10800000">
            <a:off x="8315860" y="51949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riangle isocèle 40"/>
          <p:cNvSpPr/>
          <p:nvPr/>
        </p:nvSpPr>
        <p:spPr>
          <a:xfrm rot="10800000">
            <a:off x="8315860" y="2318287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riangle isocèle 41"/>
          <p:cNvSpPr/>
          <p:nvPr/>
        </p:nvSpPr>
        <p:spPr>
          <a:xfrm rot="10800000">
            <a:off x="7104256" y="4139033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559" y="243471"/>
            <a:ext cx="335380" cy="33538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126089"/>
            <a:ext cx="396334" cy="218455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087194"/>
            <a:ext cx="304891" cy="30489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3473040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3434145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435" y="1785905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387" y="1747010"/>
            <a:ext cx="304891" cy="304891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7089211" y="5517411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6832568" y="5554194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Historique-info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4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90951" y="283107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398823" y="283660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0120078" y="240128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800834" y="3830760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Ellipse 25"/>
          <p:cNvSpPr/>
          <p:nvPr/>
        </p:nvSpPr>
        <p:spPr>
          <a:xfrm>
            <a:off x="7519066" y="3211116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441783" y="4018186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7306155" y="2247182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9" name="Ellipse 28"/>
          <p:cNvSpPr/>
          <p:nvPr/>
        </p:nvSpPr>
        <p:spPr>
          <a:xfrm>
            <a:off x="7519065" y="1537645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7088892" y="245931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039730" y="5914750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2" name="Ellipse 31"/>
          <p:cNvSpPr/>
          <p:nvPr/>
        </p:nvSpPr>
        <p:spPr>
          <a:xfrm>
            <a:off x="5789925" y="4928726"/>
            <a:ext cx="924446" cy="92045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5306841" y="6141560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Consultant junior</a:t>
            </a:r>
            <a:endParaRPr lang="fr-FR" sz="1400" b="1" dirty="0"/>
          </a:p>
        </p:txBody>
      </p:sp>
      <p:sp>
        <p:nvSpPr>
          <p:cNvPr id="34" name="Flèche droite 33"/>
          <p:cNvSpPr/>
          <p:nvPr/>
        </p:nvSpPr>
        <p:spPr>
          <a:xfrm rot="19879612">
            <a:off x="6802937" y="4784857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7061634" y="509223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074816" y="509223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68893" y="549137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7108148" y="550647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81773" y="5911851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7056632" y="590116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651778" y="506428"/>
            <a:ext cx="1414634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 Ajouter un personnel</a:t>
            </a:r>
            <a:endParaRPr lang="fr-FR" sz="1100" b="1" dirty="0"/>
          </a:p>
        </p:txBody>
      </p:sp>
      <p:sp>
        <p:nvSpPr>
          <p:cNvPr id="42" name="Triangle isocèle 41"/>
          <p:cNvSpPr/>
          <p:nvPr/>
        </p:nvSpPr>
        <p:spPr>
          <a:xfrm rot="10800000">
            <a:off x="8328738" y="149829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isocèle 42"/>
          <p:cNvSpPr/>
          <p:nvPr/>
        </p:nvSpPr>
        <p:spPr>
          <a:xfrm rot="10800000">
            <a:off x="8315859" y="322198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riangle isocèle 43"/>
          <p:cNvSpPr/>
          <p:nvPr/>
        </p:nvSpPr>
        <p:spPr>
          <a:xfrm rot="10800000">
            <a:off x="6998060" y="484762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847" y="296767"/>
            <a:ext cx="246206" cy="246206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435184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396289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4335924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4297029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13" y="2764700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65" y="2725805"/>
            <a:ext cx="304891" cy="304891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75" y="128924"/>
            <a:ext cx="495369" cy="495369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81" y="188576"/>
            <a:ext cx="317852" cy="317852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5598522" y="515469"/>
            <a:ext cx="1080215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Liste du personnel</a:t>
            </a:r>
            <a:endParaRPr lang="fr-FR" sz="1100" b="1" dirty="0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865" y="186525"/>
            <a:ext cx="339742" cy="339742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6312022" y="570327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Archives</a:t>
            </a:r>
            <a:endParaRPr lang="fr-FR" sz="1100" b="1" dirty="0"/>
          </a:p>
        </p:txBody>
      </p:sp>
      <p:sp>
        <p:nvSpPr>
          <p:cNvPr id="57" name="Rectangle 56"/>
          <p:cNvSpPr/>
          <p:nvPr/>
        </p:nvSpPr>
        <p:spPr>
          <a:xfrm>
            <a:off x="7082681" y="6331650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7053563" y="6331848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Historique-info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509" y="211362"/>
            <a:ext cx="298489" cy="328693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7137977" y="570327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Notifications</a:t>
            </a:r>
            <a:endParaRPr lang="fr-FR" sz="1100" b="1" dirty="0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37" y="256350"/>
            <a:ext cx="321791" cy="31642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707" y="145593"/>
            <a:ext cx="471712" cy="471712"/>
          </a:xfrm>
          <a:prstGeom prst="rect">
            <a:avLst/>
          </a:prstGeom>
        </p:spPr>
      </p:pic>
      <p:sp>
        <p:nvSpPr>
          <p:cNvPr id="62" name="ZoneTexte 61"/>
          <p:cNvSpPr txBox="1"/>
          <p:nvPr/>
        </p:nvSpPr>
        <p:spPr>
          <a:xfrm>
            <a:off x="8055660" y="567425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Paramètres</a:t>
            </a:r>
            <a:endParaRPr lang="fr-FR" sz="1100" b="1" dirty="0"/>
          </a:p>
        </p:txBody>
      </p:sp>
      <p:sp>
        <p:nvSpPr>
          <p:cNvPr id="63" name="Rectangle 62"/>
          <p:cNvSpPr/>
          <p:nvPr/>
        </p:nvSpPr>
        <p:spPr>
          <a:xfrm>
            <a:off x="3733492" y="116628"/>
            <a:ext cx="944248" cy="1296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6" y="179718"/>
            <a:ext cx="1131486" cy="1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65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90951" y="283107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398823" y="283660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0120078" y="240128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800834" y="3830760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Ellipse 25"/>
          <p:cNvSpPr/>
          <p:nvPr/>
        </p:nvSpPr>
        <p:spPr>
          <a:xfrm>
            <a:off x="7519066" y="3211116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441783" y="4018186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7306155" y="2247182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9" name="Ellipse 28"/>
          <p:cNvSpPr/>
          <p:nvPr/>
        </p:nvSpPr>
        <p:spPr>
          <a:xfrm>
            <a:off x="7519065" y="1537645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7088892" y="245931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039730" y="5914750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Génie RAVAOHARISOA</a:t>
            </a:r>
            <a:endParaRPr lang="fr-FR" sz="1400" b="1" dirty="0"/>
          </a:p>
        </p:txBody>
      </p:sp>
      <p:sp>
        <p:nvSpPr>
          <p:cNvPr id="32" name="Ellipse 31"/>
          <p:cNvSpPr/>
          <p:nvPr/>
        </p:nvSpPr>
        <p:spPr>
          <a:xfrm>
            <a:off x="5789925" y="4928726"/>
            <a:ext cx="924446" cy="92045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5306841" y="6141560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Consultant junior</a:t>
            </a:r>
            <a:endParaRPr lang="fr-FR" sz="1400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4651778" y="506428"/>
            <a:ext cx="1414634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 Ajouter un personnel</a:t>
            </a:r>
            <a:endParaRPr lang="fr-FR" sz="1100" b="1" dirty="0"/>
          </a:p>
        </p:txBody>
      </p:sp>
      <p:sp>
        <p:nvSpPr>
          <p:cNvPr id="42" name="Triangle isocèle 41"/>
          <p:cNvSpPr/>
          <p:nvPr/>
        </p:nvSpPr>
        <p:spPr>
          <a:xfrm rot="10800000">
            <a:off x="8328738" y="149829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isocèle 42"/>
          <p:cNvSpPr/>
          <p:nvPr/>
        </p:nvSpPr>
        <p:spPr>
          <a:xfrm rot="10800000">
            <a:off x="8315859" y="322198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847" y="296767"/>
            <a:ext cx="246206" cy="246206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435184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396289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4335924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4297029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13" y="2764700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65" y="2725805"/>
            <a:ext cx="304891" cy="304891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75" y="128924"/>
            <a:ext cx="495369" cy="495369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81" y="188576"/>
            <a:ext cx="317852" cy="317852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5598522" y="515469"/>
            <a:ext cx="1080215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Liste du personnel</a:t>
            </a:r>
            <a:endParaRPr lang="fr-FR" sz="1100" b="1" dirty="0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865" y="186525"/>
            <a:ext cx="339742" cy="339742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6312022" y="570327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Archives</a:t>
            </a:r>
            <a:endParaRPr lang="fr-FR" sz="1100" b="1" dirty="0"/>
          </a:p>
        </p:txBody>
      </p:sp>
      <p:sp>
        <p:nvSpPr>
          <p:cNvPr id="60" name="ZoneTexte 59"/>
          <p:cNvSpPr txBox="1"/>
          <p:nvPr/>
        </p:nvSpPr>
        <p:spPr>
          <a:xfrm>
            <a:off x="7137977" y="570327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Notifications</a:t>
            </a:r>
            <a:endParaRPr lang="fr-FR" sz="1100" b="1" dirty="0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37" y="256350"/>
            <a:ext cx="321791" cy="316427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707" y="145593"/>
            <a:ext cx="471712" cy="471712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8055660" y="567425"/>
            <a:ext cx="124980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/>
              <a:t>Paramètres</a:t>
            </a:r>
            <a:endParaRPr lang="fr-FR" sz="1100" b="1" dirty="0"/>
          </a:p>
        </p:txBody>
      </p:sp>
      <p:sp>
        <p:nvSpPr>
          <p:cNvPr id="64" name="Rectangle 63"/>
          <p:cNvSpPr/>
          <p:nvPr/>
        </p:nvSpPr>
        <p:spPr>
          <a:xfrm>
            <a:off x="7306155" y="1067987"/>
            <a:ext cx="3278695" cy="10154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7306155" y="1101111"/>
            <a:ext cx="3193673" cy="92333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BPOCOMPTA : Rivosoa Jimmy RANDRIANRISON doit être désactivé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306154" y="2126055"/>
            <a:ext cx="3278695" cy="7278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/>
          <p:cNvSpPr txBox="1"/>
          <p:nvPr/>
        </p:nvSpPr>
        <p:spPr>
          <a:xfrm>
            <a:off x="7306154" y="2131531"/>
            <a:ext cx="3395442" cy="64633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CCIAL : Sandrine RAKOTOVAO doit être habilité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3125" b="88542" l="35639" r="80891">
                        <a14:foregroundMark x1="45252" y1="32708" x2="45252" y2="32708"/>
                        <a14:foregroundMark x1="55100" y1="33125" x2="55100" y2="33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222" t="14104" r="34834"/>
          <a:stretch/>
        </p:blipFill>
        <p:spPr>
          <a:xfrm>
            <a:off x="7467782" y="12512"/>
            <a:ext cx="539602" cy="842865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7332217" y="12512"/>
            <a:ext cx="847474" cy="1035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3733492" y="116628"/>
            <a:ext cx="944248" cy="1296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6" y="179718"/>
            <a:ext cx="1131486" cy="1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20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90951" y="283107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398823" y="283660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0120078" y="240128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Flèche droite 23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6034221" y="3866930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Ellipse 25"/>
          <p:cNvSpPr/>
          <p:nvPr/>
        </p:nvSpPr>
        <p:spPr>
          <a:xfrm>
            <a:off x="6759212" y="3211116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6714580" y="4044551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6560729" y="2196015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9" name="Ellipse 28"/>
          <p:cNvSpPr/>
          <p:nvPr/>
        </p:nvSpPr>
        <p:spPr>
          <a:xfrm>
            <a:off x="6759211" y="1537645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6417106" y="240781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039730" y="5914750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2" name="Ellipse 31"/>
          <p:cNvSpPr/>
          <p:nvPr/>
        </p:nvSpPr>
        <p:spPr>
          <a:xfrm>
            <a:off x="5789925" y="4928726"/>
            <a:ext cx="924446" cy="92045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5306841" y="6141560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Consultant junior</a:t>
            </a:r>
            <a:endParaRPr lang="fr-FR" sz="1400" b="1" dirty="0"/>
          </a:p>
        </p:txBody>
      </p:sp>
      <p:sp>
        <p:nvSpPr>
          <p:cNvPr id="34" name="Flèche droite 33"/>
          <p:cNvSpPr/>
          <p:nvPr/>
        </p:nvSpPr>
        <p:spPr>
          <a:xfrm rot="19879612">
            <a:off x="8745265" y="486095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8817333" y="1119800"/>
            <a:ext cx="3278695" cy="10154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5267609" y="667821"/>
            <a:ext cx="1533225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 Ajouter un personnel</a:t>
            </a:r>
            <a:endParaRPr lang="fr-FR" sz="1200" b="1" dirty="0"/>
          </a:p>
        </p:txBody>
      </p:sp>
      <p:sp>
        <p:nvSpPr>
          <p:cNvPr id="42" name="Triangle isocèle 41"/>
          <p:cNvSpPr/>
          <p:nvPr/>
        </p:nvSpPr>
        <p:spPr>
          <a:xfrm rot="10800000">
            <a:off x="7568884" y="1511173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isocèle 42"/>
          <p:cNvSpPr/>
          <p:nvPr/>
        </p:nvSpPr>
        <p:spPr>
          <a:xfrm rot="10800000">
            <a:off x="7556005" y="322198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riangle isocèle 43"/>
          <p:cNvSpPr/>
          <p:nvPr/>
        </p:nvSpPr>
        <p:spPr>
          <a:xfrm rot="10800000">
            <a:off x="6872731" y="492529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847" y="296767"/>
            <a:ext cx="246206" cy="246206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435184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396289"/>
            <a:ext cx="304891" cy="30489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38" y="4335924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290" y="4297029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59" y="2764700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411" y="2725805"/>
            <a:ext cx="304891" cy="304891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05" y="103510"/>
            <a:ext cx="682101" cy="682101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02" y="182474"/>
            <a:ext cx="453863" cy="453863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6566340" y="643398"/>
            <a:ext cx="1249806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Liste du personnel</a:t>
            </a:r>
            <a:endParaRPr lang="fr-FR" sz="1200" b="1" dirty="0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574" y="175244"/>
            <a:ext cx="518589" cy="518589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7611965" y="796718"/>
            <a:ext cx="1249806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Archives</a:t>
            </a:r>
            <a:endParaRPr lang="fr-FR" sz="12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7053563" y="6331848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Historique-info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78" y="156716"/>
            <a:ext cx="547401" cy="602793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8684875" y="791677"/>
            <a:ext cx="1249806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Notifications</a:t>
            </a:r>
            <a:endParaRPr lang="fr-FR" sz="1200" b="1" dirty="0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37" y="256350"/>
            <a:ext cx="321791" cy="316427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8796558" y="1152051"/>
            <a:ext cx="3193673" cy="92333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BPOCOMPTA : Rivosoa Jimmy RANDRIANRISON doit être désactivé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822583" y="2188775"/>
            <a:ext cx="3278695" cy="7278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8840496" y="2207569"/>
            <a:ext cx="3395442" cy="64633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CCIAL : Sandrine RAKOTOVAO doit être habilité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33492" y="116628"/>
            <a:ext cx="944248" cy="1296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6" y="179718"/>
            <a:ext cx="1131486" cy="1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01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81727" y="767825"/>
            <a:ext cx="5753179" cy="58390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41580" y="127634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Historique-info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58439" y="1510305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Référence machine attribuée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443487" y="2152068"/>
            <a:ext cx="169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Date de sauvegarde mail:</a:t>
            </a:r>
            <a:endParaRPr lang="fr-FR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5188035" y="217891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3439125" y="288018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Attribution VPN:</a:t>
            </a:r>
            <a:endParaRPr lang="fr-FR" sz="1400" b="1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345" y="1629023"/>
            <a:ext cx="225381" cy="22538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7144" y="1649736"/>
            <a:ext cx="211788" cy="211788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197" y="2206426"/>
            <a:ext cx="225381" cy="22538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4996" y="2227139"/>
            <a:ext cx="211788" cy="211788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5467078" y="2885260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Accès serveur</a:t>
            </a:r>
            <a:endParaRPr lang="fr-FR" sz="14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5467078" y="3320736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BPOC</a:t>
            </a:r>
            <a:endParaRPr lang="fr-FR" sz="14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5450983" y="3759588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BPORH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5170873" y="2936196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5170873" y="3346494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5170870" y="3770451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3596425" y="419551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Suivi dans OCS:</a:t>
            </a:r>
            <a:endParaRPr lang="fr-FR" sz="1400" b="1" dirty="0"/>
          </a:p>
        </p:txBody>
      </p:sp>
      <p:sp>
        <p:nvSpPr>
          <p:cNvPr id="32" name="Rectangle 31"/>
          <p:cNvSpPr/>
          <p:nvPr/>
        </p:nvSpPr>
        <p:spPr>
          <a:xfrm>
            <a:off x="5173480" y="4230680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3813481" y="5825228"/>
            <a:ext cx="1273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Habilitation:</a:t>
            </a:r>
            <a:endParaRPr lang="fr-FR" sz="1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5345802" y="5868052"/>
            <a:ext cx="631057" cy="31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Faite</a:t>
            </a:r>
            <a:endParaRPr lang="fr-FR" sz="1400" b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6167086" y="5865824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Non faite</a:t>
            </a:r>
            <a:endParaRPr lang="fr-FR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5170870" y="5898624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5980085" y="5901956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97" b="95313" l="3711" r="980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51" y="1635605"/>
            <a:ext cx="247498" cy="247498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297" b="95313" l="3711" r="980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403" y="2213009"/>
            <a:ext cx="247498" cy="247498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5294284" y="4570389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00-AMI</a:t>
            </a:r>
            <a:endParaRPr lang="fr-FR" sz="1100" b="1" dirty="0"/>
          </a:p>
        </p:txBody>
      </p:sp>
      <p:sp>
        <p:nvSpPr>
          <p:cNvPr id="39" name="Rectangle 38"/>
          <p:cNvSpPr/>
          <p:nvPr/>
        </p:nvSpPr>
        <p:spPr>
          <a:xfrm>
            <a:off x="5181602" y="461831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6039116" y="4581120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01-Propales</a:t>
            </a:r>
            <a:endParaRPr lang="fr-FR" sz="1100" b="1" dirty="0"/>
          </a:p>
        </p:txBody>
      </p:sp>
      <p:sp>
        <p:nvSpPr>
          <p:cNvPr id="43" name="Rectangle 42"/>
          <p:cNvSpPr/>
          <p:nvPr/>
        </p:nvSpPr>
        <p:spPr>
          <a:xfrm>
            <a:off x="5952192" y="46290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6990006" y="4581120"/>
            <a:ext cx="1573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02-Projets et missions</a:t>
            </a:r>
            <a:endParaRPr lang="fr-FR" sz="1100" b="1" dirty="0"/>
          </a:p>
        </p:txBody>
      </p:sp>
      <p:sp>
        <p:nvSpPr>
          <p:cNvPr id="45" name="Rectangle 44"/>
          <p:cNvSpPr/>
          <p:nvPr/>
        </p:nvSpPr>
        <p:spPr>
          <a:xfrm>
            <a:off x="6903083" y="462689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5277117" y="4797915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04-Outils internes</a:t>
            </a:r>
            <a:endParaRPr lang="fr-FR" sz="1100" b="1" dirty="0"/>
          </a:p>
        </p:txBody>
      </p:sp>
      <p:sp>
        <p:nvSpPr>
          <p:cNvPr id="47" name="Rectangle 46"/>
          <p:cNvSpPr/>
          <p:nvPr/>
        </p:nvSpPr>
        <p:spPr>
          <a:xfrm>
            <a:off x="5177314" y="484583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6597744" y="4797915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05-Bibliothèque</a:t>
            </a:r>
            <a:endParaRPr lang="fr-FR" sz="1100" b="1" dirty="0"/>
          </a:p>
        </p:txBody>
      </p:sp>
      <p:sp>
        <p:nvSpPr>
          <p:cNvPr id="49" name="Rectangle 48"/>
          <p:cNvSpPr/>
          <p:nvPr/>
        </p:nvSpPr>
        <p:spPr>
          <a:xfrm>
            <a:off x="6510820" y="484583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7827049" y="4807444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06-Qualité</a:t>
            </a:r>
            <a:endParaRPr lang="fr-FR" sz="1100" b="1" dirty="0"/>
          </a:p>
        </p:txBody>
      </p:sp>
      <p:sp>
        <p:nvSpPr>
          <p:cNvPr id="51" name="Rectangle 50"/>
          <p:cNvSpPr/>
          <p:nvPr/>
        </p:nvSpPr>
        <p:spPr>
          <a:xfrm>
            <a:off x="7740125" y="4855366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4167846" y="5195517"/>
            <a:ext cx="1152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Badge :</a:t>
            </a:r>
            <a:endParaRPr lang="fr-FR" sz="1400" b="1" dirty="0"/>
          </a:p>
        </p:txBody>
      </p:sp>
      <p:sp>
        <p:nvSpPr>
          <p:cNvPr id="53" name="Rectangle 52"/>
          <p:cNvSpPr/>
          <p:nvPr/>
        </p:nvSpPr>
        <p:spPr>
          <a:xfrm>
            <a:off x="5142965" y="5239662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5515378" y="5213412"/>
            <a:ext cx="631057" cy="31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N°</a:t>
            </a:r>
            <a:endParaRPr lang="fr-FR" sz="1400" b="1" dirty="0"/>
          </a:p>
        </p:txBody>
      </p:sp>
      <p:sp>
        <p:nvSpPr>
          <p:cNvPr id="55" name="Rectangle 54"/>
          <p:cNvSpPr/>
          <p:nvPr/>
        </p:nvSpPr>
        <p:spPr>
          <a:xfrm>
            <a:off x="5905137" y="5213412"/>
            <a:ext cx="1129342" cy="295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3856086" y="4633754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Partage: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107834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9088" y="978794"/>
            <a:ext cx="5817487" cy="57807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41580" y="127634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Historique-info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58439" y="1510305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Référence machine attribuée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443487" y="2152068"/>
            <a:ext cx="169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Date de sauvegarde mail: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88035" y="217891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188034" y="265035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471317" y="3692638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Attribution VPN: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215947" y="2177035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10-05-2021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248142" y="2652185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09-03-2021</a:t>
            </a:r>
            <a:endParaRPr lang="fr-FR" sz="1400" dirty="0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2" y="1629023"/>
            <a:ext cx="225381" cy="22538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11080" y="1649736"/>
            <a:ext cx="211788" cy="211788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5233130" y="1597526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RP1919 - TOSHIBA</a:t>
            </a:r>
            <a:endParaRPr lang="fr-FR" sz="1400" dirty="0"/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54" y="2206426"/>
            <a:ext cx="225381" cy="225381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8932" y="2227139"/>
            <a:ext cx="211788" cy="211788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227" y="2693677"/>
            <a:ext cx="225381" cy="225381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93905" y="2714390"/>
            <a:ext cx="211788" cy="211788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6908441" y="3027924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58" name="Rectangle 57"/>
          <p:cNvSpPr/>
          <p:nvPr/>
        </p:nvSpPr>
        <p:spPr>
          <a:xfrm>
            <a:off x="5188033" y="3099152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5477806" y="3697321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Accès serveur</a:t>
            </a:r>
            <a:endParaRPr lang="fr-FR" sz="1400" b="1" dirty="0"/>
          </a:p>
        </p:txBody>
      </p:sp>
      <p:sp>
        <p:nvSpPr>
          <p:cNvPr id="60" name="ZoneTexte 59"/>
          <p:cNvSpPr txBox="1"/>
          <p:nvPr/>
        </p:nvSpPr>
        <p:spPr>
          <a:xfrm>
            <a:off x="5531477" y="4041575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BPOC</a:t>
            </a:r>
            <a:endParaRPr lang="fr-FR" sz="1400" b="1" dirty="0"/>
          </a:p>
        </p:txBody>
      </p:sp>
      <p:sp>
        <p:nvSpPr>
          <p:cNvPr id="61" name="ZoneTexte 60"/>
          <p:cNvSpPr txBox="1"/>
          <p:nvPr/>
        </p:nvSpPr>
        <p:spPr>
          <a:xfrm>
            <a:off x="5531477" y="4389944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BPORH</a:t>
            </a:r>
            <a:endParaRPr lang="fr-FR" sz="1400" b="1" dirty="0"/>
          </a:p>
        </p:txBody>
      </p:sp>
      <p:sp>
        <p:nvSpPr>
          <p:cNvPr id="62" name="Rectangle 61"/>
          <p:cNvSpPr/>
          <p:nvPr/>
        </p:nvSpPr>
        <p:spPr>
          <a:xfrm>
            <a:off x="5280341" y="3722335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5278193" y="4042162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5278193" y="4389890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5235263" y="3641271"/>
            <a:ext cx="42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66" name="ZoneTexte 65"/>
          <p:cNvSpPr txBox="1"/>
          <p:nvPr/>
        </p:nvSpPr>
        <p:spPr>
          <a:xfrm>
            <a:off x="3595353" y="4784074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Suivi dans OCS:</a:t>
            </a:r>
            <a:endParaRPr lang="fr-FR" sz="1400" b="1" dirty="0"/>
          </a:p>
        </p:txBody>
      </p:sp>
      <p:sp>
        <p:nvSpPr>
          <p:cNvPr id="67" name="Rectangle 66"/>
          <p:cNvSpPr/>
          <p:nvPr/>
        </p:nvSpPr>
        <p:spPr>
          <a:xfrm>
            <a:off x="5276045" y="4812744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5235262" y="4734917"/>
            <a:ext cx="42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3798209" y="6334809"/>
            <a:ext cx="138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Habilitation:</a:t>
            </a:r>
            <a:endParaRPr lang="fr-FR" sz="1400" b="1" dirty="0"/>
          </a:p>
        </p:txBody>
      </p:sp>
      <p:sp>
        <p:nvSpPr>
          <p:cNvPr id="70" name="ZoneTexte 69"/>
          <p:cNvSpPr txBox="1"/>
          <p:nvPr/>
        </p:nvSpPr>
        <p:spPr>
          <a:xfrm>
            <a:off x="5468172" y="6353883"/>
            <a:ext cx="698089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Faite</a:t>
            </a:r>
            <a:endParaRPr lang="fr-FR" sz="1400" b="1" dirty="0"/>
          </a:p>
        </p:txBody>
      </p:sp>
      <p:sp>
        <p:nvSpPr>
          <p:cNvPr id="71" name="ZoneTexte 70"/>
          <p:cNvSpPr txBox="1"/>
          <p:nvPr/>
        </p:nvSpPr>
        <p:spPr>
          <a:xfrm>
            <a:off x="6387917" y="6353882"/>
            <a:ext cx="1320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Non faite</a:t>
            </a:r>
            <a:endParaRPr lang="fr-FR" sz="1400" b="1" dirty="0"/>
          </a:p>
        </p:txBody>
      </p:sp>
      <p:sp>
        <p:nvSpPr>
          <p:cNvPr id="72" name="Rectangle 71"/>
          <p:cNvSpPr/>
          <p:nvPr/>
        </p:nvSpPr>
        <p:spPr>
          <a:xfrm>
            <a:off x="5287856" y="6376876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6192611" y="6385841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5259934" y="6284911"/>
            <a:ext cx="47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5423074" y="5291608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00-AMI</a:t>
            </a:r>
            <a:endParaRPr lang="fr-FR" sz="1100" b="1" dirty="0"/>
          </a:p>
        </p:txBody>
      </p:sp>
      <p:sp>
        <p:nvSpPr>
          <p:cNvPr id="40" name="Rectangle 39"/>
          <p:cNvSpPr/>
          <p:nvPr/>
        </p:nvSpPr>
        <p:spPr>
          <a:xfrm>
            <a:off x="5310392" y="5339530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6167906" y="5302339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01-Propales</a:t>
            </a:r>
            <a:endParaRPr lang="fr-FR" sz="1100" b="1" dirty="0"/>
          </a:p>
        </p:txBody>
      </p:sp>
      <p:sp>
        <p:nvSpPr>
          <p:cNvPr id="42" name="Rectangle 41"/>
          <p:cNvSpPr/>
          <p:nvPr/>
        </p:nvSpPr>
        <p:spPr>
          <a:xfrm>
            <a:off x="6080982" y="535026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7118796" y="5302339"/>
            <a:ext cx="1573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02-Projets et missions</a:t>
            </a:r>
            <a:endParaRPr lang="fr-FR" sz="1100" b="1" dirty="0"/>
          </a:p>
        </p:txBody>
      </p:sp>
      <p:sp>
        <p:nvSpPr>
          <p:cNvPr id="44" name="Rectangle 43"/>
          <p:cNvSpPr/>
          <p:nvPr/>
        </p:nvSpPr>
        <p:spPr>
          <a:xfrm>
            <a:off x="7031873" y="534811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5405907" y="5519134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04-Outils internes</a:t>
            </a:r>
            <a:endParaRPr lang="fr-FR" sz="1100" b="1" dirty="0"/>
          </a:p>
        </p:txBody>
      </p:sp>
      <p:sp>
        <p:nvSpPr>
          <p:cNvPr id="46" name="Rectangle 45"/>
          <p:cNvSpPr/>
          <p:nvPr/>
        </p:nvSpPr>
        <p:spPr>
          <a:xfrm>
            <a:off x="5306104" y="5567056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6726534" y="5519134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05-Bibliothèque</a:t>
            </a:r>
            <a:endParaRPr lang="fr-FR" sz="1100" b="1" dirty="0"/>
          </a:p>
        </p:txBody>
      </p:sp>
      <p:sp>
        <p:nvSpPr>
          <p:cNvPr id="53" name="Rectangle 52"/>
          <p:cNvSpPr/>
          <p:nvPr/>
        </p:nvSpPr>
        <p:spPr>
          <a:xfrm>
            <a:off x="6639610" y="5567056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7955839" y="5528663"/>
            <a:ext cx="1320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06-Qualité</a:t>
            </a:r>
            <a:endParaRPr lang="fr-FR" sz="1100" b="1" dirty="0"/>
          </a:p>
        </p:txBody>
      </p:sp>
      <p:sp>
        <p:nvSpPr>
          <p:cNvPr id="75" name="Rectangle 74"/>
          <p:cNvSpPr/>
          <p:nvPr/>
        </p:nvSpPr>
        <p:spPr>
          <a:xfrm>
            <a:off x="7868915" y="55765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5233114" y="5479749"/>
            <a:ext cx="302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X</a:t>
            </a:r>
            <a:endParaRPr lang="fr-FR" sz="1400" dirty="0"/>
          </a:p>
        </p:txBody>
      </p:sp>
      <p:sp>
        <p:nvSpPr>
          <p:cNvPr id="77" name="ZoneTexte 76"/>
          <p:cNvSpPr txBox="1"/>
          <p:nvPr/>
        </p:nvSpPr>
        <p:spPr>
          <a:xfrm>
            <a:off x="4167846" y="5890977"/>
            <a:ext cx="1152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Badge :</a:t>
            </a:r>
            <a:endParaRPr lang="fr-FR" sz="1400" b="1" dirty="0"/>
          </a:p>
        </p:txBody>
      </p:sp>
      <p:sp>
        <p:nvSpPr>
          <p:cNvPr id="78" name="ZoneTexte 77"/>
          <p:cNvSpPr txBox="1"/>
          <p:nvPr/>
        </p:nvSpPr>
        <p:spPr>
          <a:xfrm>
            <a:off x="5515378" y="5908872"/>
            <a:ext cx="631057" cy="31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N°</a:t>
            </a:r>
            <a:endParaRPr lang="fr-FR" sz="1400" b="1" dirty="0"/>
          </a:p>
        </p:txBody>
      </p:sp>
      <p:sp>
        <p:nvSpPr>
          <p:cNvPr id="79" name="Rectangle 78"/>
          <p:cNvSpPr/>
          <p:nvPr/>
        </p:nvSpPr>
        <p:spPr>
          <a:xfrm>
            <a:off x="5905137" y="5908872"/>
            <a:ext cx="1129342" cy="295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5284633" y="5948000"/>
            <a:ext cx="210343" cy="20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5247624" y="5866334"/>
            <a:ext cx="47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82" name="ZoneTexte 81"/>
          <p:cNvSpPr txBox="1"/>
          <p:nvPr/>
        </p:nvSpPr>
        <p:spPr>
          <a:xfrm>
            <a:off x="6029169" y="5921456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NOR 163</a:t>
            </a:r>
            <a:endParaRPr lang="fr-FR" sz="1400" dirty="0"/>
          </a:p>
        </p:txBody>
      </p:sp>
      <p:sp>
        <p:nvSpPr>
          <p:cNvPr id="83" name="Rectangle 82"/>
          <p:cNvSpPr/>
          <p:nvPr/>
        </p:nvSpPr>
        <p:spPr>
          <a:xfrm>
            <a:off x="3906534" y="5316326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Partage: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293820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1278228" y="236066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683883" y="214556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5681735" y="2426759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5681735" y="2710094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679587" y="3004163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679587" y="3261742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79587" y="3519317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679587" y="3802651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5692466" y="4085985"/>
            <a:ext cx="131396" cy="13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04" y="1982213"/>
            <a:ext cx="370872" cy="370872"/>
          </a:xfrm>
          <a:prstGeom prst="rect">
            <a:avLst/>
          </a:prstGeom>
        </p:spPr>
      </p:pic>
      <p:sp>
        <p:nvSpPr>
          <p:cNvPr id="36" name="ZoneTexte 35"/>
          <p:cNvSpPr txBox="1"/>
          <p:nvPr/>
        </p:nvSpPr>
        <p:spPr>
          <a:xfrm>
            <a:off x="8055626" y="1854558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37" name="ZoneTexte 36"/>
          <p:cNvSpPr txBox="1"/>
          <p:nvPr/>
        </p:nvSpPr>
        <p:spPr>
          <a:xfrm>
            <a:off x="9545353" y="1867212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Procéder </a:t>
            </a:r>
            <a:endParaRPr lang="fr-FR" sz="1200" dirty="0"/>
          </a:p>
        </p:txBody>
      </p:sp>
      <p:sp>
        <p:nvSpPr>
          <p:cNvPr id="38" name="Flèche droite 37"/>
          <p:cNvSpPr/>
          <p:nvPr/>
        </p:nvSpPr>
        <p:spPr>
          <a:xfrm rot="19879612">
            <a:off x="9511779" y="2045487"/>
            <a:ext cx="178839" cy="20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1515904" y="2042720"/>
            <a:ext cx="4598065" cy="2312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</a:t>
            </a:r>
          </a:p>
          <a:p>
            <a:r>
              <a:rPr lang="fr-FR" dirty="0" smtClean="0"/>
              <a:t>Tsilavina REBOZA</a:t>
            </a:r>
          </a:p>
          <a:p>
            <a:r>
              <a:rPr lang="fr-FR" dirty="0" smtClean="0"/>
              <a:t>Rivosoa Jimmy RANDRIANARISON</a:t>
            </a:r>
          </a:p>
          <a:p>
            <a:r>
              <a:rPr lang="fr-FR" dirty="0" smtClean="0"/>
              <a:t>Francis RANAIVOSON</a:t>
            </a:r>
          </a:p>
          <a:p>
            <a:r>
              <a:rPr lang="fr-FR" dirty="0" smtClean="0"/>
              <a:t>Franck KWAN TEAU</a:t>
            </a:r>
          </a:p>
          <a:p>
            <a:r>
              <a:rPr lang="fr-FR" dirty="0" smtClean="0"/>
              <a:t>Mbolatiana RATRIMO</a:t>
            </a:r>
          </a:p>
          <a:p>
            <a:r>
              <a:rPr lang="fr-FR" dirty="0" smtClean="0"/>
              <a:t>Saraha RAKOTOARISOA	</a:t>
            </a:r>
          </a:p>
          <a:p>
            <a:r>
              <a:rPr lang="fr-FR" dirty="0" smtClean="0"/>
              <a:t>Harena RATSILAVOSON	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60707" y="2434308"/>
            <a:ext cx="5483930" cy="3002461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4749719" y="2670909"/>
            <a:ext cx="330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Procédé de désactivation </a:t>
            </a:r>
            <a:endParaRPr lang="fr-FR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4060733" y="3261528"/>
            <a:ext cx="311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Adresse mail de redirection:</a:t>
            </a:r>
            <a:endParaRPr lang="fr-FR" b="1" dirty="0"/>
          </a:p>
        </p:txBody>
      </p:sp>
      <p:sp>
        <p:nvSpPr>
          <p:cNvPr id="52" name="Rectangle 51"/>
          <p:cNvSpPr/>
          <p:nvPr/>
        </p:nvSpPr>
        <p:spPr>
          <a:xfrm>
            <a:off x="5211375" y="475758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53" name="Rectangle 52"/>
          <p:cNvSpPr/>
          <p:nvPr/>
        </p:nvSpPr>
        <p:spPr>
          <a:xfrm>
            <a:off x="6876304" y="3303568"/>
            <a:ext cx="2111228" cy="313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6646841" y="475758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44" name="ZoneTexte 43"/>
          <p:cNvSpPr txBox="1"/>
          <p:nvPr/>
        </p:nvSpPr>
        <p:spPr>
          <a:xfrm>
            <a:off x="4551642" y="3735786"/>
            <a:ext cx="239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Message automatique:</a:t>
            </a:r>
            <a:endParaRPr lang="fr-FR" b="1" dirty="0"/>
          </a:p>
        </p:txBody>
      </p:sp>
      <p:sp>
        <p:nvSpPr>
          <p:cNvPr id="45" name="Rectangle 44"/>
          <p:cNvSpPr/>
          <p:nvPr/>
        </p:nvSpPr>
        <p:spPr>
          <a:xfrm>
            <a:off x="6876304" y="3818268"/>
            <a:ext cx="2125245" cy="612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445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Liste du personnel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287887" y="1468191"/>
            <a:ext cx="9787944" cy="4932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87887" y="1481070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19718" y="1474631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64428" y="1481069"/>
            <a:ext cx="1931831" cy="36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77284" y="148522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541690" y="1468191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A désactiver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73521" y="1478786"/>
            <a:ext cx="171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Déshabilités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545463" y="2047742"/>
            <a:ext cx="68515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Harifenitra RAKOTOARISON</a:t>
            </a:r>
          </a:p>
          <a:p>
            <a:r>
              <a:rPr lang="fr-FR" dirty="0" smtClean="0"/>
              <a:t>Tantely RAZAFINDRAKOTO</a:t>
            </a:r>
          </a:p>
          <a:p>
            <a:r>
              <a:rPr lang="fr-FR" dirty="0" smtClean="0"/>
              <a:t>Zonampoina RAKOTOMALALA</a:t>
            </a:r>
          </a:p>
          <a:p>
            <a:r>
              <a:rPr lang="fr-FR" dirty="0" smtClean="0"/>
              <a:t>Larissa Sylvie RAMANANTSOALAZA</a:t>
            </a:r>
          </a:p>
          <a:p>
            <a:r>
              <a:rPr lang="fr-FR" dirty="0" smtClean="0"/>
              <a:t>Domoina Malala RAVELOSON</a:t>
            </a:r>
          </a:p>
          <a:p>
            <a:r>
              <a:rPr lang="fr-FR" dirty="0" smtClean="0"/>
              <a:t>Fidy RAJAONARISON</a:t>
            </a:r>
          </a:p>
          <a:p>
            <a:r>
              <a:rPr lang="fr-FR" dirty="0" smtClean="0"/>
              <a:t>Solofo ANDRIANTSALAMA</a:t>
            </a:r>
          </a:p>
          <a:p>
            <a:r>
              <a:rPr lang="fr-FR" dirty="0" smtClean="0"/>
              <a:t>Jacqueline RAVAOMALALA</a:t>
            </a:r>
          </a:p>
          <a:p>
            <a:r>
              <a:rPr lang="fr-FR" dirty="0" smtClean="0"/>
              <a:t>Bonaventure RANDRIANARIVONY</a:t>
            </a:r>
          </a:p>
          <a:p>
            <a:r>
              <a:rPr lang="fr-FR" dirty="0" smtClean="0"/>
              <a:t>Elysé RATSIMANIVA</a:t>
            </a:r>
          </a:p>
          <a:p>
            <a:r>
              <a:rPr lang="fr-FR" dirty="0" smtClean="0"/>
              <a:t>Heritiana Michael LABARRE</a:t>
            </a:r>
          </a:p>
          <a:p>
            <a:r>
              <a:rPr lang="fr-FR" dirty="0" smtClean="0"/>
              <a:t>Tina RAZAFINDRAKOTO</a:t>
            </a:r>
          </a:p>
          <a:p>
            <a:r>
              <a:rPr lang="fr-FR" dirty="0" smtClean="0"/>
              <a:t>Bruno RANAIVOHARIVONY</a:t>
            </a:r>
          </a:p>
          <a:p>
            <a:r>
              <a:rPr lang="fr-FR" dirty="0" smtClean="0"/>
              <a:t>Yves Silvère RANDRIANAINA</a:t>
            </a:r>
          </a:p>
          <a:p>
            <a:r>
              <a:rPr lang="fr-FR" dirty="0" smtClean="0"/>
              <a:t>Rojo RASOAMAHEFA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2087416"/>
            <a:ext cx="242556" cy="261580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1287886" y="240049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276080" y="264185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288959" y="293806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263202" y="320852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288960" y="3466097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263202" y="3736552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276080" y="401988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288959" y="430322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76074" y="457368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288960" y="4844136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288959" y="512747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276080" y="5397931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301839" y="5668390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301838" y="5938844"/>
            <a:ext cx="979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2100926"/>
            <a:ext cx="216403" cy="216403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394995"/>
            <a:ext cx="216403" cy="216403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664823"/>
            <a:ext cx="242556" cy="261580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678333"/>
            <a:ext cx="216403" cy="216403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2961035"/>
            <a:ext cx="242556" cy="261580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2974545"/>
            <a:ext cx="216403" cy="216403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231489"/>
            <a:ext cx="242556" cy="26158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244999"/>
            <a:ext cx="216403" cy="216403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515453"/>
            <a:ext cx="216403" cy="21640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3772401"/>
            <a:ext cx="242556" cy="26158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3785911"/>
            <a:ext cx="216403" cy="21640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5" y="4055736"/>
            <a:ext cx="242556" cy="261580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64" y="4069246"/>
            <a:ext cx="216403" cy="216403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4328342"/>
            <a:ext cx="242556" cy="261580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4341852"/>
            <a:ext cx="216403" cy="216403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13" y="4598797"/>
            <a:ext cx="242556" cy="26158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12" y="4612307"/>
            <a:ext cx="216403" cy="216403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44" y="4867108"/>
            <a:ext cx="242556" cy="26158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43" y="4880618"/>
            <a:ext cx="216403" cy="216403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44" y="5150446"/>
            <a:ext cx="242556" cy="261580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43" y="5163956"/>
            <a:ext cx="216403" cy="216403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23" y="5420899"/>
            <a:ext cx="242556" cy="261580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434409"/>
            <a:ext cx="216403" cy="216403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823" y="5678476"/>
            <a:ext cx="242556" cy="261580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691986"/>
            <a:ext cx="216403" cy="216403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22" y="5975318"/>
            <a:ext cx="216403" cy="216403"/>
          </a:xfrm>
          <a:prstGeom prst="rect">
            <a:avLst/>
          </a:prstGeom>
        </p:spPr>
      </p:pic>
      <p:sp>
        <p:nvSpPr>
          <p:cNvPr id="55" name="Flèche droite 54"/>
          <p:cNvSpPr/>
          <p:nvPr/>
        </p:nvSpPr>
        <p:spPr>
          <a:xfrm rot="19879612">
            <a:off x="6608267" y="2164015"/>
            <a:ext cx="226830" cy="291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86" y="3493790"/>
            <a:ext cx="255435" cy="255435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86" y="2370454"/>
            <a:ext cx="255435" cy="255435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796" y="5964777"/>
            <a:ext cx="255435" cy="255435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429" y="2102044"/>
            <a:ext cx="193971" cy="243592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60" y="2666568"/>
            <a:ext cx="193971" cy="243592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39" y="2962781"/>
            <a:ext cx="193971" cy="243592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91" y="3218213"/>
            <a:ext cx="193971" cy="2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13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57954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80315" y="364433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Habilitation</a:t>
            </a:r>
            <a:endParaRPr lang="fr-FR" sz="32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422288" y="1519707"/>
            <a:ext cx="250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 : RASOAMAHEFA</a:t>
            </a:r>
            <a:endParaRPr lang="fr-FR" sz="14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1194102" y="1787551"/>
            <a:ext cx="250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 : Rojo</a:t>
            </a:r>
            <a:endParaRPr lang="fr-FR" sz="1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435167" y="2048299"/>
            <a:ext cx="339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 : rrasoamahefa@fthmconsulting.com</a:t>
            </a:r>
            <a:endParaRPr lang="fr-FR" sz="1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05837" y="2329022"/>
            <a:ext cx="47853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Adresses mail groupées : </a:t>
            </a:r>
            <a:r>
              <a:rPr lang="fr-FR" sz="1400" b="1" dirty="0" smtClean="0">
                <a:hlinkClick r:id="rId3"/>
              </a:rPr>
              <a:t>personnel@fthmconsulting.com</a:t>
            </a:r>
            <a:endParaRPr lang="fr-FR" sz="1400" b="1" dirty="0" smtClean="0"/>
          </a:p>
          <a:p>
            <a:r>
              <a:rPr lang="fr-FR" sz="1400" b="1" dirty="0"/>
              <a:t>	</a:t>
            </a:r>
            <a:r>
              <a:rPr lang="fr-FR" sz="1400" b="1" dirty="0" smtClean="0"/>
              <a:t>	</a:t>
            </a:r>
            <a:r>
              <a:rPr lang="fr-FR" sz="1400" b="1" dirty="0" smtClean="0">
                <a:hlinkClick r:id="rId4"/>
              </a:rPr>
              <a:t>it@fthmconsulting.com</a:t>
            </a:r>
            <a:endParaRPr lang="fr-FR" sz="1400" b="1" dirty="0" smtClean="0"/>
          </a:p>
          <a:p>
            <a:endParaRPr lang="fr-FR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45029" y="2926575"/>
            <a:ext cx="34805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Dossiers de partages : 00-AMI</a:t>
            </a:r>
          </a:p>
          <a:p>
            <a:r>
              <a:rPr lang="fr-FR" sz="1400" b="1" dirty="0"/>
              <a:t>	 </a:t>
            </a:r>
            <a:r>
              <a:rPr lang="fr-FR" sz="1400" b="1" dirty="0" smtClean="0"/>
              <a:t>                 01-Propales</a:t>
            </a:r>
          </a:p>
          <a:p>
            <a:r>
              <a:rPr lang="fr-FR" sz="1400" b="1" dirty="0" smtClean="0"/>
              <a:t>	                  02-Projets et Missions</a:t>
            </a:r>
          </a:p>
          <a:p>
            <a:r>
              <a:rPr lang="fr-FR" sz="1400" b="1" dirty="0"/>
              <a:t>	</a:t>
            </a:r>
            <a:r>
              <a:rPr lang="fr-FR" sz="1400" b="1" dirty="0" smtClean="0"/>
              <a:t>                  04-Outils internes</a:t>
            </a:r>
          </a:p>
          <a:p>
            <a:r>
              <a:rPr lang="fr-FR" sz="1400" b="1" dirty="0"/>
              <a:t>	</a:t>
            </a:r>
            <a:r>
              <a:rPr lang="fr-FR" sz="1400" b="1" dirty="0" smtClean="0"/>
              <a:t>                  05-Bibliothèque</a:t>
            </a:r>
          </a:p>
          <a:p>
            <a:r>
              <a:rPr lang="fr-FR" sz="1400" b="1" dirty="0"/>
              <a:t>	</a:t>
            </a:r>
            <a:r>
              <a:rPr lang="fr-FR" sz="1400" b="1" dirty="0" smtClean="0"/>
              <a:t>                  06-Qualité</a:t>
            </a:r>
          </a:p>
          <a:p>
            <a:r>
              <a:rPr lang="fr-FR" sz="1400" b="1" dirty="0"/>
              <a:t>	 </a:t>
            </a:r>
            <a:r>
              <a:rPr lang="fr-FR" sz="1400" b="1" dirty="0" smtClean="0"/>
              <a:t>                 07-Informatique</a:t>
            </a:r>
          </a:p>
          <a:p>
            <a:r>
              <a:rPr lang="fr-FR" sz="1400" b="1" dirty="0"/>
              <a:t>	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61270" y="4524173"/>
            <a:ext cx="250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Référence machine : PRTO1303</a:t>
            </a:r>
            <a:endParaRPr lang="fr-FR" sz="1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26604" y="4809774"/>
            <a:ext cx="250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Vérification </a:t>
            </a:r>
            <a:r>
              <a:rPr lang="fr-FR" sz="1400" b="1" dirty="0"/>
              <a:t>O</a:t>
            </a:r>
            <a:r>
              <a:rPr lang="fr-FR" sz="1400" b="1" dirty="0" smtClean="0"/>
              <a:t>CS: OK</a:t>
            </a:r>
            <a:endParaRPr lang="fr-FR" sz="1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-218942" y="5146231"/>
            <a:ext cx="2271716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Date de dernière sauvegarde mail: </a:t>
            </a:r>
            <a:endParaRPr lang="fr-FR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1985328" y="5354557"/>
            <a:ext cx="136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07/05/2021</a:t>
            </a:r>
            <a:endParaRPr lang="fr-FR" sz="14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732444" y="5622091"/>
            <a:ext cx="2505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Numéro badge: NOR 163</a:t>
            </a:r>
            <a:endParaRPr lang="fr-FR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5576552" y="1558344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574404" y="1800897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572256" y="2082087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574404" y="2341811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587283" y="2959993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574404" y="4544096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5572256" y="4786649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572258" y="5224532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572256" y="5623776"/>
            <a:ext cx="180304" cy="18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2904067" y="6233383"/>
            <a:ext cx="134624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Tout sélectionner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4393794" y="6246037"/>
            <a:ext cx="1386995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Exporter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8858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1" name="Flèche droite 50"/>
          <p:cNvSpPr/>
          <p:nvPr/>
        </p:nvSpPr>
        <p:spPr>
          <a:xfrm rot="19879612">
            <a:off x="73392" y="4948716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Image 51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8819051" y="197359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11181442" y="195547"/>
            <a:ext cx="327069" cy="292098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9368135" y="152785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7166952" y="994978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63" name="Ellipse 62"/>
          <p:cNvSpPr/>
          <p:nvPr/>
        </p:nvSpPr>
        <p:spPr>
          <a:xfrm>
            <a:off x="7524114" y="472397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7174068" y="1184818"/>
            <a:ext cx="1708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Managing Director</a:t>
            </a:r>
            <a:endParaRPr lang="fr-FR" sz="1100" b="1" dirty="0"/>
          </a:p>
        </p:txBody>
      </p:sp>
      <p:sp>
        <p:nvSpPr>
          <p:cNvPr id="65" name="ZoneTexte 64"/>
          <p:cNvSpPr txBox="1"/>
          <p:nvPr/>
        </p:nvSpPr>
        <p:spPr>
          <a:xfrm>
            <a:off x="5555548" y="2399745"/>
            <a:ext cx="225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Bonaventure RANDRIANARIVONY</a:t>
            </a:r>
            <a:endParaRPr lang="fr-FR" sz="1200" b="1" dirty="0"/>
          </a:p>
        </p:txBody>
      </p:sp>
      <p:sp>
        <p:nvSpPr>
          <p:cNvPr id="69" name="ZoneTexte 68"/>
          <p:cNvSpPr txBox="1"/>
          <p:nvPr/>
        </p:nvSpPr>
        <p:spPr>
          <a:xfrm>
            <a:off x="4058067" y="4201717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b="1" dirty="0"/>
          </a:p>
        </p:txBody>
      </p:sp>
      <p:sp>
        <p:nvSpPr>
          <p:cNvPr id="70" name="ZoneTexte 69"/>
          <p:cNvSpPr txBox="1"/>
          <p:nvPr/>
        </p:nvSpPr>
        <p:spPr>
          <a:xfrm>
            <a:off x="5639688" y="2786651"/>
            <a:ext cx="2025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Admin. Système et Base de données</a:t>
            </a:r>
            <a:endParaRPr lang="fr-FR" sz="1200" b="1" dirty="0"/>
          </a:p>
        </p:txBody>
      </p:sp>
      <p:sp>
        <p:nvSpPr>
          <p:cNvPr id="72" name="ZoneTexte 71"/>
          <p:cNvSpPr txBox="1"/>
          <p:nvPr/>
        </p:nvSpPr>
        <p:spPr>
          <a:xfrm>
            <a:off x="7601654" y="2433887"/>
            <a:ext cx="255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Elysé RATSIMANIVA</a:t>
            </a:r>
            <a:endParaRPr lang="fr-FR" sz="1200" b="1" dirty="0"/>
          </a:p>
        </p:txBody>
      </p:sp>
      <p:sp>
        <p:nvSpPr>
          <p:cNvPr id="73" name="ZoneTexte 72"/>
          <p:cNvSpPr txBox="1"/>
          <p:nvPr/>
        </p:nvSpPr>
        <p:spPr>
          <a:xfrm>
            <a:off x="7899290" y="2665844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Admin. Système et Réseau</a:t>
            </a:r>
            <a:endParaRPr lang="fr-FR" sz="1200" b="1" dirty="0"/>
          </a:p>
        </p:txBody>
      </p:sp>
      <p:sp>
        <p:nvSpPr>
          <p:cNvPr id="77" name="ZoneTexte 76"/>
          <p:cNvSpPr txBox="1"/>
          <p:nvPr/>
        </p:nvSpPr>
        <p:spPr>
          <a:xfrm>
            <a:off x="4169905" y="4020646"/>
            <a:ext cx="255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Tina RAZAFINDRAKOTO</a:t>
            </a:r>
            <a:endParaRPr lang="fr-FR" sz="1200" b="1" dirty="0"/>
          </a:p>
        </p:txBody>
      </p:sp>
      <p:sp>
        <p:nvSpPr>
          <p:cNvPr id="78" name="ZoneTexte 77"/>
          <p:cNvSpPr txBox="1"/>
          <p:nvPr/>
        </p:nvSpPr>
        <p:spPr>
          <a:xfrm>
            <a:off x="4412065" y="4191043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Développeur</a:t>
            </a:r>
            <a:endParaRPr lang="fr-FR" sz="1200" b="1" dirty="0"/>
          </a:p>
        </p:txBody>
      </p:sp>
      <p:sp>
        <p:nvSpPr>
          <p:cNvPr id="82" name="ZoneTexte 81"/>
          <p:cNvSpPr txBox="1"/>
          <p:nvPr/>
        </p:nvSpPr>
        <p:spPr>
          <a:xfrm>
            <a:off x="6818549" y="4005257"/>
            <a:ext cx="207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Heritiana Michael LABARRE</a:t>
            </a:r>
            <a:endParaRPr lang="fr-FR" sz="1200" b="1" dirty="0"/>
          </a:p>
        </p:txBody>
      </p:sp>
      <p:sp>
        <p:nvSpPr>
          <p:cNvPr id="83" name="ZoneTexte 82"/>
          <p:cNvSpPr txBox="1"/>
          <p:nvPr/>
        </p:nvSpPr>
        <p:spPr>
          <a:xfrm>
            <a:off x="6841342" y="418535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Développeur</a:t>
            </a:r>
            <a:endParaRPr lang="fr-FR" sz="1200" b="1" dirty="0"/>
          </a:p>
        </p:txBody>
      </p:sp>
      <p:sp>
        <p:nvSpPr>
          <p:cNvPr id="90" name="ZoneTexte 89"/>
          <p:cNvSpPr txBox="1"/>
          <p:nvPr/>
        </p:nvSpPr>
        <p:spPr>
          <a:xfrm>
            <a:off x="5503205" y="5668936"/>
            <a:ext cx="255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Yves Silvère RANDRIANAINA</a:t>
            </a:r>
            <a:endParaRPr lang="fr-FR" sz="1200" b="1" dirty="0"/>
          </a:p>
        </p:txBody>
      </p:sp>
      <p:sp>
        <p:nvSpPr>
          <p:cNvPr id="95" name="ZoneTexte 94"/>
          <p:cNvSpPr txBox="1"/>
          <p:nvPr/>
        </p:nvSpPr>
        <p:spPr>
          <a:xfrm>
            <a:off x="5766675" y="584940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Stagiaire</a:t>
            </a:r>
            <a:endParaRPr lang="fr-FR" sz="1200" b="1" dirty="0"/>
          </a:p>
        </p:txBody>
      </p:sp>
      <p:sp>
        <p:nvSpPr>
          <p:cNvPr id="96" name="ZoneTexte 95"/>
          <p:cNvSpPr txBox="1"/>
          <p:nvPr/>
        </p:nvSpPr>
        <p:spPr>
          <a:xfrm>
            <a:off x="7822810" y="5650392"/>
            <a:ext cx="255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Rojo RASOAMAHEFA</a:t>
            </a:r>
            <a:endParaRPr lang="fr-FR" sz="1200" b="1" dirty="0"/>
          </a:p>
        </p:txBody>
      </p:sp>
      <p:sp>
        <p:nvSpPr>
          <p:cNvPr id="100" name="ZoneTexte 99"/>
          <p:cNvSpPr txBox="1"/>
          <p:nvPr/>
        </p:nvSpPr>
        <p:spPr>
          <a:xfrm>
            <a:off x="8040193" y="585834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Stagiaire</a:t>
            </a:r>
            <a:endParaRPr lang="fr-FR" sz="1200" b="1" dirty="0"/>
          </a:p>
        </p:txBody>
      </p:sp>
      <p:pic>
        <p:nvPicPr>
          <p:cNvPr id="81" name="Image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985" y="191955"/>
            <a:ext cx="335380" cy="335380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422" y="3226175"/>
            <a:ext cx="301485" cy="166175"/>
          </a:xfrm>
          <a:prstGeom prst="rect">
            <a:avLst/>
          </a:prstGeom>
        </p:spPr>
      </p:pic>
      <p:pic>
        <p:nvPicPr>
          <p:cNvPr id="103" name="Imag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09" y="3213358"/>
            <a:ext cx="203793" cy="203793"/>
          </a:xfrm>
          <a:prstGeom prst="rect">
            <a:avLst/>
          </a:prstGeom>
        </p:spPr>
      </p:pic>
      <p:sp>
        <p:nvSpPr>
          <p:cNvPr id="61" name="Ellipse 60"/>
          <p:cNvSpPr/>
          <p:nvPr/>
        </p:nvSpPr>
        <p:spPr>
          <a:xfrm>
            <a:off x="6449131" y="1902774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8644621" y="1910343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6" name="Image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836" y="2992206"/>
            <a:ext cx="301485" cy="166175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523" y="2979389"/>
            <a:ext cx="203793" cy="203793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79" y="1485380"/>
            <a:ext cx="301485" cy="166175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066" y="1472563"/>
            <a:ext cx="203793" cy="203793"/>
          </a:xfrm>
          <a:prstGeom prst="rect">
            <a:avLst/>
          </a:prstGeom>
        </p:spPr>
      </p:pic>
      <p:sp>
        <p:nvSpPr>
          <p:cNvPr id="79" name="Ellipse 78"/>
          <p:cNvSpPr/>
          <p:nvPr/>
        </p:nvSpPr>
        <p:spPr>
          <a:xfrm>
            <a:off x="5162483" y="3546830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909" y="4511915"/>
            <a:ext cx="301485" cy="166175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96" y="4499098"/>
            <a:ext cx="203793" cy="203793"/>
          </a:xfrm>
          <a:prstGeom prst="rect">
            <a:avLst/>
          </a:prstGeom>
        </p:spPr>
      </p:pic>
      <p:sp>
        <p:nvSpPr>
          <p:cNvPr id="85" name="Ellipse 84"/>
          <p:cNvSpPr/>
          <p:nvPr/>
        </p:nvSpPr>
        <p:spPr>
          <a:xfrm>
            <a:off x="7577615" y="3517174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3" name="Image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870" y="4509767"/>
            <a:ext cx="301485" cy="166175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557" y="4496950"/>
            <a:ext cx="203793" cy="203793"/>
          </a:xfrm>
          <a:prstGeom prst="rect">
            <a:avLst/>
          </a:prstGeom>
        </p:spPr>
      </p:pic>
      <p:sp>
        <p:nvSpPr>
          <p:cNvPr id="98" name="Ellipse 97"/>
          <p:cNvSpPr/>
          <p:nvPr/>
        </p:nvSpPr>
        <p:spPr>
          <a:xfrm>
            <a:off x="9997177" y="3468344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ZoneTexte 98"/>
          <p:cNvSpPr txBox="1"/>
          <p:nvPr/>
        </p:nvSpPr>
        <p:spPr>
          <a:xfrm>
            <a:off x="9326022" y="4020646"/>
            <a:ext cx="207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Bruno RANAIVOHARIVONY</a:t>
            </a:r>
            <a:endParaRPr lang="fr-FR" sz="1200" b="1" dirty="0"/>
          </a:p>
        </p:txBody>
      </p:sp>
      <p:sp>
        <p:nvSpPr>
          <p:cNvPr id="101" name="ZoneTexte 100"/>
          <p:cNvSpPr txBox="1"/>
          <p:nvPr/>
        </p:nvSpPr>
        <p:spPr>
          <a:xfrm>
            <a:off x="9286179" y="4221846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Assistant IT</a:t>
            </a:r>
            <a:endParaRPr lang="fr-FR" sz="1200" b="1" dirty="0"/>
          </a:p>
        </p:txBody>
      </p:sp>
      <p:pic>
        <p:nvPicPr>
          <p:cNvPr id="112" name="Image 1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708" y="4507619"/>
            <a:ext cx="301485" cy="166175"/>
          </a:xfrm>
          <a:prstGeom prst="rect">
            <a:avLst/>
          </a:prstGeom>
        </p:spPr>
      </p:pic>
      <p:pic>
        <p:nvPicPr>
          <p:cNvPr id="113" name="Image 1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395" y="4494802"/>
            <a:ext cx="203793" cy="203793"/>
          </a:xfrm>
          <a:prstGeom prst="rect">
            <a:avLst/>
          </a:prstGeom>
        </p:spPr>
      </p:pic>
      <p:sp>
        <p:nvSpPr>
          <p:cNvPr id="114" name="Ellipse 113"/>
          <p:cNvSpPr/>
          <p:nvPr/>
        </p:nvSpPr>
        <p:spPr>
          <a:xfrm>
            <a:off x="6519864" y="5129132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5" name="Image 1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558" y="6132508"/>
            <a:ext cx="301485" cy="166175"/>
          </a:xfrm>
          <a:prstGeom prst="rect">
            <a:avLst/>
          </a:prstGeom>
        </p:spPr>
      </p:pic>
      <p:pic>
        <p:nvPicPr>
          <p:cNvPr id="116" name="Image 1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245" y="6119691"/>
            <a:ext cx="203793" cy="203793"/>
          </a:xfrm>
          <a:prstGeom prst="rect">
            <a:avLst/>
          </a:prstGeom>
        </p:spPr>
      </p:pic>
      <p:sp>
        <p:nvSpPr>
          <p:cNvPr id="117" name="Ellipse 116"/>
          <p:cNvSpPr/>
          <p:nvPr/>
        </p:nvSpPr>
        <p:spPr>
          <a:xfrm>
            <a:off x="8784578" y="5112874"/>
            <a:ext cx="473666" cy="496971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8" name="Image 1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216" y="6143239"/>
            <a:ext cx="301485" cy="166175"/>
          </a:xfrm>
          <a:prstGeom prst="rect">
            <a:avLst/>
          </a:prstGeom>
        </p:spPr>
      </p:pic>
      <p:pic>
        <p:nvPicPr>
          <p:cNvPr id="119" name="Image 1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903" y="6130422"/>
            <a:ext cx="203793" cy="203793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449" y="152785"/>
            <a:ext cx="392005" cy="385471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5" t="-435" r="29711" b="28315"/>
          <a:stretch/>
        </p:blipFill>
        <p:spPr>
          <a:xfrm>
            <a:off x="6409705" y="1858553"/>
            <a:ext cx="542807" cy="567783"/>
          </a:xfrm>
          <a:prstGeom prst="ellipse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1" t="435" r="30366" b="25274"/>
          <a:stretch/>
        </p:blipFill>
        <p:spPr>
          <a:xfrm>
            <a:off x="8569808" y="1826755"/>
            <a:ext cx="592508" cy="626159"/>
          </a:xfrm>
          <a:prstGeom prst="ellipse">
            <a:avLst/>
          </a:prstGeom>
        </p:spPr>
      </p:pic>
      <p:pic>
        <p:nvPicPr>
          <p:cNvPr id="86" name="Image 8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0" t="-869" r="23738" b="20929"/>
          <a:stretch/>
        </p:blipFill>
        <p:spPr>
          <a:xfrm>
            <a:off x="7475336" y="3390264"/>
            <a:ext cx="633429" cy="642590"/>
          </a:xfrm>
          <a:prstGeom prst="ellipse">
            <a:avLst/>
          </a:prstGeom>
        </p:spPr>
      </p:pic>
      <p:pic>
        <p:nvPicPr>
          <p:cNvPr id="87" name="Image 8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4" t="4779" r="30672" b="21364"/>
          <a:stretch/>
        </p:blipFill>
        <p:spPr>
          <a:xfrm>
            <a:off x="5130517" y="3436945"/>
            <a:ext cx="624158" cy="625359"/>
          </a:xfrm>
          <a:prstGeom prst="ellipse">
            <a:avLst/>
          </a:prstGeom>
        </p:spPr>
      </p:pic>
      <p:pic>
        <p:nvPicPr>
          <p:cNvPr id="88" name="Image 8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0" t="12385" r="15596" b="15138"/>
          <a:stretch/>
        </p:blipFill>
        <p:spPr>
          <a:xfrm>
            <a:off x="9933571" y="3301516"/>
            <a:ext cx="719467" cy="706061"/>
          </a:xfrm>
          <a:prstGeom prst="ellipse">
            <a:avLst/>
          </a:prstGeom>
        </p:spPr>
      </p:pic>
      <p:pic>
        <p:nvPicPr>
          <p:cNvPr id="89" name="Image 8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" t="18340" r="7631" b="21055"/>
          <a:stretch/>
        </p:blipFill>
        <p:spPr>
          <a:xfrm>
            <a:off x="6454159" y="4954291"/>
            <a:ext cx="687035" cy="680386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91" name="Image 9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r="14313" b="35102"/>
          <a:stretch/>
        </p:blipFill>
        <p:spPr>
          <a:xfrm>
            <a:off x="8664982" y="4979429"/>
            <a:ext cx="697962" cy="651985"/>
          </a:xfrm>
          <a:prstGeom prst="ellipse">
            <a:avLst/>
          </a:prstGeom>
        </p:spPr>
      </p:pic>
      <p:pic>
        <p:nvPicPr>
          <p:cNvPr id="92" name="Image 9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70273" y="440166"/>
            <a:ext cx="585674" cy="56769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16717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1596980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2990032" y="1425358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Mail</a:t>
            </a:r>
            <a:endParaRPr lang="fr-FR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3118489" y="1495578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141519" y="2472743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Serveur :</a:t>
            </a:r>
            <a:endParaRPr lang="fr-FR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3140792" y="2451218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2400422" y="2970534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Port :</a:t>
            </a:r>
            <a:endParaRPr lang="fr-FR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3140792" y="297215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734425" y="3473973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de connexion chiffrée :</a:t>
            </a:r>
            <a:endParaRPr lang="fr-FR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3140791" y="3471241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isocèle 23"/>
          <p:cNvSpPr/>
          <p:nvPr/>
        </p:nvSpPr>
        <p:spPr>
          <a:xfrm rot="10800000">
            <a:off x="4460876" y="3577135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1324537" y="3983480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Compte mail utilisé:</a:t>
            </a:r>
            <a:endParaRPr lang="fr-FR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3140791" y="394922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375392" y="4471258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Mot de passe mail :</a:t>
            </a:r>
            <a:endParaRPr lang="fr-FR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3140790" y="4458727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237380" y="5360538"/>
            <a:ext cx="1513269" cy="267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Effectuer un test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1943717" y="1504206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4258086" y="1416676"/>
            <a:ext cx="1560144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310501" y="1512412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Département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729061" y="23811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739793" y="290703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739793" y="34479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739793" y="39115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739793" y="437522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*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94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596980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2990032" y="1425358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Mail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118489" y="1495578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41519" y="2472743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Serveur :</a:t>
            </a:r>
            <a:endParaRPr lang="fr-FR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3140792" y="2451218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400422" y="2970534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Port :</a:t>
            </a:r>
            <a:endParaRPr lang="fr-FR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3140792" y="297215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734425" y="3473973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de connexion chiffrée :</a:t>
            </a:r>
            <a:endParaRPr lang="fr-FR" sz="1400" b="1" dirty="0"/>
          </a:p>
        </p:txBody>
      </p:sp>
      <p:sp>
        <p:nvSpPr>
          <p:cNvPr id="18" name="Rectangle 17"/>
          <p:cNvSpPr/>
          <p:nvPr/>
        </p:nvSpPr>
        <p:spPr>
          <a:xfrm>
            <a:off x="3140791" y="3471241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 rot="10800000">
            <a:off x="4460876" y="3577135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324537" y="3983480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Compte mail utilisé:</a:t>
            </a:r>
            <a:endParaRPr lang="fr-FR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3140790" y="3980748"/>
            <a:ext cx="2776203" cy="276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375392" y="4471258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Mot de passe mail :</a:t>
            </a:r>
            <a:endParaRPr lang="fr-FR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3140789" y="4458727"/>
            <a:ext cx="2776203" cy="31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237380" y="5360538"/>
            <a:ext cx="1513269" cy="267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Effectuer un test</a:t>
            </a:r>
            <a:endParaRPr lang="fr-FR" sz="1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1943717" y="1504206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4258086" y="1416676"/>
            <a:ext cx="1560144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4310501" y="1512412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Département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183725" y="2451218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192.168.1.9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3207335" y="2977108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587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194456" y="3479382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SSL/TLS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118489" y="3974798"/>
            <a:ext cx="295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rrasoamahefa@fthmconsulting.com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3109266" y="4461544"/>
            <a:ext cx="295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*****************</a:t>
            </a:r>
            <a:endParaRPr lang="fr-FR" sz="1400" dirty="0"/>
          </a:p>
        </p:txBody>
      </p:sp>
      <p:sp>
        <p:nvSpPr>
          <p:cNvPr id="34" name="Rectangle 33"/>
          <p:cNvSpPr/>
          <p:nvPr/>
        </p:nvSpPr>
        <p:spPr>
          <a:xfrm>
            <a:off x="4291531" y="3497604"/>
            <a:ext cx="3576247" cy="1113033"/>
          </a:xfrm>
          <a:prstGeom prst="rect">
            <a:avLst/>
          </a:prstGeom>
          <a:solidFill>
            <a:schemeClr val="accent6">
              <a:lumMod val="40000"/>
              <a:lumOff val="60000"/>
              <a:alpha val="84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4324662" y="3869227"/>
            <a:ext cx="34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Cette adresse mail est fonctionnel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271730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596980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2990032" y="1425358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Mail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118489" y="1495578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41519" y="2472743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Serveur :</a:t>
            </a:r>
            <a:endParaRPr lang="fr-FR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3140792" y="2451218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2400422" y="2970534"/>
            <a:ext cx="91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Port :</a:t>
            </a:r>
            <a:endParaRPr lang="fr-FR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3140792" y="297215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734425" y="3473973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de connexion chiffrée :</a:t>
            </a:r>
            <a:endParaRPr lang="fr-FR" sz="1400" b="1" dirty="0"/>
          </a:p>
        </p:txBody>
      </p:sp>
      <p:sp>
        <p:nvSpPr>
          <p:cNvPr id="18" name="Rectangle 17"/>
          <p:cNvSpPr/>
          <p:nvPr/>
        </p:nvSpPr>
        <p:spPr>
          <a:xfrm>
            <a:off x="3140791" y="3471241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 rot="10800000">
            <a:off x="4460876" y="3577135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324537" y="3983480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Compte mail utilisé:</a:t>
            </a:r>
            <a:endParaRPr lang="fr-FR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3140790" y="3980748"/>
            <a:ext cx="2776203" cy="276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375392" y="4471258"/>
            <a:ext cx="229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Mot de passe mail :</a:t>
            </a:r>
            <a:endParaRPr lang="fr-FR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3140789" y="4458727"/>
            <a:ext cx="2776203" cy="317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237380" y="5360538"/>
            <a:ext cx="1513269" cy="267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Effectuer un test</a:t>
            </a:r>
            <a:endParaRPr lang="fr-FR" sz="1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1943717" y="1504206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4258086" y="1416676"/>
            <a:ext cx="1560144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4310501" y="1512412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Département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183725" y="2451218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192.168.1.9</a:t>
            </a:r>
            <a:endParaRPr lang="fr-FR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207335" y="2977108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587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3194456" y="3479382"/>
            <a:ext cx="1620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SSL/TLS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118489" y="3974798"/>
            <a:ext cx="295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rrasoamahefa@fthmconsulting.com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109266" y="4461544"/>
            <a:ext cx="295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*****************</a:t>
            </a:r>
            <a:endParaRPr lang="fr-FR" sz="1400" dirty="0"/>
          </a:p>
        </p:txBody>
      </p:sp>
      <p:sp>
        <p:nvSpPr>
          <p:cNvPr id="33" name="Rectangle 32"/>
          <p:cNvSpPr/>
          <p:nvPr/>
        </p:nvSpPr>
        <p:spPr>
          <a:xfrm>
            <a:off x="4291531" y="3497604"/>
            <a:ext cx="3576247" cy="1113033"/>
          </a:xfrm>
          <a:prstGeom prst="rect">
            <a:avLst/>
          </a:prstGeom>
          <a:solidFill>
            <a:srgbClr val="FF4747">
              <a:alpha val="83922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4319425" y="3805381"/>
            <a:ext cx="3357727" cy="65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Désolé, cette adresse mail n’existe pas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47158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322633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1596980" y="1416676"/>
            <a:ext cx="1373587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2983714" y="1416676"/>
            <a:ext cx="1407981" cy="5408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189086" y="1477696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935051" y="2436483"/>
            <a:ext cx="1215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Filtre LDAP :</a:t>
            </a:r>
            <a:endParaRPr lang="fr-FR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3085557" y="243809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867505" y="3332887"/>
            <a:ext cx="1513269" cy="2675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Evènements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1919879" y="1515303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LDAP</a:t>
            </a:r>
            <a:endParaRPr lang="fr-FR" b="1" dirty="0"/>
          </a:p>
        </p:txBody>
      </p:sp>
      <p:sp>
        <p:nvSpPr>
          <p:cNvPr id="29" name="Rectangle 28"/>
          <p:cNvSpPr/>
          <p:nvPr/>
        </p:nvSpPr>
        <p:spPr>
          <a:xfrm>
            <a:off x="4986150" y="2467288"/>
            <a:ext cx="1178084" cy="28258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Effectuer</a:t>
            </a:r>
            <a:endParaRPr lang="fr-FR" sz="1400" dirty="0"/>
          </a:p>
        </p:txBody>
      </p:sp>
      <p:sp>
        <p:nvSpPr>
          <p:cNvPr id="31" name="Rectangle 30"/>
          <p:cNvSpPr/>
          <p:nvPr/>
        </p:nvSpPr>
        <p:spPr>
          <a:xfrm>
            <a:off x="867506" y="3686206"/>
            <a:ext cx="8383816" cy="2125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867505" y="3693725"/>
            <a:ext cx="1115841" cy="361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991674" y="3686205"/>
            <a:ext cx="75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Actifs </a:t>
            </a:r>
            <a:endParaRPr lang="fr-FR" dirty="0"/>
          </a:p>
        </p:txBody>
      </p:sp>
      <p:sp>
        <p:nvSpPr>
          <p:cNvPr id="34" name="Ellipse 33"/>
          <p:cNvSpPr/>
          <p:nvPr/>
        </p:nvSpPr>
        <p:spPr>
          <a:xfrm>
            <a:off x="1689442" y="3852382"/>
            <a:ext cx="87512" cy="7567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1015141" y="4082299"/>
            <a:ext cx="63515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Sandrine RAKOTOVAO			CCIAL</a:t>
            </a:r>
          </a:p>
          <a:p>
            <a:r>
              <a:rPr lang="fr-FR" dirty="0" smtClean="0"/>
              <a:t>Tsilavina REBOZA				ORGA</a:t>
            </a:r>
          </a:p>
          <a:p>
            <a:r>
              <a:rPr lang="fr-FR" dirty="0" smtClean="0"/>
              <a:t>Rivosoa Jimmy RANDRIANARISON		BPOCOMPTA</a:t>
            </a:r>
          </a:p>
          <a:p>
            <a:r>
              <a:rPr lang="fr-FR" dirty="0" smtClean="0"/>
              <a:t>Francis RANAIVOSON			CCIAL</a:t>
            </a:r>
          </a:p>
          <a:p>
            <a:r>
              <a:rPr lang="fr-FR" dirty="0" smtClean="0"/>
              <a:t>Franck KWAN TEAU				AUDIT</a:t>
            </a:r>
          </a:p>
        </p:txBody>
      </p:sp>
      <p:sp>
        <p:nvSpPr>
          <p:cNvPr id="36" name="Rectangle à coins arrondis 35"/>
          <p:cNvSpPr/>
          <p:nvPr/>
        </p:nvSpPr>
        <p:spPr>
          <a:xfrm>
            <a:off x="4399010" y="1429513"/>
            <a:ext cx="1560144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4451425" y="1485482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Département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371435" y="2868729"/>
            <a:ext cx="1653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Utilisateur à tester :</a:t>
            </a:r>
            <a:endParaRPr lang="fr-FR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3085557" y="2889233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4986150" y="2904114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Effectuer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463591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596980" y="1429555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2982489" y="1426559"/>
            <a:ext cx="1261468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126328" y="1512317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Groupes</a:t>
            </a:r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1457168" y="2799514"/>
            <a:ext cx="1490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Filtre de groupe:</a:t>
            </a:r>
            <a:endParaRPr lang="fr-FR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2947607" y="279951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 rot="10800000">
            <a:off x="4244863" y="289660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962438" y="1510311"/>
            <a:ext cx="90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69651" y="3503053"/>
            <a:ext cx="8377380" cy="229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975525" y="3650335"/>
            <a:ext cx="6351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Bonaventure RANDRIANARIVONY			</a:t>
            </a:r>
          </a:p>
          <a:p>
            <a:r>
              <a:rPr lang="fr-FR" dirty="0" smtClean="0"/>
              <a:t>Elysé RATSIMANIVA			</a:t>
            </a:r>
          </a:p>
          <a:p>
            <a:r>
              <a:rPr lang="fr-FR" dirty="0" smtClean="0"/>
              <a:t>Heritiana Michael LABARRE	</a:t>
            </a:r>
          </a:p>
          <a:p>
            <a:r>
              <a:rPr lang="fr-FR" dirty="0" smtClean="0"/>
              <a:t>Tina Valentin RAZAFINDRAKOTO		</a:t>
            </a:r>
          </a:p>
          <a:p>
            <a:r>
              <a:rPr lang="fr-FR" dirty="0" smtClean="0"/>
              <a:t>Bruno Andriamirado RANAIVOHARIVONY</a:t>
            </a:r>
          </a:p>
          <a:p>
            <a:r>
              <a:rPr lang="fr-FR" dirty="0" smtClean="0"/>
              <a:t>Yves Silvère ANDRIANAINA</a:t>
            </a:r>
          </a:p>
          <a:p>
            <a:r>
              <a:rPr lang="fr-FR" dirty="0" smtClean="0"/>
              <a:t>Rojo RASOAMAHEFA		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3522656" y="2799513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INFO</a:t>
            </a:r>
            <a:endParaRPr lang="fr-FR" sz="1400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4243957" y="1426559"/>
            <a:ext cx="1560144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4330684" y="1496027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Département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898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1596980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2981927" y="1403797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124709" y="1478166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71055" y="2437011"/>
            <a:ext cx="219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Liste des départements </a:t>
            </a:r>
            <a:endParaRPr lang="fr-FR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5033474" y="5612678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924535" y="1490953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4248229" y="1416676"/>
            <a:ext cx="1560144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315715" y="1485378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Département</a:t>
            </a:r>
            <a:endParaRPr lang="fr-FR" b="1" dirty="0"/>
          </a:p>
        </p:txBody>
      </p:sp>
      <p:sp>
        <p:nvSpPr>
          <p:cNvPr id="22" name="Rectangle 21"/>
          <p:cNvSpPr/>
          <p:nvPr/>
        </p:nvSpPr>
        <p:spPr>
          <a:xfrm>
            <a:off x="771055" y="2392530"/>
            <a:ext cx="8450513" cy="3013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771055" y="2899030"/>
            <a:ext cx="3440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ADMINISTRATION</a:t>
            </a:r>
          </a:p>
          <a:p>
            <a:r>
              <a:rPr lang="fr-FR" dirty="0" smtClean="0"/>
              <a:t>AMOA</a:t>
            </a:r>
          </a:p>
          <a:p>
            <a:r>
              <a:rPr lang="fr-FR" dirty="0" smtClean="0"/>
              <a:t>ASSOCIE</a:t>
            </a:r>
          </a:p>
          <a:p>
            <a:r>
              <a:rPr lang="fr-FR" dirty="0" smtClean="0"/>
              <a:t>AUDIT</a:t>
            </a:r>
          </a:p>
          <a:p>
            <a:r>
              <a:rPr lang="fr-FR" dirty="0" smtClean="0"/>
              <a:t>BPO COMPTA</a:t>
            </a:r>
          </a:p>
          <a:p>
            <a:r>
              <a:rPr lang="fr-FR" dirty="0" smtClean="0"/>
              <a:t>BPO RH</a:t>
            </a:r>
          </a:p>
          <a:p>
            <a:r>
              <a:rPr lang="fr-FR" dirty="0" smtClean="0"/>
              <a:t>COMMERCIAL</a:t>
            </a:r>
          </a:p>
          <a:p>
            <a:r>
              <a:rPr lang="fr-FR" dirty="0" smtClean="0"/>
              <a:t>COMMUNICATION</a:t>
            </a:r>
          </a:p>
          <a:p>
            <a:r>
              <a:rPr lang="fr-FR" dirty="0" smtClean="0"/>
              <a:t>DAF			</a:t>
            </a:r>
          </a:p>
          <a:p>
            <a:r>
              <a:rPr lang="fr-FR" dirty="0" smtClean="0"/>
              <a:t>	</a:t>
            </a:r>
            <a:r>
              <a:rPr lang="fr-FR" dirty="0"/>
              <a:t>	</a:t>
            </a:r>
            <a:endParaRPr lang="fr-FR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6317482" y="5612677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 </a:t>
            </a:r>
            <a:endParaRPr lang="fr-FR" sz="1400" dirty="0"/>
          </a:p>
        </p:txBody>
      </p:sp>
      <p:sp>
        <p:nvSpPr>
          <p:cNvPr id="25" name="Rectangle 24"/>
          <p:cNvSpPr/>
          <p:nvPr/>
        </p:nvSpPr>
        <p:spPr>
          <a:xfrm>
            <a:off x="7601490" y="5612963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Supprimer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032774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609859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006224" y="1416676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166220" y="149240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71055" y="2437011"/>
            <a:ext cx="219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Liste des départements </a:t>
            </a:r>
            <a:endParaRPr lang="fr-FR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5033474" y="5612678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</a:t>
            </a:r>
            <a:endParaRPr lang="fr-FR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2001807" y="1478075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4273985" y="1416676"/>
            <a:ext cx="1560144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341475" y="1485378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Département</a:t>
            </a:r>
            <a:endParaRPr lang="fr-FR" b="1" dirty="0"/>
          </a:p>
        </p:txBody>
      </p:sp>
      <p:sp>
        <p:nvSpPr>
          <p:cNvPr id="20" name="Rectangle 19"/>
          <p:cNvSpPr/>
          <p:nvPr/>
        </p:nvSpPr>
        <p:spPr>
          <a:xfrm>
            <a:off x="771055" y="2392530"/>
            <a:ext cx="8450513" cy="3013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771055" y="2899030"/>
            <a:ext cx="3440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ADMINISTRATION</a:t>
            </a:r>
          </a:p>
          <a:p>
            <a:r>
              <a:rPr lang="fr-FR" dirty="0" smtClean="0"/>
              <a:t>AMOA</a:t>
            </a:r>
          </a:p>
          <a:p>
            <a:r>
              <a:rPr lang="fr-FR" dirty="0" smtClean="0"/>
              <a:t>ASSOCIE</a:t>
            </a:r>
          </a:p>
          <a:p>
            <a:r>
              <a:rPr lang="fr-FR" dirty="0" smtClean="0"/>
              <a:t>AUDIT</a:t>
            </a:r>
          </a:p>
          <a:p>
            <a:r>
              <a:rPr lang="fr-FR" dirty="0" smtClean="0"/>
              <a:t>BPO COMPTA</a:t>
            </a:r>
          </a:p>
          <a:p>
            <a:r>
              <a:rPr lang="fr-FR" dirty="0" smtClean="0"/>
              <a:t>BPO RH</a:t>
            </a:r>
          </a:p>
          <a:p>
            <a:r>
              <a:rPr lang="fr-FR" dirty="0" smtClean="0"/>
              <a:t>COMMERCIAL</a:t>
            </a:r>
          </a:p>
          <a:p>
            <a:r>
              <a:rPr lang="fr-FR" dirty="0" smtClean="0"/>
              <a:t>COMMUNICATION</a:t>
            </a:r>
          </a:p>
          <a:p>
            <a:r>
              <a:rPr lang="fr-FR" dirty="0" smtClean="0"/>
              <a:t>DAF			</a:t>
            </a:r>
          </a:p>
          <a:p>
            <a:r>
              <a:rPr lang="fr-FR" dirty="0" smtClean="0"/>
              <a:t>	</a:t>
            </a:r>
            <a:r>
              <a:rPr lang="fr-FR" dirty="0"/>
              <a:t>	</a:t>
            </a:r>
            <a:endParaRPr lang="fr-FR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317482" y="5612677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 </a:t>
            </a:r>
            <a:endParaRPr lang="fr-FR" sz="1400" dirty="0"/>
          </a:p>
        </p:txBody>
      </p:sp>
      <p:sp>
        <p:nvSpPr>
          <p:cNvPr id="23" name="Rectangle 22"/>
          <p:cNvSpPr/>
          <p:nvPr/>
        </p:nvSpPr>
        <p:spPr>
          <a:xfrm>
            <a:off x="7601490" y="5612963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Supprimer </a:t>
            </a:r>
            <a:endParaRPr lang="fr-FR" sz="1400" dirty="0"/>
          </a:p>
        </p:txBody>
      </p:sp>
      <p:sp>
        <p:nvSpPr>
          <p:cNvPr id="28" name="Rectangle 27"/>
          <p:cNvSpPr/>
          <p:nvPr/>
        </p:nvSpPr>
        <p:spPr>
          <a:xfrm>
            <a:off x="3716422" y="2698397"/>
            <a:ext cx="5010407" cy="2129563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4684278" y="2801736"/>
            <a:ext cx="34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Ajouter un nouveau département </a:t>
            </a:r>
            <a:endParaRPr lang="fr-FR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3795816" y="3359435"/>
            <a:ext cx="311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Nom de département: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5241701" y="432258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2" name="Rectangle 31"/>
          <p:cNvSpPr/>
          <p:nvPr/>
        </p:nvSpPr>
        <p:spPr>
          <a:xfrm>
            <a:off x="6545422" y="432351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33" name="Rectangle 32"/>
          <p:cNvSpPr/>
          <p:nvPr/>
        </p:nvSpPr>
        <p:spPr>
          <a:xfrm>
            <a:off x="6124235" y="340535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247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609859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3006224" y="1416676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66220" y="149240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71055" y="2437011"/>
            <a:ext cx="219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Liste des départements </a:t>
            </a:r>
            <a:endParaRPr lang="fr-FR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5033474" y="5612678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001807" y="1478075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273985" y="1416676"/>
            <a:ext cx="1560144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341475" y="1485378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Département</a:t>
            </a:r>
            <a:endParaRPr lang="fr-FR" b="1" dirty="0"/>
          </a:p>
        </p:txBody>
      </p:sp>
      <p:sp>
        <p:nvSpPr>
          <p:cNvPr id="18" name="Rectangle 17"/>
          <p:cNvSpPr/>
          <p:nvPr/>
        </p:nvSpPr>
        <p:spPr>
          <a:xfrm>
            <a:off x="771055" y="2392530"/>
            <a:ext cx="8450513" cy="3013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771055" y="2899030"/>
            <a:ext cx="3440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ADMINISTRATION</a:t>
            </a:r>
          </a:p>
          <a:p>
            <a:r>
              <a:rPr lang="fr-FR" dirty="0" smtClean="0"/>
              <a:t>AMOA</a:t>
            </a:r>
          </a:p>
          <a:p>
            <a:r>
              <a:rPr lang="fr-FR" dirty="0" smtClean="0"/>
              <a:t>ASSOCIE</a:t>
            </a:r>
          </a:p>
          <a:p>
            <a:r>
              <a:rPr lang="fr-FR" dirty="0" smtClean="0"/>
              <a:t>AUDIT</a:t>
            </a:r>
          </a:p>
          <a:p>
            <a:r>
              <a:rPr lang="fr-FR" dirty="0" smtClean="0"/>
              <a:t>BPO COMPTA</a:t>
            </a:r>
          </a:p>
          <a:p>
            <a:r>
              <a:rPr lang="fr-FR" dirty="0" smtClean="0"/>
              <a:t>BPO RH</a:t>
            </a:r>
          </a:p>
          <a:p>
            <a:r>
              <a:rPr lang="fr-FR" dirty="0" smtClean="0"/>
              <a:t>COMMERCIAL</a:t>
            </a:r>
          </a:p>
          <a:p>
            <a:r>
              <a:rPr lang="fr-FR" dirty="0" smtClean="0"/>
              <a:t>COMMUNICATION</a:t>
            </a:r>
          </a:p>
          <a:p>
            <a:r>
              <a:rPr lang="fr-FR" dirty="0" smtClean="0"/>
              <a:t>DAF			</a:t>
            </a:r>
          </a:p>
          <a:p>
            <a:r>
              <a:rPr lang="fr-FR" dirty="0" smtClean="0"/>
              <a:t>	</a:t>
            </a:r>
            <a:r>
              <a:rPr lang="fr-FR" dirty="0"/>
              <a:t>	</a:t>
            </a:r>
            <a:endParaRPr lang="fr-FR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6317482" y="5612677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 </a:t>
            </a:r>
            <a:endParaRPr lang="fr-FR" sz="1400" dirty="0"/>
          </a:p>
        </p:txBody>
      </p:sp>
      <p:sp>
        <p:nvSpPr>
          <p:cNvPr id="21" name="Rectangle 20"/>
          <p:cNvSpPr/>
          <p:nvPr/>
        </p:nvSpPr>
        <p:spPr>
          <a:xfrm>
            <a:off x="7601490" y="5612963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Supprimer </a:t>
            </a:r>
            <a:endParaRPr lang="fr-FR" sz="1400" dirty="0"/>
          </a:p>
        </p:txBody>
      </p:sp>
      <p:sp>
        <p:nvSpPr>
          <p:cNvPr id="22" name="Rectangle 21"/>
          <p:cNvSpPr/>
          <p:nvPr/>
        </p:nvSpPr>
        <p:spPr>
          <a:xfrm>
            <a:off x="3716422" y="2698397"/>
            <a:ext cx="5010407" cy="2129563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684278" y="2801736"/>
            <a:ext cx="34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Modifier un département </a:t>
            </a:r>
            <a:endParaRPr lang="fr-FR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3795816" y="3359435"/>
            <a:ext cx="311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Nom de département:</a:t>
            </a:r>
            <a:endParaRPr lang="fr-FR" b="1" dirty="0"/>
          </a:p>
        </p:txBody>
      </p:sp>
      <p:sp>
        <p:nvSpPr>
          <p:cNvPr id="25" name="Rectangle 24"/>
          <p:cNvSpPr/>
          <p:nvPr/>
        </p:nvSpPr>
        <p:spPr>
          <a:xfrm>
            <a:off x="5241701" y="432258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26" name="Rectangle 25"/>
          <p:cNvSpPr/>
          <p:nvPr/>
        </p:nvSpPr>
        <p:spPr>
          <a:xfrm>
            <a:off x="6545422" y="4323519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27" name="Rectangle 26"/>
          <p:cNvSpPr/>
          <p:nvPr/>
        </p:nvSpPr>
        <p:spPr>
          <a:xfrm>
            <a:off x="6124235" y="340535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6312505" y="3422954"/>
            <a:ext cx="135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AMOA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73501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35512" y="64698"/>
            <a:ext cx="952375" cy="11977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797" y="573412"/>
            <a:ext cx="489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Paramétrages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35512" y="1416676"/>
            <a:ext cx="11577446" cy="4687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35512" y="1931831"/>
            <a:ext cx="11577446" cy="2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35513" y="1416676"/>
            <a:ext cx="1261468" cy="540912"/>
          </a:xfrm>
          <a:prstGeom prst="roundRect">
            <a:avLst/>
          </a:prstGeom>
          <a:solidFill>
            <a:srgbClr val="59595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609859" y="1416676"/>
            <a:ext cx="1373587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3006224" y="1416676"/>
            <a:ext cx="1261468" cy="54091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43612" y="150804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66220" y="1492403"/>
            <a:ext cx="11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Groupes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71055" y="2437011"/>
            <a:ext cx="219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Liste des départements </a:t>
            </a:r>
            <a:endParaRPr lang="fr-FR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5033474" y="5612678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Ajouter 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001807" y="1478075"/>
            <a:ext cx="13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LDAP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273985" y="1416676"/>
            <a:ext cx="1560144" cy="540912"/>
          </a:xfrm>
          <a:prstGeom prst="roundRect">
            <a:avLst/>
          </a:prstGeom>
          <a:solidFill>
            <a:srgbClr val="D9D9D9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341475" y="1485378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Département</a:t>
            </a:r>
            <a:endParaRPr lang="fr-FR" b="1" dirty="0"/>
          </a:p>
        </p:txBody>
      </p:sp>
      <p:sp>
        <p:nvSpPr>
          <p:cNvPr id="18" name="Rectangle 17"/>
          <p:cNvSpPr/>
          <p:nvPr/>
        </p:nvSpPr>
        <p:spPr>
          <a:xfrm>
            <a:off x="771055" y="2392530"/>
            <a:ext cx="8450513" cy="3013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771055" y="2899030"/>
            <a:ext cx="3440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ADMINISTRATION</a:t>
            </a:r>
          </a:p>
          <a:p>
            <a:r>
              <a:rPr lang="fr-FR" dirty="0" smtClean="0"/>
              <a:t>AMOA</a:t>
            </a:r>
          </a:p>
          <a:p>
            <a:r>
              <a:rPr lang="fr-FR" dirty="0" smtClean="0"/>
              <a:t>ASSOCIE</a:t>
            </a:r>
          </a:p>
          <a:p>
            <a:r>
              <a:rPr lang="fr-FR" dirty="0" smtClean="0"/>
              <a:t>AUDIT</a:t>
            </a:r>
          </a:p>
          <a:p>
            <a:r>
              <a:rPr lang="fr-FR" dirty="0" smtClean="0"/>
              <a:t>BPO COMPTA</a:t>
            </a:r>
          </a:p>
          <a:p>
            <a:r>
              <a:rPr lang="fr-FR" dirty="0" smtClean="0"/>
              <a:t>BPO RH</a:t>
            </a:r>
          </a:p>
          <a:p>
            <a:r>
              <a:rPr lang="fr-FR" dirty="0" smtClean="0"/>
              <a:t>COMMERCIAL</a:t>
            </a:r>
          </a:p>
          <a:p>
            <a:r>
              <a:rPr lang="fr-FR" dirty="0" smtClean="0"/>
              <a:t>COMMUNICATION</a:t>
            </a:r>
          </a:p>
          <a:p>
            <a:r>
              <a:rPr lang="fr-FR" dirty="0" smtClean="0"/>
              <a:t>DAF			</a:t>
            </a:r>
          </a:p>
          <a:p>
            <a:r>
              <a:rPr lang="fr-FR" dirty="0" smtClean="0"/>
              <a:t>	</a:t>
            </a:r>
            <a:r>
              <a:rPr lang="fr-FR" dirty="0"/>
              <a:t>	</a:t>
            </a:r>
            <a:endParaRPr lang="fr-FR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6317482" y="5612677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Modifier </a:t>
            </a:r>
            <a:endParaRPr lang="fr-FR" sz="1400" dirty="0"/>
          </a:p>
        </p:txBody>
      </p:sp>
      <p:sp>
        <p:nvSpPr>
          <p:cNvPr id="21" name="Rectangle 20"/>
          <p:cNvSpPr/>
          <p:nvPr/>
        </p:nvSpPr>
        <p:spPr>
          <a:xfrm>
            <a:off x="7601490" y="5612963"/>
            <a:ext cx="1125339" cy="271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Supprimer </a:t>
            </a:r>
            <a:endParaRPr lang="fr-FR" sz="1400" dirty="0"/>
          </a:p>
        </p:txBody>
      </p:sp>
      <p:sp>
        <p:nvSpPr>
          <p:cNvPr id="22" name="Rectangle 21"/>
          <p:cNvSpPr/>
          <p:nvPr/>
        </p:nvSpPr>
        <p:spPr>
          <a:xfrm>
            <a:off x="3978230" y="2758206"/>
            <a:ext cx="4678504" cy="1774765"/>
          </a:xfrm>
          <a:prstGeom prst="rect">
            <a:avLst/>
          </a:prstGeom>
          <a:solidFill>
            <a:srgbClr val="EAEAEA">
              <a:alpha val="8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503972" y="3059316"/>
            <a:ext cx="3479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Voulez-vous vraiment supprimer ce département?</a:t>
            </a:r>
            <a:endParaRPr lang="fr-FR" b="1" dirty="0"/>
          </a:p>
        </p:txBody>
      </p:sp>
      <p:sp>
        <p:nvSpPr>
          <p:cNvPr id="25" name="Rectangle 24"/>
          <p:cNvSpPr/>
          <p:nvPr/>
        </p:nvSpPr>
        <p:spPr>
          <a:xfrm>
            <a:off x="4893970" y="3794557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Oui</a:t>
            </a:r>
            <a:endParaRPr lang="fr-FR" sz="1400" dirty="0"/>
          </a:p>
        </p:txBody>
      </p:sp>
      <p:sp>
        <p:nvSpPr>
          <p:cNvPr id="26" name="Rectangle 25"/>
          <p:cNvSpPr/>
          <p:nvPr/>
        </p:nvSpPr>
        <p:spPr>
          <a:xfrm>
            <a:off x="6377995" y="3795483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0331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4716062" y="3489427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27" name="Ellipse 26"/>
          <p:cNvSpPr/>
          <p:nvPr/>
        </p:nvSpPr>
        <p:spPr>
          <a:xfrm>
            <a:off x="5442443" y="2514951"/>
            <a:ext cx="1047863" cy="97227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4986290" y="371188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29" name="Flèche droite 28"/>
          <p:cNvSpPr/>
          <p:nvPr/>
        </p:nvSpPr>
        <p:spPr>
          <a:xfrm rot="19879612">
            <a:off x="4869542" y="3602679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7082135" y="679534"/>
            <a:ext cx="4440104" cy="587755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rgbClr val="17427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7383315" y="777937"/>
            <a:ext cx="1351311" cy="125407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8711920" y="1028361"/>
            <a:ext cx="255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Xavier MICHEL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8460503" y="278626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Managing Director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444418" y="2758182"/>
            <a:ext cx="122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Fonction: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226033" y="1970495"/>
            <a:ext cx="156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Département à sa charge: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8174855" y="1925663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INFO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7606242" y="2974535"/>
            <a:ext cx="122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Mail: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8444747" y="2975953"/>
            <a:ext cx="2850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xmichel@fthmconsulting.com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7444418" y="3220273"/>
            <a:ext cx="122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Numéro: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8408768" y="3251051"/>
            <a:ext cx="2732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032 11 631 93/034 05 631 93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7515138" y="3618309"/>
            <a:ext cx="122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Cursus: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8228979" y="3649360"/>
            <a:ext cx="3081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Depuis 09/2009 : Managing Director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FTHM Consulting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8434745" y="4130202"/>
            <a:ext cx="231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04/2004 – 09/2009 : Dirigeant Fondateur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LOM Consulting  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9435650" y="1924490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BPOCOMPTA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9435650" y="2246995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BPORH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169638" y="2231596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AMOA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9440867" y="2526557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AUDIT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8197300" y="2525252"/>
            <a:ext cx="202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QUALITE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039" y="4051412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91" y="4012517"/>
            <a:ext cx="304891" cy="304891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8434745" y="4806773"/>
            <a:ext cx="231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04/2001 – 04/2004 : Manager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ACCENTURE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8447624" y="5297878"/>
            <a:ext cx="231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02/2000 – 03/2001 : Fondé de pouvoirs Entreprises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CCF/HSBC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833449" y="248923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11191123" y="248378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9305941" y="220567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27" y="230592"/>
            <a:ext cx="335380" cy="335380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479" y="191955"/>
            <a:ext cx="392005" cy="385471"/>
          </a:xfrm>
          <a:prstGeom prst="rect">
            <a:avLst/>
          </a:prstGeom>
        </p:spPr>
      </p:pic>
      <p:sp>
        <p:nvSpPr>
          <p:cNvPr id="2" name="Bulle ronde 1"/>
          <p:cNvSpPr/>
          <p:nvPr/>
        </p:nvSpPr>
        <p:spPr>
          <a:xfrm>
            <a:off x="6742633" y="4063010"/>
            <a:ext cx="4864946" cy="261511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Problèmes d’alignement du texte, faut s’assurer que ça se comporte correctement qu’importe la position du personnel cliqué (que le pop up apparaisse sans trop </a:t>
            </a:r>
            <a:r>
              <a:rPr lang="fr-FR" dirty="0" err="1" smtClean="0"/>
              <a:t>gener</a:t>
            </a:r>
            <a:r>
              <a:rPr lang="fr-FR" dirty="0" smtClean="0"/>
              <a:t> la vue)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723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4716062" y="3489427"/>
            <a:ext cx="255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Bonaventure RANDRIANARIVONY</a:t>
            </a:r>
            <a:endParaRPr lang="fr-FR" sz="1400" b="1" dirty="0"/>
          </a:p>
        </p:txBody>
      </p:sp>
      <p:sp>
        <p:nvSpPr>
          <p:cNvPr id="27" name="Ellipse 26"/>
          <p:cNvSpPr/>
          <p:nvPr/>
        </p:nvSpPr>
        <p:spPr>
          <a:xfrm>
            <a:off x="5442443" y="2514951"/>
            <a:ext cx="1047863" cy="97227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5005428" y="3970813"/>
            <a:ext cx="202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Admin. Système et Base de données</a:t>
            </a:r>
            <a:endParaRPr lang="fr-FR" sz="1400" b="1" dirty="0"/>
          </a:p>
        </p:txBody>
      </p:sp>
      <p:sp>
        <p:nvSpPr>
          <p:cNvPr id="29" name="Flèche droite 28"/>
          <p:cNvSpPr/>
          <p:nvPr/>
        </p:nvSpPr>
        <p:spPr>
          <a:xfrm rot="19879612">
            <a:off x="4869542" y="3602679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6980766" y="678653"/>
            <a:ext cx="4413554" cy="615315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rgbClr val="17427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7394354" y="884575"/>
            <a:ext cx="1248060" cy="1284956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8670372" y="1049013"/>
            <a:ext cx="2559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</a:rPr>
              <a:t>Bonaventure RANDRIANARIVONY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8473817" y="2632046"/>
            <a:ext cx="202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Admin. Système et Base de données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394067" y="2604502"/>
            <a:ext cx="122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Fonction: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263116" y="2163024"/>
            <a:ext cx="156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Département: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8220025" y="2158623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7609976" y="3343931"/>
            <a:ext cx="122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Mail: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8456457" y="3364936"/>
            <a:ext cx="2267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brandrianarivony@fthmconsulting.com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7436492" y="3919204"/>
            <a:ext cx="122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Numéro: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8521077" y="3956202"/>
            <a:ext cx="273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032 11 793 67/034 14 793 67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455446" y="4315925"/>
            <a:ext cx="122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Cursus: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8186885" y="4360932"/>
            <a:ext cx="3138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Depuis 06/2003 </a:t>
            </a:r>
            <a:r>
              <a:rPr lang="fr-FR" sz="1200" b="1" dirty="0">
                <a:solidFill>
                  <a:schemeClr val="bg1"/>
                </a:solidFill>
              </a:rPr>
              <a:t>:</a:t>
            </a:r>
            <a:r>
              <a:rPr lang="fr-FR" sz="1200" b="1" dirty="0" smtClean="0">
                <a:solidFill>
                  <a:schemeClr val="bg1"/>
                </a:solidFill>
              </a:rPr>
              <a:t> Admin. Système et Réseaux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FTHM Consulting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7962445" y="4823515"/>
            <a:ext cx="3072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12/2002 – 05/2003 : </a:t>
            </a:r>
            <a:r>
              <a:rPr lang="fr-FR" sz="1200" b="1" dirty="0" err="1" smtClean="0">
                <a:solidFill>
                  <a:schemeClr val="bg1"/>
                </a:solidFill>
              </a:rPr>
              <a:t>Admin</a:t>
            </a:r>
            <a:r>
              <a:rPr lang="fr-FR" sz="1200" b="1" dirty="0" smtClean="0">
                <a:solidFill>
                  <a:schemeClr val="bg1"/>
                </a:solidFill>
              </a:rPr>
              <a:t>. Réseaux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Docteur MICRO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8048231" y="5295573"/>
            <a:ext cx="34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01/2002 – 08/2002 : </a:t>
            </a:r>
            <a:r>
              <a:rPr lang="fr-FR" sz="1200" b="1" dirty="0" err="1" smtClean="0">
                <a:solidFill>
                  <a:schemeClr val="bg1"/>
                </a:solidFill>
              </a:rPr>
              <a:t>Admin</a:t>
            </a:r>
            <a:r>
              <a:rPr lang="fr-FR" sz="1200" b="1" dirty="0" smtClean="0">
                <a:solidFill>
                  <a:schemeClr val="bg1"/>
                </a:solidFill>
              </a:rPr>
              <a:t>. Base de données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</a:t>
            </a:r>
            <a:r>
              <a:rPr lang="fr-FR" sz="1200" b="1" dirty="0" err="1" smtClean="0">
                <a:solidFill>
                  <a:schemeClr val="bg1"/>
                </a:solidFill>
              </a:rPr>
              <a:t>Ferney</a:t>
            </a:r>
            <a:r>
              <a:rPr lang="fr-FR" sz="1200" b="1" dirty="0" smtClean="0">
                <a:solidFill>
                  <a:schemeClr val="bg1"/>
                </a:solidFill>
              </a:rPr>
              <a:t> Fine </a:t>
            </a:r>
            <a:r>
              <a:rPr lang="fr-FR" sz="1200" b="1" dirty="0" err="1" smtClean="0">
                <a:solidFill>
                  <a:schemeClr val="bg1"/>
                </a:solidFill>
              </a:rPr>
              <a:t>Knits</a:t>
            </a:r>
            <a:r>
              <a:rPr lang="fr-FR" sz="1200" b="1" dirty="0" smtClean="0">
                <a:solidFill>
                  <a:schemeClr val="bg1"/>
                </a:solidFill>
              </a:rPr>
              <a:t> 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877" y="4516228"/>
            <a:ext cx="396334" cy="21845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829" y="4477333"/>
            <a:ext cx="304891" cy="304891"/>
          </a:xfrm>
          <a:prstGeom prst="rect">
            <a:avLst/>
          </a:prstGeom>
        </p:spPr>
      </p:pic>
      <p:sp>
        <p:nvSpPr>
          <p:cNvPr id="51" name="ZoneTexte 50"/>
          <p:cNvSpPr txBox="1"/>
          <p:nvPr/>
        </p:nvSpPr>
        <p:spPr>
          <a:xfrm>
            <a:off x="7699524" y="5862225"/>
            <a:ext cx="34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05/1991 – 12/2001 : Chef de projet</a:t>
            </a:r>
          </a:p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Chez </a:t>
            </a:r>
            <a:r>
              <a:rPr lang="fr-FR" sz="1200" b="1" dirty="0" err="1" smtClean="0">
                <a:solidFill>
                  <a:schemeClr val="bg1"/>
                </a:solidFill>
              </a:rPr>
              <a:t>FreeSoft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833449" y="248923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11191123" y="248378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9305941" y="220567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27" y="230592"/>
            <a:ext cx="335380" cy="33538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8479" y="191955"/>
            <a:ext cx="392005" cy="3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0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18" name="Image 17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3735534" y="0"/>
            <a:ext cx="1358980" cy="174171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187543" y="261257"/>
            <a:ext cx="2351314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1538856" y="261257"/>
            <a:ext cx="341083" cy="290286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9739084" y="217713"/>
            <a:ext cx="17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Flèche droite 21"/>
          <p:cNvSpPr/>
          <p:nvPr/>
        </p:nvSpPr>
        <p:spPr>
          <a:xfrm rot="19879612">
            <a:off x="9557418" y="719391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836226" y="2954706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26" name="Ellipse 25"/>
          <p:cNvSpPr/>
          <p:nvPr/>
        </p:nvSpPr>
        <p:spPr>
          <a:xfrm>
            <a:off x="7488722" y="2295989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7441783" y="3155302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7293277" y="1268387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31" name="Ellipse 30"/>
          <p:cNvSpPr/>
          <p:nvPr/>
        </p:nvSpPr>
        <p:spPr>
          <a:xfrm>
            <a:off x="7454400" y="558689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7076014" y="1480519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5039730" y="5605655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34" name="Ellipse 33"/>
          <p:cNvSpPr/>
          <p:nvPr/>
        </p:nvSpPr>
        <p:spPr>
          <a:xfrm>
            <a:off x="5643779" y="4242459"/>
            <a:ext cx="1267662" cy="1261080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5306841" y="5818779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Stagiaire</a:t>
            </a:r>
            <a:endParaRPr lang="fr-FR" sz="1400" b="1" dirty="0"/>
          </a:p>
        </p:txBody>
      </p:sp>
      <p:sp>
        <p:nvSpPr>
          <p:cNvPr id="38" name="ZoneTexte 37"/>
          <p:cNvSpPr txBox="1"/>
          <p:nvPr/>
        </p:nvSpPr>
        <p:spPr>
          <a:xfrm>
            <a:off x="6987226" y="3893615"/>
            <a:ext cx="612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…</a:t>
            </a:r>
            <a:endParaRPr lang="fr-FR" sz="28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8296087" y="2031546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8262755" y="240115"/>
            <a:ext cx="61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9870876" y="663205"/>
            <a:ext cx="2569029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+ Ajouter un personnel</a:t>
            </a:r>
            <a:endParaRPr lang="fr-FR" sz="1600" b="1" dirty="0"/>
          </a:p>
        </p:txBody>
      </p:sp>
      <p:sp>
        <p:nvSpPr>
          <p:cNvPr id="49" name="Flèche droite 48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559" y="243471"/>
            <a:ext cx="335380" cy="33538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126089"/>
            <a:ext cx="396334" cy="218455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087194"/>
            <a:ext cx="304891" cy="30489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3473040"/>
            <a:ext cx="396334" cy="218455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3434145"/>
            <a:ext cx="304891" cy="30489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435" y="1785905"/>
            <a:ext cx="396334" cy="21845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387" y="1747010"/>
            <a:ext cx="304891" cy="304891"/>
          </a:xfrm>
          <a:prstGeom prst="rect">
            <a:avLst/>
          </a:prstGeom>
        </p:spPr>
      </p:pic>
      <p:sp>
        <p:nvSpPr>
          <p:cNvPr id="24" name="Bulle ronde 23"/>
          <p:cNvSpPr/>
          <p:nvPr/>
        </p:nvSpPr>
        <p:spPr>
          <a:xfrm>
            <a:off x="7558573" y="4554907"/>
            <a:ext cx="4633427" cy="192106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 disposition se fait de manière automatique si j’en ajoute un nouveau ? Ça va pas ressembler a un tas de spaghetti si j’ajoute 5 ou 10nouveaux stagiaires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204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570514" cy="6858000"/>
          </a:xfrm>
          <a:prstGeom prst="rect">
            <a:avLst/>
          </a:prstGeom>
          <a:solidFill>
            <a:srgbClr val="17427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82736" y="3755232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COMMUNICATION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5480" y="413985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DAF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5479" y="4490747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FINANCE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5479" y="487299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INFO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2736" y="529787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ORGA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75479" y="568013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QUALITE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5478" y="607793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RHC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82736" y="6475969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RHI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82736" y="89379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ADMNISTRATION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82736" y="1259194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AMOA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4627" y="1655960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ASSOCIE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84626" y="2108491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AUDIT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84625" y="255564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COMPTA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4624" y="3022693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BPO RH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84623" y="3428028"/>
            <a:ext cx="280125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COMMERCIAL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79405" y="287369"/>
            <a:ext cx="1407872" cy="225275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371953" y="281596"/>
            <a:ext cx="274939" cy="236820"/>
          </a:xfrm>
          <a:prstGeom prst="rect">
            <a:avLst/>
          </a:prstGeom>
          <a:noFill/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0150784" y="230730"/>
            <a:ext cx="123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Rechercher</a:t>
            </a:r>
            <a:endParaRPr lang="fr-F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Flèche droite 28"/>
          <p:cNvSpPr/>
          <p:nvPr/>
        </p:nvSpPr>
        <p:spPr>
          <a:xfrm rot="19879612">
            <a:off x="73391" y="2612475"/>
            <a:ext cx="449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6800834" y="3830760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Andry Donald RAZANAKOTO</a:t>
            </a:r>
            <a:endParaRPr lang="fr-FR" sz="1400" b="1" dirty="0"/>
          </a:p>
        </p:txBody>
      </p:sp>
      <p:sp>
        <p:nvSpPr>
          <p:cNvPr id="33" name="Ellipse 32"/>
          <p:cNvSpPr/>
          <p:nvPr/>
        </p:nvSpPr>
        <p:spPr>
          <a:xfrm>
            <a:off x="7519066" y="3211116"/>
            <a:ext cx="690969" cy="629283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7441783" y="4018186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Manager</a:t>
            </a:r>
            <a:endParaRPr lang="fr-FR" sz="14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7306155" y="2247182"/>
            <a:ext cx="275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Xavier MICHEL</a:t>
            </a:r>
            <a:endParaRPr lang="fr-FR" sz="1400" b="1" dirty="0"/>
          </a:p>
        </p:txBody>
      </p:sp>
      <p:sp>
        <p:nvSpPr>
          <p:cNvPr id="38" name="Ellipse 37"/>
          <p:cNvSpPr/>
          <p:nvPr/>
        </p:nvSpPr>
        <p:spPr>
          <a:xfrm>
            <a:off x="7519065" y="1537645"/>
            <a:ext cx="690969" cy="620594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7088892" y="2459314"/>
            <a:ext cx="170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Managing Director</a:t>
            </a:r>
            <a:endParaRPr lang="fr-FR" sz="14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5039730" y="5914750"/>
            <a:ext cx="255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Tefy RANDRIAMANANTENA</a:t>
            </a:r>
            <a:endParaRPr lang="fr-FR" sz="1400" b="1" dirty="0"/>
          </a:p>
        </p:txBody>
      </p:sp>
      <p:sp>
        <p:nvSpPr>
          <p:cNvPr id="41" name="Ellipse 40"/>
          <p:cNvSpPr/>
          <p:nvPr/>
        </p:nvSpPr>
        <p:spPr>
          <a:xfrm>
            <a:off x="5789925" y="4928726"/>
            <a:ext cx="924446" cy="920455"/>
          </a:xfrm>
          <a:prstGeom prst="ellipse">
            <a:avLst/>
          </a:prstGeom>
          <a:solidFill>
            <a:srgbClr val="FCF4B5"/>
          </a:solidFill>
          <a:ln>
            <a:solidFill>
              <a:srgbClr val="1742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5306841" y="6141560"/>
            <a:ext cx="202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Consultant junior</a:t>
            </a:r>
            <a:endParaRPr lang="fr-FR" sz="1400" b="1" dirty="0"/>
          </a:p>
        </p:txBody>
      </p:sp>
      <p:sp>
        <p:nvSpPr>
          <p:cNvPr id="48" name="Flèche droite 47"/>
          <p:cNvSpPr/>
          <p:nvPr/>
        </p:nvSpPr>
        <p:spPr>
          <a:xfrm rot="19879612">
            <a:off x="6802937" y="4784857"/>
            <a:ext cx="190720" cy="28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7061634" y="5092235"/>
            <a:ext cx="335962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7074816" y="5092235"/>
            <a:ext cx="23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Modifier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68893" y="5491376"/>
            <a:ext cx="3352364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7108148" y="5506471"/>
            <a:ext cx="2375878" cy="3693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Supprimer le profil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81773" y="5911851"/>
            <a:ext cx="3352363" cy="3508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7427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7056632" y="5901167"/>
            <a:ext cx="335294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Gérer la demande d’habilitation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5189809" y="762677"/>
            <a:ext cx="1630688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 Ajouter un personnel</a:t>
            </a:r>
            <a:endParaRPr lang="fr-FR" sz="1200" b="1" dirty="0"/>
          </a:p>
        </p:txBody>
      </p:sp>
      <p:sp>
        <p:nvSpPr>
          <p:cNvPr id="56" name="Triangle isocèle 55"/>
          <p:cNvSpPr/>
          <p:nvPr/>
        </p:nvSpPr>
        <p:spPr>
          <a:xfrm rot="10800000">
            <a:off x="8328738" y="1498294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riangle isocèle 56"/>
          <p:cNvSpPr/>
          <p:nvPr/>
        </p:nvSpPr>
        <p:spPr>
          <a:xfrm rot="10800000">
            <a:off x="8315859" y="3221989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riangle isocèle 57"/>
          <p:cNvSpPr/>
          <p:nvPr/>
        </p:nvSpPr>
        <p:spPr>
          <a:xfrm rot="10800000">
            <a:off x="6998060" y="484762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319" y="286302"/>
            <a:ext cx="246206" cy="246206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73" y="6435184"/>
            <a:ext cx="396334" cy="218455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25" y="6396289"/>
            <a:ext cx="304891" cy="304891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92" y="4335924"/>
            <a:ext cx="396334" cy="218455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44" y="4297029"/>
            <a:ext cx="304891" cy="304891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27" b="9395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13" y="2764700"/>
            <a:ext cx="396334" cy="218455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65" y="2725805"/>
            <a:ext cx="304891" cy="30489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406" y1="31094" x2="46406" y2="31094"/>
                        <a14:foregroundMark x1="65313" y1="60938" x2="65313" y2="60938"/>
                        <a14:foregroundMark x1="71094" y1="70469" x2="71094" y2="7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891" y="148834"/>
            <a:ext cx="767348" cy="76734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43" y="233647"/>
            <a:ext cx="463524" cy="463524"/>
          </a:xfrm>
          <a:prstGeom prst="rect">
            <a:avLst/>
          </a:prstGeom>
        </p:spPr>
      </p:pic>
      <p:sp>
        <p:nvSpPr>
          <p:cNvPr id="66" name="ZoneTexte 65"/>
          <p:cNvSpPr txBox="1"/>
          <p:nvPr/>
        </p:nvSpPr>
        <p:spPr>
          <a:xfrm>
            <a:off x="6982444" y="762677"/>
            <a:ext cx="1365804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Liste du personnel</a:t>
            </a:r>
            <a:endParaRPr lang="fr-FR" sz="1200" b="1" dirty="0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16" y="212717"/>
            <a:ext cx="518589" cy="518589"/>
          </a:xfrm>
          <a:prstGeom prst="rect">
            <a:avLst/>
          </a:prstGeom>
        </p:spPr>
      </p:pic>
      <p:sp>
        <p:nvSpPr>
          <p:cNvPr id="67" name="ZoneTexte 66"/>
          <p:cNvSpPr txBox="1"/>
          <p:nvPr/>
        </p:nvSpPr>
        <p:spPr>
          <a:xfrm>
            <a:off x="8650966" y="753442"/>
            <a:ext cx="787595" cy="2769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Archives</a:t>
            </a:r>
            <a:endParaRPr lang="fr-FR" sz="1200" b="1" dirty="0"/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995" b="97094" l="119" r="98095">
                        <a14:foregroundMark x1="61071" y1="16102" x2="61071" y2="16102"/>
                        <a14:foregroundMark x1="73214" y1="44915" x2="73214" y2="44915"/>
                        <a14:foregroundMark x1="69881" y1="72881" x2="69881" y2="7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481" y="261474"/>
            <a:ext cx="288726" cy="28391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733492" y="116628"/>
            <a:ext cx="944248" cy="1296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6" y="179718"/>
            <a:ext cx="1131486" cy="1131486"/>
          </a:xfrm>
          <a:prstGeom prst="rect">
            <a:avLst/>
          </a:prstGeom>
        </p:spPr>
      </p:pic>
      <p:sp>
        <p:nvSpPr>
          <p:cNvPr id="20" name="Bulle ronde 19"/>
          <p:cNvSpPr/>
          <p:nvPr/>
        </p:nvSpPr>
        <p:spPr>
          <a:xfrm>
            <a:off x="4228379" y="2401070"/>
            <a:ext cx="3077776" cy="18926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J’ai un peu centré les icônes, je sais pas si c’est mieux ? (pas forcément hein)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042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9329" y="615788"/>
            <a:ext cx="8165208" cy="60771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262907" y="115910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Ajouter un personnel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2127329"/>
            <a:ext cx="223611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612570"/>
            <a:ext cx="222323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19716" y="3567522"/>
            <a:ext cx="185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 à sa charge:</a:t>
            </a:r>
            <a:endParaRPr lang="fr-FR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5203064" y="1078911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Associé</a:t>
            </a:r>
            <a:endParaRPr lang="fr-FR" sz="1400" dirty="0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6349284" y="119531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203064" y="365435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 rot="10800000">
            <a:off x="6555342" y="3759455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4507607" y="4273991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5190184" y="428496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069723" y="483830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190183" y="483641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340182" y="54048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5125789" y="540299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Période:</a:t>
            </a:r>
            <a:endParaRPr lang="fr-FR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5859900" y="5429230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6413678" y="53987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7250810" y="5429230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10354610" y="533465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6851560" y="359829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5203064" y="612096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6851559" y="4769221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40" name="Rectangle 39"/>
          <p:cNvSpPr/>
          <p:nvPr/>
        </p:nvSpPr>
        <p:spPr>
          <a:xfrm>
            <a:off x="6516709" y="612096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2964899" y="1096038"/>
            <a:ext cx="225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d’utilisateur à créer :</a:t>
            </a:r>
            <a:endParaRPr lang="fr-FR" sz="14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7881867" y="540119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Lieu de travail:</a:t>
            </a:r>
            <a:endParaRPr lang="fr-FR" sz="1400" b="1" dirty="0"/>
          </a:p>
        </p:txBody>
      </p:sp>
      <p:sp>
        <p:nvSpPr>
          <p:cNvPr id="34" name="Rectangle 33"/>
          <p:cNvSpPr/>
          <p:nvPr/>
        </p:nvSpPr>
        <p:spPr>
          <a:xfrm>
            <a:off x="9117549" y="5443355"/>
            <a:ext cx="1237752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6849412" y="4201464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3258352" y="31137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 d’appellation:</a:t>
            </a:r>
            <a:endParaRPr lang="fr-FR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5203065" y="3111895"/>
            <a:ext cx="2291598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Bulle ronde 1"/>
          <p:cNvSpPr/>
          <p:nvPr/>
        </p:nvSpPr>
        <p:spPr>
          <a:xfrm>
            <a:off x="709301" y="4201464"/>
            <a:ext cx="2679991" cy="180622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Nom et prénoms élargies pour les noms longs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263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9329" y="615788"/>
            <a:ext cx="8165208" cy="60771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262907" y="115910"/>
            <a:ext cx="332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Ajouter un personnel</a:t>
            </a:r>
            <a:endParaRPr lang="fr-FR" sz="28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 r="2152" b="1404"/>
          <a:stretch>
            <a:fillRect/>
          </a:stretch>
        </p:blipFill>
        <p:spPr bwMode="auto">
          <a:xfrm>
            <a:off x="193845" y="0"/>
            <a:ext cx="1358980" cy="174171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64417" y="15878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Insérer une photo :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5190186" y="158782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044744" y="157801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Parcourir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4456091" y="2142523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Nom: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190185" y="2127329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62907" y="2603882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Prénom:</a:t>
            </a:r>
            <a:endParaRPr lang="fr-FR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5203064" y="2612570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58352" y="3670224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dirty="0" smtClean="0"/>
              <a:t>Département:</a:t>
            </a:r>
            <a:endParaRPr lang="fr-FR" sz="1400" b="1" dirty="0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6349284" y="1195316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203064" y="365435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6555342" y="3759455"/>
            <a:ext cx="193183" cy="113595"/>
          </a:xfrm>
          <a:prstGeom prst="triangle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507607" y="4273991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Mail:</a:t>
            </a:r>
            <a:endParaRPr lang="fr-FR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190184" y="4284964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69723" y="4838300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Téléphone:</a:t>
            </a:r>
            <a:endParaRPr lang="fr-F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190183" y="4836416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340182" y="54048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Cursus: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125789" y="5402996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Période:</a:t>
            </a:r>
            <a:endParaRPr lang="fr-FR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5859900" y="5429230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413678" y="5398725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Fonction:</a:t>
            </a:r>
            <a:endParaRPr lang="fr-F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7250810" y="5429230"/>
            <a:ext cx="528025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0354610" y="533465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6851560" y="3598299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5203064" y="6120962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Enregistrer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6851559" y="4769221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6516709" y="6120961"/>
            <a:ext cx="1056068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Annuler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964899" y="1096038"/>
            <a:ext cx="225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Type d’utilisateur à créer :</a:t>
            </a:r>
            <a:endParaRPr lang="fr-FR" sz="1400" b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7881867" y="540119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Lieu de travail:</a:t>
            </a:r>
            <a:endParaRPr lang="fr-FR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9117549" y="5443355"/>
            <a:ext cx="1237752" cy="218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6849412" y="4201464"/>
            <a:ext cx="42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+</a:t>
            </a:r>
            <a:endParaRPr lang="fr-FR" sz="24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3258352" y="3113737"/>
            <a:ext cx="185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Prénom d’appellation:</a:t>
            </a:r>
            <a:endParaRPr lang="fr-FR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5203064" y="3111895"/>
            <a:ext cx="16098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215942" y="1087482"/>
            <a:ext cx="1056068" cy="307777"/>
          </a:xfrm>
          <a:prstGeom prst="rect">
            <a:avLst/>
          </a:prstGeom>
          <a:solidFill>
            <a:srgbClr val="1742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Consultant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14770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8363</TotalTime>
  <Words>1726</Words>
  <Application>Microsoft Office PowerPoint</Application>
  <PresentationFormat>Grand écran</PresentationFormat>
  <Paragraphs>883</Paragraphs>
  <Slides>38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Gadugi</vt:lpstr>
      <vt:lpstr>Rockwell Condensed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Rojo</dc:creator>
  <cp:lastModifiedBy>Tokimahery</cp:lastModifiedBy>
  <cp:revision>166</cp:revision>
  <dcterms:created xsi:type="dcterms:W3CDTF">2021-05-08T07:31:49Z</dcterms:created>
  <dcterms:modified xsi:type="dcterms:W3CDTF">2021-08-05T07:14:41Z</dcterms:modified>
</cp:coreProperties>
</file>