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80" r:id="rId10"/>
    <p:sldId id="266" r:id="rId11"/>
    <p:sldId id="281" r:id="rId12"/>
    <p:sldId id="282" r:id="rId13"/>
    <p:sldId id="265" r:id="rId14"/>
    <p:sldId id="267" r:id="rId15"/>
    <p:sldId id="273" r:id="rId16"/>
    <p:sldId id="274" r:id="rId17"/>
    <p:sldId id="275" r:id="rId18"/>
    <p:sldId id="276" r:id="rId19"/>
    <p:sldId id="277" r:id="rId20"/>
    <p:sldId id="268" r:id="rId21"/>
    <p:sldId id="269" r:id="rId22"/>
    <p:sldId id="270" r:id="rId23"/>
    <p:sldId id="278" r:id="rId24"/>
    <p:sldId id="283" r:id="rId25"/>
    <p:sldId id="279" r:id="rId26"/>
    <p:sldId id="272" r:id="rId27"/>
    <p:sldId id="271" r:id="rId28"/>
    <p:sldId id="284" r:id="rId29"/>
    <p:sldId id="291" r:id="rId30"/>
    <p:sldId id="292" r:id="rId31"/>
    <p:sldId id="285" r:id="rId32"/>
    <p:sldId id="295" r:id="rId33"/>
    <p:sldId id="296" r:id="rId34"/>
    <p:sldId id="286" r:id="rId35"/>
    <p:sldId id="288" r:id="rId36"/>
    <p:sldId id="289" r:id="rId37"/>
    <p:sldId id="290" r:id="rId38"/>
    <p:sldId id="293" r:id="rId39"/>
    <p:sldId id="294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1919"/>
    <a:srgbClr val="FE0000"/>
    <a:srgbClr val="595959"/>
    <a:srgbClr val="D9D9D9"/>
    <a:srgbClr val="D0CECE"/>
    <a:srgbClr val="EAEAEA"/>
    <a:srgbClr val="174275"/>
    <a:srgbClr val="FCF4B5"/>
    <a:srgbClr val="F5D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0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1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3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66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DE76-F39D-408F-AFFB-E8CD8FDAA89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6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8.wdp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personnel@fthmconsulting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t@fthmconsulting.co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80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564228" y="150520"/>
            <a:ext cx="5063544" cy="66793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5200620" y="177950"/>
            <a:ext cx="2039548" cy="257790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08117" y="2755857"/>
            <a:ext cx="302455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  <a:ea typeface="Gadugi" panose="020B0502040204020203" pitchFamily="34" charset="0"/>
              </a:rPr>
              <a:t>Trombinoscope</a:t>
            </a:r>
            <a:endParaRPr lang="fr-FR" sz="3200" b="1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  <a:ea typeface="Gadug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4047" y="3717098"/>
            <a:ext cx="3263906" cy="450761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4047" y="4432283"/>
            <a:ext cx="3263906" cy="45076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006769" y="3788589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Nom d’utilisateur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06769" y="4496640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Mot de passe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829974" y="5276886"/>
            <a:ext cx="2532051" cy="386366"/>
          </a:xfrm>
          <a:prstGeom prst="roundRect">
            <a:avLst/>
          </a:prstGeom>
          <a:solidFill>
            <a:srgbClr val="17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86844" y="5276886"/>
            <a:ext cx="19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 connecter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9" y="3721595"/>
            <a:ext cx="399586" cy="3995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49" y="4458003"/>
            <a:ext cx="346362" cy="3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859" y="632528"/>
            <a:ext cx="5801933" cy="6097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74074" y="12681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31736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30755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180766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179247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19175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2004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2562966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/>
              <a:t>Département à sa charge: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593" y="7573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201693" y="87085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496877" y="38258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51547" y="3818623"/>
            <a:ext cx="2874145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31717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00916" y="180314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188035" y="271462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164427" y="3809414"/>
            <a:ext cx="28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2781" y="22002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235783" y="5086900"/>
            <a:ext cx="160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6" name="Rectangle 45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763291" y="2565785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183753" y="2985168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ORGA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69738" y="2847187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891271" y="3205786"/>
            <a:ext cx="417494" cy="4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5213796" y="327982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riangle isocèle 51"/>
          <p:cNvSpPr/>
          <p:nvPr/>
        </p:nvSpPr>
        <p:spPr>
          <a:xfrm rot="10800000">
            <a:off x="6555342" y="336020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8" y="5429229"/>
            <a:ext cx="856438" cy="232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348065" y="54134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200916" y="2125117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42781" y="262521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242781" y="310106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4" name="Rectangle 43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155837" y="4284964"/>
            <a:ext cx="297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21107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03/2021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468060" y="5401515"/>
            <a:ext cx="76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Associé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552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804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7" y="5429229"/>
            <a:ext cx="1008425" cy="536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529193" y="54005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733986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09/2020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7392978" y="5447720"/>
            <a:ext cx="14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51" name="Rectangle 50"/>
          <p:cNvSpPr/>
          <p:nvPr/>
        </p:nvSpPr>
        <p:spPr>
          <a:xfrm>
            <a:off x="5203067" y="10876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228824" y="313910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190183" y="4286023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264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1762" y="870857"/>
            <a:ext cx="5801933" cy="5877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06524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57624" y="1000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181304" y="111083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15207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25717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368155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3690246"/>
            <a:ext cx="2678807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330934" y="315207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203064" y="3707138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235783" y="5110759"/>
            <a:ext cx="163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454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538026" y="2450153"/>
            <a:ext cx="587301" cy="58994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54628" y="1654464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45601" y="1176174"/>
            <a:ext cx="541090" cy="52579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79168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27452" y="476108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42318" y="2351057"/>
            <a:ext cx="4892236" cy="168019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643779" y="2609152"/>
            <a:ext cx="406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le profil de « Tefy RANDRIAMANANTENA » ?</a:t>
            </a:r>
            <a:endParaRPr lang="fr-FR" b="1" dirty="0"/>
          </a:p>
        </p:txBody>
      </p:sp>
      <p:sp>
        <p:nvSpPr>
          <p:cNvPr id="53" name="Rectangle 52"/>
          <p:cNvSpPr/>
          <p:nvPr/>
        </p:nvSpPr>
        <p:spPr>
          <a:xfrm>
            <a:off x="6464837" y="344670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54" name="Rectangle 53"/>
          <p:cNvSpPr/>
          <p:nvPr/>
        </p:nvSpPr>
        <p:spPr>
          <a:xfrm>
            <a:off x="7836479" y="34434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02980" y="12409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riangle isocèle 59"/>
          <p:cNvSpPr/>
          <p:nvPr/>
        </p:nvSpPr>
        <p:spPr>
          <a:xfrm rot="10800000">
            <a:off x="7139034" y="4125042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90" y="2069159"/>
            <a:ext cx="396334" cy="218455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92" y="2017388"/>
            <a:ext cx="304891" cy="304891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9" name="Flèche droite 58"/>
          <p:cNvSpPr/>
          <p:nvPr/>
        </p:nvSpPr>
        <p:spPr>
          <a:xfrm rot="19879612">
            <a:off x="1174471" y="15593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 droite 57"/>
          <p:cNvSpPr/>
          <p:nvPr/>
        </p:nvSpPr>
        <p:spPr>
          <a:xfrm rot="19879612">
            <a:off x="3214673" y="1710759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06793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40" name="Flèche droite 39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054022" y="2391508"/>
            <a:ext cx="4611676" cy="256089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4799362" y="2544581"/>
            <a:ext cx="330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Authentifiez-vous pour procéder à la désactivation </a:t>
            </a:r>
            <a:endParaRPr lang="fr-FR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4054022" y="3518415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d’utilisateur:</a:t>
            </a:r>
            <a:endParaRPr lang="fr-FR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4421440" y="3886268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Mot de passe:</a:t>
            </a:r>
            <a:endParaRPr lang="fr-FR" b="1" dirty="0"/>
          </a:p>
        </p:txBody>
      </p:sp>
      <p:sp>
        <p:nvSpPr>
          <p:cNvPr id="48" name="Rectangle 47"/>
          <p:cNvSpPr/>
          <p:nvPr/>
        </p:nvSpPr>
        <p:spPr>
          <a:xfrm>
            <a:off x="5175079" y="44738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Connecter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5994041" y="3487127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994041" y="3905691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568225" y="447000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246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381485"/>
            <a:ext cx="242556" cy="26158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501943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sp>
        <p:nvSpPr>
          <p:cNvPr id="58" name="Flèche droite 57"/>
          <p:cNvSpPr/>
          <p:nvPr/>
        </p:nvSpPr>
        <p:spPr>
          <a:xfrm rot="19879612">
            <a:off x="5152969" y="16848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545464" y="2059280"/>
            <a:ext cx="4250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7090" y="2127910"/>
            <a:ext cx="352804" cy="22422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4942" y="2679559"/>
            <a:ext cx="352804" cy="22422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3953" y="3774091"/>
            <a:ext cx="352804" cy="224227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5343" y="4057426"/>
            <a:ext cx="352804" cy="2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Archives 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Restaurer 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8" y="2547560"/>
            <a:ext cx="370872" cy="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2736" y="8357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120113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4627" y="159790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4626" y="205043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4625" y="249758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4624" y="296463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4623" y="336996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029451" y="2313173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978413" y="3793235"/>
            <a:ext cx="19564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Thierry </a:t>
            </a:r>
            <a:r>
              <a:rPr lang="fr-FR" sz="1700" b="1" dirty="0" smtClean="0"/>
              <a:t>RAJAONA</a:t>
            </a:r>
            <a:endParaRPr lang="fr-FR" sz="17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5871346" y="3796460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Alain PIERRE BERNARD</a:t>
            </a:r>
            <a:endParaRPr lang="fr-FR" sz="17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8336340" y="3793235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Xavier MICHEL</a:t>
            </a:r>
            <a:endParaRPr lang="fr-FR" sz="1700" b="1" dirty="0"/>
          </a:p>
        </p:txBody>
      </p:sp>
      <p:sp>
        <p:nvSpPr>
          <p:cNvPr id="40" name="Ellipse 39"/>
          <p:cNvSpPr/>
          <p:nvPr/>
        </p:nvSpPr>
        <p:spPr>
          <a:xfrm>
            <a:off x="6196736" y="2321536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21826" y="2320121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0442723" y="2324457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0072913" y="3802369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Hugo RAMIANDRISOA</a:t>
            </a:r>
            <a:endParaRPr lang="fr-FR" sz="17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152909" y="4063008"/>
            <a:ext cx="13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Associé-Gérant</a:t>
            </a:r>
            <a:endParaRPr lang="fr-FR" sz="1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6537901" y="4063009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8310317" y="4063008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10806833" y="4063008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87" y="4387440"/>
            <a:ext cx="396334" cy="2184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39" y="4348545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14" y="441105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6" y="437215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44" y="4423929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496" y="4385034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3" y="4423929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275" y="4385034"/>
            <a:ext cx="304891" cy="30489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57995" y="39396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488592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7850681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921455" y="610100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6315515" y="6097652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36001" y="5199271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8746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09754" y="0"/>
            <a:ext cx="1358980" cy="17417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68734" y="870857"/>
            <a:ext cx="533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Fiche d’habilitation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407237" y="1781554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Nouvelle demande</a:t>
            </a:r>
            <a:endParaRPr lang="fr-FR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706770" y="2837053"/>
            <a:ext cx="8696798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13524" y="3267784"/>
            <a:ext cx="10773826" cy="374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6769" y="3648068"/>
            <a:ext cx="8696799" cy="35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06769" y="3992264"/>
            <a:ext cx="10780581" cy="337902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75008" y="2837055"/>
            <a:ext cx="4301544" cy="1812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76552" y="2845367"/>
            <a:ext cx="1983347" cy="1868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13524" y="2840750"/>
            <a:ext cx="4314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 des demandes d’habilitations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653825" y="2858710"/>
            <a:ext cx="1777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Date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425695" y="2810512"/>
            <a:ext cx="20642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Historique des modifications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9407235" y="2837053"/>
            <a:ext cx="2080115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2526" y="3244409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CBJ RH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13523" y="3596663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07399" y="3941587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044309" y="325835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09-05-21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044308" y="360608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12-05-21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044307" y="3952522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13-05-21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056989" y="331467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Création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597965" y="3687799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Changement de matricule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661514" y="4031995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Routage d’adresse mail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699" y="3317284"/>
            <a:ext cx="261147" cy="26114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60" y="3649758"/>
            <a:ext cx="261147" cy="261147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59" y="4006833"/>
            <a:ext cx="261147" cy="26114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751" y="412124"/>
            <a:ext cx="458733" cy="458733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9760065" y="2899116"/>
            <a:ext cx="20642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Commentaire</a:t>
            </a:r>
            <a:endParaRPr lang="fr-FR" sz="1400" b="1" dirty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10032642" y="2858710"/>
            <a:ext cx="12879" cy="185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257407" y="331400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6048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0242819" y="3670754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6049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47626" y="4016917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6070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3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4" name="Ellipse 23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0" name="Ellipse 29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2" name="Flèche droite 31"/>
          <p:cNvSpPr/>
          <p:nvPr/>
        </p:nvSpPr>
        <p:spPr>
          <a:xfrm rot="19879612">
            <a:off x="6842100" y="4090992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0" name="Triangle isocèle 39"/>
          <p:cNvSpPr/>
          <p:nvPr/>
        </p:nvSpPr>
        <p:spPr>
          <a:xfrm rot="10800000">
            <a:off x="8315860" y="5194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isocèle 40"/>
          <p:cNvSpPr/>
          <p:nvPr/>
        </p:nvSpPr>
        <p:spPr>
          <a:xfrm rot="10800000">
            <a:off x="8315860" y="231828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104256" y="413903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7089211" y="5517411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832568" y="5554194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7082681" y="6331650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09" y="211362"/>
            <a:ext cx="298489" cy="3286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65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Génie RAVAOHARISOA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4" name="Rectangle 63"/>
          <p:cNvSpPr/>
          <p:nvPr/>
        </p:nvSpPr>
        <p:spPr>
          <a:xfrm>
            <a:off x="7306155" y="1067987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7306155" y="110111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06154" y="212605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7306154" y="2131531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3125" b="88542" l="35639" r="80891">
                        <a14:foregroundMark x1="45252" y1="32708" x2="45252" y2="32708"/>
                        <a14:foregroundMark x1="55100" y1="33125" x2="55100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22" t="14104" r="34834"/>
          <a:stretch/>
        </p:blipFill>
        <p:spPr>
          <a:xfrm>
            <a:off x="7467782" y="12512"/>
            <a:ext cx="539602" cy="84286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7332217" y="12512"/>
            <a:ext cx="847474" cy="1035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2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034221" y="386693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6759212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714580" y="4044551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6560729" y="2196015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6759211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417106" y="24078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8745265" y="48609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817333" y="1119800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568884" y="15111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7556005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872731" y="49252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8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90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59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11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78" y="156716"/>
            <a:ext cx="547401" cy="6027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8684875" y="791677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Notifications</a:t>
            </a:r>
            <a:endParaRPr lang="fr-FR" sz="12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796558" y="115205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22583" y="218877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840496" y="2207569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1727" y="767825"/>
            <a:ext cx="5753179" cy="5839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439125" y="288018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45" y="1629023"/>
            <a:ext cx="225381" cy="2253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7144" y="1649736"/>
            <a:ext cx="211788" cy="21178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97" y="2206426"/>
            <a:ext cx="225381" cy="22538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4996" y="2227139"/>
            <a:ext cx="211788" cy="21178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467078" y="2885260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5467078" y="3320736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5450983" y="3759588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5170873" y="293619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170873" y="334649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70870" y="377045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596425" y="419551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5173480" y="423068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813481" y="5825228"/>
            <a:ext cx="127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345802" y="586805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167086" y="586582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170870" y="589862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980085" y="590195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51" y="1635605"/>
            <a:ext cx="247498" cy="24749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03" y="2213009"/>
            <a:ext cx="247498" cy="247498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5294284" y="457038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39" name="Rectangle 38"/>
          <p:cNvSpPr/>
          <p:nvPr/>
        </p:nvSpPr>
        <p:spPr>
          <a:xfrm>
            <a:off x="5181602" y="461831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039116" y="4581120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3" name="Rectangle 42"/>
          <p:cNvSpPr/>
          <p:nvPr/>
        </p:nvSpPr>
        <p:spPr>
          <a:xfrm>
            <a:off x="5952192" y="46290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990006" y="4581120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5" name="Rectangle 44"/>
          <p:cNvSpPr/>
          <p:nvPr/>
        </p:nvSpPr>
        <p:spPr>
          <a:xfrm>
            <a:off x="6903083" y="462689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277117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5177314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97744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49" name="Rectangle 48"/>
          <p:cNvSpPr/>
          <p:nvPr/>
        </p:nvSpPr>
        <p:spPr>
          <a:xfrm>
            <a:off x="6510820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827049" y="480744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7740125" y="485536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4167846" y="519551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5142965" y="52396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515378" y="521341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5905137" y="521341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3856086" y="4633754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07834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088" y="978794"/>
            <a:ext cx="5817487" cy="5780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88034" y="265035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471317" y="36926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215947" y="217703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10-05-2021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8142" y="265218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09-03-2021</a:t>
            </a:r>
            <a:endParaRPr lang="fr-FR" sz="1400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2" y="1629023"/>
            <a:ext cx="225381" cy="22538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1080" y="1649736"/>
            <a:ext cx="211788" cy="211788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5233130" y="1597526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RP1919 - TOSHIBA</a:t>
            </a:r>
            <a:endParaRPr lang="fr-FR" sz="14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54" y="2206426"/>
            <a:ext cx="225381" cy="22538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8932" y="2227139"/>
            <a:ext cx="211788" cy="21178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27" y="2693677"/>
            <a:ext cx="225381" cy="22538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3905" y="2714390"/>
            <a:ext cx="211788" cy="211788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6908441" y="302792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5188033" y="309915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477806" y="3697321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5531477" y="4041575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5531477" y="438994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5280341" y="3722335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278193" y="40421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278193" y="438989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5235263" y="3641271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3595353" y="478407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67" name="Rectangle 66"/>
          <p:cNvSpPr/>
          <p:nvPr/>
        </p:nvSpPr>
        <p:spPr>
          <a:xfrm>
            <a:off x="5276045" y="481274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235262" y="4734917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3798209" y="6334809"/>
            <a:ext cx="138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468172" y="6353883"/>
            <a:ext cx="698089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6387917" y="6353882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287856" y="637687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192611" y="638584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259934" y="6284911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423074" y="5291608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5310392" y="5339530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167906" y="530233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6080982" y="535026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118796" y="5302339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4" name="Rectangle 43"/>
          <p:cNvSpPr/>
          <p:nvPr/>
        </p:nvSpPr>
        <p:spPr>
          <a:xfrm>
            <a:off x="7031873" y="534811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405907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6" name="Rectangle 45"/>
          <p:cNvSpPr/>
          <p:nvPr/>
        </p:nvSpPr>
        <p:spPr>
          <a:xfrm>
            <a:off x="5306104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726534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53" name="Rectangle 52"/>
          <p:cNvSpPr/>
          <p:nvPr/>
        </p:nvSpPr>
        <p:spPr>
          <a:xfrm>
            <a:off x="6639610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955839" y="5528663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75" name="Rectangle 74"/>
          <p:cNvSpPr/>
          <p:nvPr/>
        </p:nvSpPr>
        <p:spPr>
          <a:xfrm>
            <a:off x="7868915" y="55765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5233114" y="5479749"/>
            <a:ext cx="30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7846" y="589097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5515378" y="590887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905137" y="590887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5284633" y="594800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5247624" y="5866334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6029169" y="592145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NOR 163</a:t>
            </a:r>
            <a:endParaRPr lang="fr-FR" sz="1400" dirty="0"/>
          </a:p>
        </p:txBody>
      </p:sp>
      <p:sp>
        <p:nvSpPr>
          <p:cNvPr id="83" name="Rectangle 82"/>
          <p:cNvSpPr/>
          <p:nvPr/>
        </p:nvSpPr>
        <p:spPr>
          <a:xfrm>
            <a:off x="3906534" y="5316326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9382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38" name="Flèche droite 37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1515904" y="2042720"/>
            <a:ext cx="4598065" cy="231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60707" y="2434308"/>
            <a:ext cx="5483930" cy="300246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749719" y="2670909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Procédé de désactivation </a:t>
            </a:r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4060733" y="3261528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Adresse mail de redirection:</a:t>
            </a:r>
            <a:endParaRPr lang="fr-FR" b="1" dirty="0"/>
          </a:p>
        </p:txBody>
      </p:sp>
      <p:sp>
        <p:nvSpPr>
          <p:cNvPr id="52" name="Rectangle 51"/>
          <p:cNvSpPr/>
          <p:nvPr/>
        </p:nvSpPr>
        <p:spPr>
          <a:xfrm>
            <a:off x="5211375" y="475758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53" name="Rectangle 52"/>
          <p:cNvSpPr/>
          <p:nvPr/>
        </p:nvSpPr>
        <p:spPr>
          <a:xfrm>
            <a:off x="6876304" y="3303568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646841" y="475758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551642" y="3735786"/>
            <a:ext cx="23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Message automatique:</a:t>
            </a:r>
            <a:endParaRPr lang="fr-FR" b="1" dirty="0"/>
          </a:p>
        </p:txBody>
      </p:sp>
      <p:sp>
        <p:nvSpPr>
          <p:cNvPr id="45" name="Rectangle 44"/>
          <p:cNvSpPr/>
          <p:nvPr/>
        </p:nvSpPr>
        <p:spPr>
          <a:xfrm>
            <a:off x="6876304" y="3818268"/>
            <a:ext cx="2125245" cy="612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45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287886" y="240049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5" name="Flèche droite 54"/>
          <p:cNvSpPr/>
          <p:nvPr/>
        </p:nvSpPr>
        <p:spPr>
          <a:xfrm rot="19879612">
            <a:off x="6608267" y="2164015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29" y="2102044"/>
            <a:ext cx="193971" cy="243592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60" y="2666568"/>
            <a:ext cx="193971" cy="24359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39" y="2962781"/>
            <a:ext cx="193971" cy="243592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91" y="3218213"/>
            <a:ext cx="193971" cy="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1" name="Flèche droite 50"/>
          <p:cNvSpPr/>
          <p:nvPr/>
        </p:nvSpPr>
        <p:spPr>
          <a:xfrm rot="19879612">
            <a:off x="73392" y="4948716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819051" y="197359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1181442" y="195547"/>
            <a:ext cx="327069" cy="292098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9368135" y="152785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7166952" y="994978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63" name="Ellipse 62"/>
          <p:cNvSpPr/>
          <p:nvPr/>
        </p:nvSpPr>
        <p:spPr>
          <a:xfrm>
            <a:off x="7524114" y="472397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7174068" y="1184818"/>
            <a:ext cx="170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Managing Director</a:t>
            </a:r>
            <a:endParaRPr lang="fr-FR" sz="11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5555548" y="2399745"/>
            <a:ext cx="22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Bonaventure RANDRIANARIVONY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4058067" y="4201717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639688" y="2786651"/>
            <a:ext cx="202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Base de données</a:t>
            </a:r>
            <a:endParaRPr lang="fr-FR" sz="1200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7601654" y="2433887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Elysé RATSIMANIVA</a:t>
            </a:r>
            <a:endParaRPr lang="fr-FR" sz="12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7899290" y="2665844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Réseau</a:t>
            </a:r>
            <a:endParaRPr lang="fr-FR" sz="12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9905" y="402064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Tina RAZAFINDRAKOTO</a:t>
            </a:r>
            <a:endParaRPr lang="fr-FR" sz="12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4412065" y="419104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6818549" y="4005257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Heritiana Michael LABARRE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6841342" y="41853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503205" y="566893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Yves Silvère RANDRIANAINA</a:t>
            </a:r>
            <a:endParaRPr lang="fr-FR" sz="1200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5766675" y="584940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sp>
        <p:nvSpPr>
          <p:cNvPr id="96" name="ZoneTexte 95"/>
          <p:cNvSpPr txBox="1"/>
          <p:nvPr/>
        </p:nvSpPr>
        <p:spPr>
          <a:xfrm>
            <a:off x="7822810" y="5650392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Rojo RASOAMAHEFA</a:t>
            </a:r>
            <a:endParaRPr lang="fr-FR" sz="12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8040193" y="585834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85" y="191955"/>
            <a:ext cx="335380" cy="33538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22" y="3226175"/>
            <a:ext cx="301485" cy="166175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09" y="3213358"/>
            <a:ext cx="203793" cy="203793"/>
          </a:xfrm>
          <a:prstGeom prst="rect">
            <a:avLst/>
          </a:prstGeom>
        </p:spPr>
      </p:pic>
      <p:sp>
        <p:nvSpPr>
          <p:cNvPr id="61" name="Ellipse 60"/>
          <p:cNvSpPr/>
          <p:nvPr/>
        </p:nvSpPr>
        <p:spPr>
          <a:xfrm>
            <a:off x="6449131" y="19027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644621" y="1910343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36" y="2992206"/>
            <a:ext cx="301485" cy="166175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23" y="2979389"/>
            <a:ext cx="203793" cy="203793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79" y="1485380"/>
            <a:ext cx="301485" cy="166175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66" y="1472563"/>
            <a:ext cx="203793" cy="203793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5162483" y="3546830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09" y="4511915"/>
            <a:ext cx="301485" cy="166175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6" y="4499098"/>
            <a:ext cx="203793" cy="203793"/>
          </a:xfrm>
          <a:prstGeom prst="rect">
            <a:avLst/>
          </a:prstGeom>
        </p:spPr>
      </p:pic>
      <p:sp>
        <p:nvSpPr>
          <p:cNvPr id="85" name="Ellipse 84"/>
          <p:cNvSpPr/>
          <p:nvPr/>
        </p:nvSpPr>
        <p:spPr>
          <a:xfrm>
            <a:off x="7577615" y="35171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70" y="4509767"/>
            <a:ext cx="301485" cy="166175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57" y="4496950"/>
            <a:ext cx="203793" cy="203793"/>
          </a:xfrm>
          <a:prstGeom prst="rect">
            <a:avLst/>
          </a:prstGeom>
        </p:spPr>
      </p:pic>
      <p:sp>
        <p:nvSpPr>
          <p:cNvPr id="98" name="Ellipse 97"/>
          <p:cNvSpPr/>
          <p:nvPr/>
        </p:nvSpPr>
        <p:spPr>
          <a:xfrm>
            <a:off x="9997177" y="346834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/>
          <p:cNvSpPr txBox="1"/>
          <p:nvPr/>
        </p:nvSpPr>
        <p:spPr>
          <a:xfrm>
            <a:off x="9326022" y="4020646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Bruno RANAIVOHARIVONY</a:t>
            </a:r>
            <a:endParaRPr lang="fr-FR" sz="12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9286179" y="422184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Assistant IT</a:t>
            </a:r>
            <a:endParaRPr lang="fr-FR" sz="1200" b="1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08" y="4507619"/>
            <a:ext cx="301485" cy="166175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95" y="4494802"/>
            <a:ext cx="203793" cy="203793"/>
          </a:xfrm>
          <a:prstGeom prst="rect">
            <a:avLst/>
          </a:prstGeom>
        </p:spPr>
      </p:pic>
      <p:sp>
        <p:nvSpPr>
          <p:cNvPr id="114" name="Ellipse 113"/>
          <p:cNvSpPr/>
          <p:nvPr/>
        </p:nvSpPr>
        <p:spPr>
          <a:xfrm>
            <a:off x="6519864" y="5129132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Imag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58" y="6132508"/>
            <a:ext cx="301485" cy="166175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45" y="6119691"/>
            <a:ext cx="203793" cy="203793"/>
          </a:xfrm>
          <a:prstGeom prst="rect">
            <a:avLst/>
          </a:prstGeom>
        </p:spPr>
      </p:pic>
      <p:sp>
        <p:nvSpPr>
          <p:cNvPr id="117" name="Ellipse 116"/>
          <p:cNvSpPr/>
          <p:nvPr/>
        </p:nvSpPr>
        <p:spPr>
          <a:xfrm>
            <a:off x="8784578" y="51128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16" y="6143239"/>
            <a:ext cx="301485" cy="166175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03" y="6130422"/>
            <a:ext cx="203793" cy="203793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449" y="15278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17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Habilitation</a:t>
            </a:r>
            <a:endParaRPr lang="fr-FR" sz="3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22288" y="1519707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</a:t>
            </a:r>
            <a:r>
              <a:rPr lang="fr-FR" sz="1400" b="1" dirty="0" smtClean="0"/>
              <a:t> : RASOAMAHEFA</a:t>
            </a:r>
            <a:endParaRPr lang="fr-FR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194102" y="178755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: Rojo</a:t>
            </a:r>
            <a:endParaRPr lang="fr-FR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435167" y="2048299"/>
            <a:ext cx="339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 : rrasoamahefa@fthmconsulting.com</a:t>
            </a:r>
            <a:endParaRPr lang="fr-FR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5837" y="2329022"/>
            <a:ext cx="4785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Adresses mail groupées : </a:t>
            </a:r>
            <a:r>
              <a:rPr lang="fr-FR" sz="1400" b="1" dirty="0" smtClean="0">
                <a:hlinkClick r:id="rId3"/>
              </a:rPr>
              <a:t>personnel@fthmconsulting.com</a:t>
            </a:r>
            <a:endParaRPr lang="fr-FR" sz="1400" b="1" dirty="0" smtClean="0"/>
          </a:p>
          <a:p>
            <a:r>
              <a:rPr lang="fr-FR" sz="1400" b="1" dirty="0"/>
              <a:t>	</a:t>
            </a:r>
            <a:r>
              <a:rPr lang="fr-FR" sz="1400" b="1" dirty="0" smtClean="0"/>
              <a:t>	</a:t>
            </a:r>
            <a:r>
              <a:rPr lang="fr-FR" sz="1400" b="1" dirty="0" smtClean="0">
                <a:hlinkClick r:id="rId4"/>
              </a:rPr>
              <a:t>it@fthmconsulting.com</a:t>
            </a:r>
            <a:endParaRPr lang="fr-FR" sz="1400" b="1" dirty="0" smtClean="0"/>
          </a:p>
          <a:p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5029" y="2926575"/>
            <a:ext cx="3480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Dossiers de partages : 00-AMI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01-Propales</a:t>
            </a:r>
          </a:p>
          <a:p>
            <a:r>
              <a:rPr lang="fr-FR" sz="1400" b="1" dirty="0" smtClean="0"/>
              <a:t>	                  02-Projets et Missions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04-Outils internes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05-Bibliothèque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06-Qualité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07-Informatique</a:t>
            </a:r>
          </a:p>
          <a:p>
            <a:r>
              <a:rPr lang="fr-FR" sz="1400" b="1" dirty="0"/>
              <a:t>	</a:t>
            </a:r>
            <a:endParaRPr lang="fr-FR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61270" y="4524173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: PRTO1303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26604" y="4809774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Vérification </a:t>
            </a:r>
            <a:r>
              <a:rPr lang="fr-FR" sz="1400" b="1" dirty="0"/>
              <a:t>O</a:t>
            </a:r>
            <a:r>
              <a:rPr lang="fr-FR" sz="1400" b="1" dirty="0" smtClean="0"/>
              <a:t>CS</a:t>
            </a:r>
            <a:r>
              <a:rPr lang="fr-FR" sz="1400" b="1" dirty="0" smtClean="0"/>
              <a:t>: OK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-218942" y="5146231"/>
            <a:ext cx="2271716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Date de dernière sauvegarde mail: 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985328" y="5354557"/>
            <a:ext cx="136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07/05/2021</a:t>
            </a:r>
            <a:endParaRPr lang="fr-FR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32444" y="562209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Numéro badge: NOR 163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5576552" y="1558344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74404" y="180089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572256" y="208208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574404" y="2341811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87283" y="2959993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574404" y="454409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572256" y="4786649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572258" y="5224532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572256" y="562377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904067" y="6233383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393794" y="6246037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Exporter</a:t>
            </a:r>
            <a:r>
              <a:rPr lang="fr-FR" sz="1200" dirty="0" smtClean="0"/>
              <a:t>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8858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140791" y="394922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3140790" y="4458727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729061" y="23811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739793" y="29070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739793" y="34479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39793" y="39115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739793" y="437522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94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chemeClr val="accent6">
              <a:lumMod val="40000"/>
              <a:lumOff val="60000"/>
              <a:alpha val="8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324662" y="3869227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Cette adresse mail est fonctionnel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71730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rgbClr val="FF4747">
              <a:alpha val="8392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4319425" y="3805381"/>
            <a:ext cx="3357727" cy="65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Désolé, cette adress</a:t>
            </a:r>
            <a:r>
              <a:rPr lang="fr-FR" b="1" dirty="0" smtClean="0"/>
              <a:t>e mail n’existe pas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47158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22633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3714" y="1416676"/>
            <a:ext cx="1407981" cy="5408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89086" y="147769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935051" y="2436483"/>
            <a:ext cx="121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LDAP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085557" y="24380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67505" y="3332887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Evènements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919879" y="151530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LDAP</a:t>
            </a:r>
            <a:endParaRPr lang="fr-FR" b="1" dirty="0"/>
          </a:p>
        </p:txBody>
      </p:sp>
      <p:sp>
        <p:nvSpPr>
          <p:cNvPr id="29" name="Rectangle 28"/>
          <p:cNvSpPr/>
          <p:nvPr/>
        </p:nvSpPr>
        <p:spPr>
          <a:xfrm>
            <a:off x="4986150" y="2467288"/>
            <a:ext cx="1178084" cy="2825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</a:t>
            </a: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867506" y="3686206"/>
            <a:ext cx="8383816" cy="212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67505" y="3693725"/>
            <a:ext cx="1115841" cy="361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991674" y="3686205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Actifs 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1689442" y="3852382"/>
            <a:ext cx="87512" cy="7567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015141" y="4082299"/>
            <a:ext cx="6351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			CCIAL</a:t>
            </a:r>
          </a:p>
          <a:p>
            <a:r>
              <a:rPr lang="fr-FR" dirty="0" smtClean="0"/>
              <a:t>Tsilavina REBOZA				ORGA</a:t>
            </a:r>
          </a:p>
          <a:p>
            <a:r>
              <a:rPr lang="fr-FR" dirty="0" smtClean="0"/>
              <a:t>Rivosoa Jimmy RANDRIANARISON		BPOCOMPTA</a:t>
            </a:r>
          </a:p>
          <a:p>
            <a:r>
              <a:rPr lang="fr-FR" dirty="0" smtClean="0"/>
              <a:t>Francis RANAIVOSON			CCIAL</a:t>
            </a:r>
          </a:p>
          <a:p>
            <a:r>
              <a:rPr lang="fr-FR" dirty="0" smtClean="0"/>
              <a:t>Franck KWAN TEAU				AUDIT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4399010" y="1429513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451425" y="148548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371435" y="2868729"/>
            <a:ext cx="165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Utilisateur à tester 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085557" y="2889233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986150" y="2904114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63591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29555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982489" y="1426559"/>
            <a:ext cx="1261468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26328" y="1512317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Groupes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457168" y="2799514"/>
            <a:ext cx="149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de groupe: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2947607" y="279951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10800000">
            <a:off x="4244863" y="289660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962438" y="1510311"/>
            <a:ext cx="90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9651" y="3503053"/>
            <a:ext cx="8377380" cy="229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975525" y="3650335"/>
            <a:ext cx="6351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Bonaventure RANDRIANARIVONY			</a:t>
            </a:r>
          </a:p>
          <a:p>
            <a:r>
              <a:rPr lang="fr-FR" dirty="0" smtClean="0"/>
              <a:t>Elysé RATSIMANIVA			</a:t>
            </a:r>
          </a:p>
          <a:p>
            <a:r>
              <a:rPr lang="fr-FR" dirty="0" smtClean="0"/>
              <a:t>Heritiana Michael LABARRE	</a:t>
            </a:r>
          </a:p>
          <a:p>
            <a:r>
              <a:rPr lang="fr-FR" dirty="0" smtClean="0"/>
              <a:t>Tina Valentin RAZAFINDRAKOTO		</a:t>
            </a:r>
          </a:p>
          <a:p>
            <a:r>
              <a:rPr lang="fr-FR" dirty="0" smtClean="0"/>
              <a:t>Bruno Andriamirado RANAIVOHARIVONY</a:t>
            </a:r>
          </a:p>
          <a:p>
            <a:r>
              <a:rPr lang="fr-FR" dirty="0" smtClean="0"/>
              <a:t>Yves Silvère ANDRIANAINA</a:t>
            </a:r>
          </a:p>
          <a:p>
            <a:r>
              <a:rPr lang="fr-FR" dirty="0" smtClean="0"/>
              <a:t>Rojo RASOAMAHEFA		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522656" y="27995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INFO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243957" y="1426559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330684" y="1496027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89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1927" y="1403797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24709" y="147816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24535" y="149095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48229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31571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2" name="Rectangle 21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32774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3" name="Rectangle 22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Ajouter un nouveau département </a:t>
            </a:r>
            <a:endParaRPr lang="fr-FR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247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Modifier un</a:t>
            </a:r>
            <a:r>
              <a:rPr lang="fr-FR" b="1" dirty="0" smtClean="0"/>
              <a:t> </a:t>
            </a:r>
            <a:r>
              <a:rPr lang="fr-FR" b="1" dirty="0" smtClean="0"/>
              <a:t>département 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12505" y="342295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73501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978230" y="2758206"/>
            <a:ext cx="4678504" cy="1774765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503972" y="3059316"/>
            <a:ext cx="347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ce département?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4893970" y="3794557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377995" y="379548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0331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986290" y="371188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7082135" y="679534"/>
            <a:ext cx="4440104" cy="58775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83315" y="777937"/>
            <a:ext cx="1351311" cy="12540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711920" y="1028361"/>
            <a:ext cx="255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Xavier MICHEL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60503" y="278626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Managing Director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44418" y="2758182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Fonction: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26033" y="1970495"/>
            <a:ext cx="156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Département à sa charge: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174855" y="192566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INFO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606242" y="2974535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Mail: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444747" y="2975953"/>
            <a:ext cx="285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xmichel@fthmconsulting.com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444418" y="3220273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Numéro: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08768" y="3251051"/>
            <a:ext cx="27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032 11 631 93/034 05 631 93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15138" y="3618309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Cursus: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228979" y="3649360"/>
            <a:ext cx="308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09/2009 : Managing Director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434745" y="4130202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04/2004 – 09/2009 : Dirigeant Fondateur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LOM Consulting  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435650" y="1924490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BPOCOMPTA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435650" y="2246995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BPORH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169638" y="223159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AMOA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9440867" y="25265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AUDIT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300" y="2525252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QUALITE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39" y="4051412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91" y="4012517"/>
            <a:ext cx="304891" cy="304891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8434745" y="4806773"/>
            <a:ext cx="231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04/2001 – 04/2004 : Manager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ACCENTURE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47624" y="5297878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02/2000 – 03/2001 : Fondé de pouvoirs Entreprises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CCF/HSBC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Bonaventure RANDRIANARIVONY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005428" y="3970813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Admin. Système et Base de données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6980766" y="678653"/>
            <a:ext cx="4413554" cy="615315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94354" y="884575"/>
            <a:ext cx="1248060" cy="128495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670372" y="1049013"/>
            <a:ext cx="255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Bonaventure RANDRIANARIVONY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73817" y="2632046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Admin. Système et Base de données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394067" y="2604502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Fonction: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63116" y="2163024"/>
            <a:ext cx="156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Département: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220025" y="2158623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609976" y="3343931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Mail: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56457" y="3364936"/>
            <a:ext cx="226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brandrianarivony@fthmconsulting.com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436492" y="3919204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Numéro: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521077" y="3956202"/>
            <a:ext cx="273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032 11 793 67/034 14 793 67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55446" y="4315925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Cursus: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186885" y="4360932"/>
            <a:ext cx="313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06/2003 </a:t>
            </a:r>
            <a:r>
              <a:rPr lang="fr-FR" sz="1200" b="1" dirty="0">
                <a:solidFill>
                  <a:schemeClr val="bg1"/>
                </a:solidFill>
              </a:rPr>
              <a:t>:</a:t>
            </a:r>
            <a:r>
              <a:rPr lang="fr-FR" sz="1200" b="1" dirty="0" smtClean="0">
                <a:solidFill>
                  <a:schemeClr val="bg1"/>
                </a:solidFill>
              </a:rPr>
              <a:t> Admin. Système et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962445" y="4823515"/>
            <a:ext cx="307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12/2002 – 05/2003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Docteur MICRO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048231" y="5295573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01/2002 – 08/2002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Base de données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Ferney</a:t>
            </a:r>
            <a:r>
              <a:rPr lang="fr-FR" sz="1200" b="1" dirty="0" smtClean="0">
                <a:solidFill>
                  <a:schemeClr val="bg1"/>
                </a:solidFill>
              </a:rPr>
              <a:t> Fine </a:t>
            </a:r>
            <a:r>
              <a:rPr lang="fr-FR" sz="1200" b="1" dirty="0" err="1" smtClean="0">
                <a:solidFill>
                  <a:schemeClr val="bg1"/>
                </a:solidFill>
              </a:rPr>
              <a:t>Knits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7" y="4516228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29" y="4477333"/>
            <a:ext cx="304891" cy="304891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7699524" y="5862225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05/1991 – 12/2001 : Chef de projet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FreeSoft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0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9557418" y="719391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Ellipse 30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4" name="Ellipse 33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9" name="Flèche droite 4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79405" y="287369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71953" y="281596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50784" y="230730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Flèche droite 2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8" name="Ellipse 37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41" name="Ellipse 40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8" name="Flèche droite 47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riangle isocèle 56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riangle isocèle 57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19" y="286302"/>
            <a:ext cx="246206" cy="246206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7611965" y="732675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481" y="261474"/>
            <a:ext cx="288726" cy="28391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2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63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02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215942" y="1087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4770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5842</TotalTime>
  <Words>1663</Words>
  <Application>Microsoft Office PowerPoint</Application>
  <PresentationFormat>Grand écran</PresentationFormat>
  <Paragraphs>905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Gadugi</vt:lpstr>
      <vt:lpstr>Rockwell Condensed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Rojo</dc:creator>
  <cp:lastModifiedBy>Rojo</cp:lastModifiedBy>
  <cp:revision>149</cp:revision>
  <dcterms:created xsi:type="dcterms:W3CDTF">2021-05-08T07:31:49Z</dcterms:created>
  <dcterms:modified xsi:type="dcterms:W3CDTF">2021-07-02T13:06:46Z</dcterms:modified>
</cp:coreProperties>
</file>