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EAEAEA"/>
    <a:srgbClr val="174275"/>
    <a:srgbClr val="FCF4B5"/>
    <a:srgbClr val="F5DD18"/>
    <a:srgbClr val="FAE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76-F39D-408F-AFFB-E8CD8FDAA89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80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564228" y="150520"/>
            <a:ext cx="5063544" cy="6679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5200620" y="177950"/>
            <a:ext cx="2039548" cy="257790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8117" y="2755857"/>
            <a:ext cx="302455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  <a:ea typeface="Gadugi" panose="020B0502040204020203" pitchFamily="34" charset="0"/>
              </a:rPr>
              <a:t>Trombinoscope</a:t>
            </a:r>
            <a:endParaRPr lang="fr-FR" sz="3200" b="1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047" y="3717098"/>
            <a:ext cx="3263906" cy="450761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4047" y="4432283"/>
            <a:ext cx="3263906" cy="45076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06769" y="3788589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Nom d’utilisateur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06769" y="4496640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Mot de passe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829974" y="5276886"/>
            <a:ext cx="2532051" cy="386366"/>
          </a:xfrm>
          <a:prstGeom prst="roundRect">
            <a:avLst/>
          </a:prstGeom>
          <a:solidFill>
            <a:srgbClr val="17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86844" y="5276886"/>
            <a:ext cx="19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9" y="3721595"/>
            <a:ext cx="399586" cy="3995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9" y="4458003"/>
            <a:ext cx="346362" cy="3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859" y="632528"/>
            <a:ext cx="5801933" cy="609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74074" y="12681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31736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30755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180766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179247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19175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2004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2562966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/>
              <a:t>Département à sa charge: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593" y="7573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201693" y="87085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96877" y="38258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51547" y="3818623"/>
            <a:ext cx="2874145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31717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00916" y="180314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88035" y="271462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164427" y="3809414"/>
            <a:ext cx="2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2781" y="22002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235783" y="5086900"/>
            <a:ext cx="160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6" name="Rectangle 45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763291" y="2565785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83753" y="2985168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ORGA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69738" y="2847187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891271" y="3205786"/>
            <a:ext cx="417494" cy="4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5213796" y="327982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riangle isocèle 51"/>
          <p:cNvSpPr/>
          <p:nvPr/>
        </p:nvSpPr>
        <p:spPr>
          <a:xfrm rot="10800000">
            <a:off x="6555342" y="336020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1762" y="870857"/>
            <a:ext cx="5801933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06524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57624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181304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368155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3690246"/>
            <a:ext cx="2678807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330934" y="315207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203064" y="3707138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235783" y="5110759"/>
            <a:ext cx="163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454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27452" y="476108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51" name="Rectangle 50"/>
          <p:cNvSpPr/>
          <p:nvPr/>
        </p:nvSpPr>
        <p:spPr>
          <a:xfrm>
            <a:off x="5306841" y="2349141"/>
            <a:ext cx="4892236" cy="168019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677186" y="2583289"/>
            <a:ext cx="395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ce profil?</a:t>
            </a:r>
            <a:endParaRPr lang="fr-FR" b="1" dirty="0"/>
          </a:p>
        </p:txBody>
      </p:sp>
      <p:sp>
        <p:nvSpPr>
          <p:cNvPr id="53" name="Rectangle 52"/>
          <p:cNvSpPr/>
          <p:nvPr/>
        </p:nvSpPr>
        <p:spPr>
          <a:xfrm>
            <a:off x="6464837" y="344670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54" name="Rectangle 53"/>
          <p:cNvSpPr/>
          <p:nvPr/>
        </p:nvSpPr>
        <p:spPr>
          <a:xfrm>
            <a:off x="7836479" y="34434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4642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36001" y="5199271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746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09754" y="0"/>
            <a:ext cx="1358980" cy="17417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68734" y="1103696"/>
            <a:ext cx="533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Fiche d’habilitation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407237" y="1781554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Nouvelle demande</a:t>
            </a:r>
            <a:endParaRPr lang="fr-FR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262130" y="2837055"/>
            <a:ext cx="8145107" cy="1825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275008" y="3258355"/>
            <a:ext cx="9156879" cy="3477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275008" y="3606085"/>
            <a:ext cx="8132229" cy="347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275008" y="3953815"/>
            <a:ext cx="9156879" cy="347730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275008" y="4301545"/>
            <a:ext cx="8132229" cy="347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75008" y="2837055"/>
            <a:ext cx="4301544" cy="181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76552" y="2845368"/>
            <a:ext cx="1931831" cy="18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294326" y="2845368"/>
            <a:ext cx="4314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 des demandes d’habilitations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602309" y="2858245"/>
            <a:ext cx="1777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Date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425695" y="2810512"/>
            <a:ext cx="2064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Historique des modifications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9407237" y="2837054"/>
            <a:ext cx="1024650" cy="1825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489925" y="3244710"/>
            <a:ext cx="102465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Modifie</a:t>
            </a:r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390916" y="3258355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CBJ RH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402770" y="3593209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402770" y="3927850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044309" y="325835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09-05-21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44308" y="360608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12-05-21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044307" y="3952522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13-05-21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056989" y="331467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Création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590290" y="3663171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Changement de matricule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46203" y="3970182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Routage d’adresse mail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9500039" y="3590259"/>
            <a:ext cx="102465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Modifie</a:t>
            </a:r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9500039" y="3910611"/>
            <a:ext cx="102465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Modifie</a:t>
            </a:r>
            <a:r>
              <a:rPr lang="fr-FR" dirty="0" smtClean="0"/>
              <a:t>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736" y="8357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120113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4627" y="159790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626" y="205043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4625" y="249758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4624" y="296463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4623" y="336996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029451" y="2313173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978413" y="3793235"/>
            <a:ext cx="19564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Thierry </a:t>
            </a:r>
            <a:r>
              <a:rPr lang="fr-FR" sz="1700" b="1" dirty="0" smtClean="0"/>
              <a:t>RAJAONA</a:t>
            </a:r>
            <a:endParaRPr lang="fr-FR" sz="17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5871346" y="3796460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Alain PIERRE BERNARD</a:t>
            </a:r>
            <a:endParaRPr lang="fr-FR" sz="17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8336340" y="3793235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Xavier MICHEL</a:t>
            </a:r>
            <a:endParaRPr lang="fr-FR" sz="1700" b="1" dirty="0"/>
          </a:p>
        </p:txBody>
      </p:sp>
      <p:sp>
        <p:nvSpPr>
          <p:cNvPr id="40" name="Ellipse 39"/>
          <p:cNvSpPr/>
          <p:nvPr/>
        </p:nvSpPr>
        <p:spPr>
          <a:xfrm>
            <a:off x="6196736" y="2321536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21826" y="2320121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0442723" y="2324457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0072913" y="3802369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Hugo RAMIANDRISOA</a:t>
            </a:r>
            <a:endParaRPr lang="fr-FR" sz="17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152909" y="4063008"/>
            <a:ext cx="13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Associé-Gérant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537901" y="4063009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310317" y="4063008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10806833" y="406300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7" y="4387440"/>
            <a:ext cx="396334" cy="2184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39" y="4348545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14" y="441105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6" y="437215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44" y="4423929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96" y="4385034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3" y="4423929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275" y="4385034"/>
            <a:ext cx="304891" cy="3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1" name="Flèche droite 50"/>
          <p:cNvSpPr/>
          <p:nvPr/>
        </p:nvSpPr>
        <p:spPr>
          <a:xfrm rot="19879612">
            <a:off x="73392" y="4948716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301691" y="1444893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Xavier MICHEL</a:t>
            </a:r>
            <a:endParaRPr lang="fr-FR" sz="1700" b="1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7676820" y="1984344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8046863" y="198386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7524114" y="472397"/>
            <a:ext cx="974792" cy="97413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7250175" y="1713565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3467835" y="3489427"/>
            <a:ext cx="255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Bonaventure RANDRIANARIVONY</a:t>
            </a:r>
            <a:endParaRPr lang="fr-FR" sz="1400" b="1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4413348" y="4452665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4801083" y="4452665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194216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4058067" y="420171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3757201" y="3970813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Base de données</a:t>
            </a:r>
            <a:endParaRPr lang="fr-FR" sz="14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5585132" y="355333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Elysé RATSIMANIVA</a:t>
            </a:r>
            <a:endParaRPr lang="fr-FR" sz="14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5852332" y="3826804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Réseau</a:t>
            </a:r>
            <a:endParaRPr lang="fr-FR" sz="1400" b="1" dirty="0"/>
          </a:p>
        </p:txBody>
      </p:sp>
      <p:sp>
        <p:nvSpPr>
          <p:cNvPr id="74" name="Rectangle à coins arrondis 73"/>
          <p:cNvSpPr/>
          <p:nvPr/>
        </p:nvSpPr>
        <p:spPr>
          <a:xfrm>
            <a:off x="6530317" y="4426706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à coins arrondis 74"/>
          <p:cNvSpPr/>
          <p:nvPr/>
        </p:nvSpPr>
        <p:spPr>
          <a:xfrm>
            <a:off x="6887764" y="442292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7574963" y="354684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Tina RAZAFINDRAKOTO</a:t>
            </a:r>
            <a:endParaRPr lang="fr-FR" sz="1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7818283" y="3854617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Développeur</a:t>
            </a:r>
            <a:endParaRPr lang="fr-FR" sz="1400" b="1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8491037" y="4337791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8882744" y="43355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9779351" y="355333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Heritiana Michael LABARRE</a:t>
            </a:r>
            <a:endParaRPr lang="fr-FR" sz="14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9971132" y="385136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Développeur</a:t>
            </a:r>
            <a:endParaRPr lang="fr-FR" sz="1400" b="1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10621034" y="430432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à coins arrondis 84"/>
          <p:cNvSpPr/>
          <p:nvPr/>
        </p:nvSpPr>
        <p:spPr>
          <a:xfrm>
            <a:off x="11006903" y="4307237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6311540" y="2510238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8307040" y="2504578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0403907" y="2514950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/>
          <p:cNvSpPr txBox="1"/>
          <p:nvPr/>
        </p:nvSpPr>
        <p:spPr>
          <a:xfrm>
            <a:off x="5567752" y="5885582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Yves Silvère RANDRIANAINA</a:t>
            </a:r>
            <a:endParaRPr lang="fr-FR" sz="1400" b="1" dirty="0"/>
          </a:p>
        </p:txBody>
      </p:sp>
      <p:sp>
        <p:nvSpPr>
          <p:cNvPr id="92" name="Ellipse 91"/>
          <p:cNvSpPr/>
          <p:nvPr/>
        </p:nvSpPr>
        <p:spPr>
          <a:xfrm>
            <a:off x="6311540" y="4893950"/>
            <a:ext cx="974792" cy="97413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6479516" y="642242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6836963" y="6418634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/>
          <p:cNvSpPr txBox="1"/>
          <p:nvPr/>
        </p:nvSpPr>
        <p:spPr>
          <a:xfrm>
            <a:off x="5801978" y="6093361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7665064" y="5892841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Rojo RASOAMAHEFA</a:t>
            </a:r>
            <a:endParaRPr lang="fr-FR" sz="1400" b="1" dirty="0"/>
          </a:p>
        </p:txBody>
      </p:sp>
      <p:sp>
        <p:nvSpPr>
          <p:cNvPr id="97" name="Ellipse 96"/>
          <p:cNvSpPr/>
          <p:nvPr/>
        </p:nvSpPr>
        <p:spPr>
          <a:xfrm>
            <a:off x="8408852" y="4901209"/>
            <a:ext cx="974792" cy="97413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à coins arrondis 97"/>
          <p:cNvSpPr/>
          <p:nvPr/>
        </p:nvSpPr>
        <p:spPr>
          <a:xfrm>
            <a:off x="8576828" y="642967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8934275" y="642589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7899290" y="610062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81671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16062" y="348942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647950" y="408156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6021829" y="408156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986290" y="371188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7011666" y="611298"/>
            <a:ext cx="4413554" cy="615315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22213" y="957799"/>
            <a:ext cx="1567067" cy="1556578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933192" y="1396896"/>
            <a:ext cx="255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Xavier MICHEL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60503" y="3919608"/>
            <a:ext cx="2025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Managing Director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44418" y="3891523"/>
            <a:ext cx="122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Fonction: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26033" y="2704590"/>
            <a:ext cx="156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Département à sa charge: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174855" y="2659758"/>
            <a:ext cx="20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INFO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44879" y="4275303"/>
            <a:ext cx="122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Mail: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483385" y="4276721"/>
            <a:ext cx="241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xmichel@fthmconsulting.com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444418" y="4958925"/>
            <a:ext cx="122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Numéro: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08768" y="4989703"/>
            <a:ext cx="273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032 11 631 93/034 05 631 93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15138" y="5356961"/>
            <a:ext cx="122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Cursus: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401717" y="5383103"/>
            <a:ext cx="2493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2021 – Managing Director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090133" y="5678061"/>
            <a:ext cx="23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2015 – Manager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8088072" y="5958319"/>
            <a:ext cx="23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2005 – Assistant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435650" y="2658585"/>
            <a:ext cx="20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BPOCOMPTA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435650" y="2981090"/>
            <a:ext cx="20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BPORH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169638" y="2965691"/>
            <a:ext cx="20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AMOA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440867" y="3260652"/>
            <a:ext cx="20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COMMERCIAL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269997" y="3259479"/>
            <a:ext cx="20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ORGA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16062" y="3489427"/>
            <a:ext cx="255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Bonaventure RANDRIANARIVONY</a:t>
            </a:r>
            <a:endParaRPr lang="fr-FR" sz="14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661575" y="4452665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6049310" y="4452665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005428" y="3970813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Base de données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980766" y="678653"/>
            <a:ext cx="4413554" cy="615315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59218" y="1138443"/>
            <a:ext cx="1567067" cy="1556578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788939" y="1486682"/>
            <a:ext cx="255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Bonaventure RANDRIANARIVONY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396543" y="3443417"/>
            <a:ext cx="202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Admin. Système et Base de données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316793" y="3415873"/>
            <a:ext cx="122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Fonction: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185842" y="2974395"/>
            <a:ext cx="156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Département: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142751" y="2969994"/>
            <a:ext cx="20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INFO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32702" y="4155302"/>
            <a:ext cx="122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Mail: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379183" y="4176307"/>
            <a:ext cx="226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brandrianarivony@fthmconsulting.com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359218" y="4730575"/>
            <a:ext cx="122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Numéro: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443803" y="4767573"/>
            <a:ext cx="273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032 11 793 67/034 14 793 67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378172" y="5127296"/>
            <a:ext cx="122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Cursus: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178365" y="5158074"/>
            <a:ext cx="23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2021 – Admin. Système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73771" y="5428799"/>
            <a:ext cx="23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2010 – Assistant IT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872499" y="5699524"/>
            <a:ext cx="23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2005 – Stagiaire </a:t>
            </a:r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9557418" y="719391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4" name="Ellipse 33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9" name="Flèche droite 4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èche droite 2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41" name="Ellipse 40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8" name="Flèche droite 47"/>
          <p:cNvSpPr/>
          <p:nvPr/>
        </p:nvSpPr>
        <p:spPr>
          <a:xfrm rot="19879612">
            <a:off x="6842100" y="4090992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2704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808" y="611777"/>
            <a:ext cx="5164428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065241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812923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936603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07607" y="377171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190184" y="378268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69723" y="43360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190183" y="433413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340182" y="490255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51547" y="488783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5821263" y="4926949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413678" y="489644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7250810" y="4926949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830354" y="48194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851560" y="3096018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203064" y="569595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51559" y="4266940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516709" y="56959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6263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103808" y="611777"/>
            <a:ext cx="5164428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33" name="Image 32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3226157" y="315646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6812923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7936603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iangle isocèle 44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4507607" y="377171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5190184" y="378268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4069723" y="43360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5190183" y="433413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4340182" y="490255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5151547" y="488783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52" name="Rectangle 51"/>
          <p:cNvSpPr/>
          <p:nvPr/>
        </p:nvSpPr>
        <p:spPr>
          <a:xfrm>
            <a:off x="5821263" y="4926949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6413678" y="489644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7250810" y="4926949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7830354" y="48194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7" name="Rectangle 56"/>
          <p:cNvSpPr/>
          <p:nvPr/>
        </p:nvSpPr>
        <p:spPr>
          <a:xfrm>
            <a:off x="5203064" y="569595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6851559" y="4266940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9" name="Rectangle 58"/>
          <p:cNvSpPr/>
          <p:nvPr/>
        </p:nvSpPr>
        <p:spPr>
          <a:xfrm>
            <a:off x="6516709" y="56959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20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618</Words>
  <Application>Microsoft Office PowerPoint</Application>
  <PresentationFormat>Grand écran</PresentationFormat>
  <Paragraphs>351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Gadugi</vt:lpstr>
      <vt:lpstr>Rockwell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Rojo</dc:creator>
  <cp:lastModifiedBy>Rojo</cp:lastModifiedBy>
  <cp:revision>42</cp:revision>
  <dcterms:created xsi:type="dcterms:W3CDTF">2021-05-08T07:31:49Z</dcterms:created>
  <dcterms:modified xsi:type="dcterms:W3CDTF">2021-05-11T09:25:38Z</dcterms:modified>
</cp:coreProperties>
</file>