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5" r:id="rId14"/>
    <p:sldId id="267" r:id="rId15"/>
    <p:sldId id="273" r:id="rId16"/>
    <p:sldId id="274" r:id="rId17"/>
    <p:sldId id="275" r:id="rId18"/>
    <p:sldId id="276" r:id="rId19"/>
    <p:sldId id="277" r:id="rId20"/>
    <p:sldId id="268" r:id="rId21"/>
    <p:sldId id="269" r:id="rId22"/>
    <p:sldId id="270" r:id="rId23"/>
    <p:sldId id="278" r:id="rId24"/>
    <p:sldId id="283" r:id="rId25"/>
    <p:sldId id="279" r:id="rId26"/>
    <p:sldId id="272" r:id="rId27"/>
    <p:sldId id="271" r:id="rId28"/>
    <p:sldId id="284" r:id="rId29"/>
    <p:sldId id="291" r:id="rId30"/>
    <p:sldId id="292" r:id="rId31"/>
    <p:sldId id="285" r:id="rId32"/>
    <p:sldId id="295" r:id="rId33"/>
    <p:sldId id="296" r:id="rId34"/>
    <p:sldId id="286" r:id="rId35"/>
    <p:sldId id="288" r:id="rId36"/>
    <p:sldId id="289" r:id="rId37"/>
    <p:sldId id="290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20121"/>
            <a:ext cx="1484080" cy="143511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871346" y="379646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Alain PIERRE BERNARD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336340" y="3793235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1826" y="2320121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0072913" y="3802369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537901" y="4063009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310317" y="4063008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44" y="4423929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96" y="4385034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451" y="2320122"/>
            <a:ext cx="1484080" cy="14434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 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611965" y="732675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1663</Words>
  <Application>Microsoft Office PowerPoint</Application>
  <PresentationFormat>Grand écran</PresentationFormat>
  <Paragraphs>905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151</cp:revision>
  <dcterms:created xsi:type="dcterms:W3CDTF">2021-05-08T07:31:49Z</dcterms:created>
  <dcterms:modified xsi:type="dcterms:W3CDTF">2021-07-12T06:17:47Z</dcterms:modified>
</cp:coreProperties>
</file>