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3" r:id="rId5"/>
    <p:sldId id="278" r:id="rId6"/>
    <p:sldId id="279" r:id="rId7"/>
    <p:sldId id="281" r:id="rId8"/>
    <p:sldId id="282" r:id="rId9"/>
    <p:sldId id="283" r:id="rId10"/>
    <p:sldId id="284" r:id="rId11"/>
    <p:sldId id="288" r:id="rId12"/>
    <p:sldId id="287" r:id="rId13"/>
    <p:sldId id="289" r:id="rId14"/>
    <p:sldId id="285" r:id="rId15"/>
    <p:sldId id="257" r:id="rId16"/>
    <p:sldId id="261" r:id="rId17"/>
    <p:sldId id="264" r:id="rId18"/>
    <p:sldId id="268" r:id="rId19"/>
    <p:sldId id="265" r:id="rId20"/>
    <p:sldId id="270" r:id="rId21"/>
    <p:sldId id="276" r:id="rId22"/>
    <p:sldId id="277" r:id="rId23"/>
    <p:sldId id="272" r:id="rId24"/>
    <p:sldId id="275" r:id="rId25"/>
    <p:sldId id="267" r:id="rId26"/>
    <p:sldId id="266" r:id="rId27"/>
    <p:sldId id="258" r:id="rId28"/>
    <p:sldId id="259" r:id="rId29"/>
    <p:sldId id="26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8" autoAdjust="0"/>
    <p:restoredTop sz="94660"/>
  </p:normalViewPr>
  <p:slideViewPr>
    <p:cSldViewPr snapToGrid="0">
      <p:cViewPr>
        <p:scale>
          <a:sx n="125" d="100"/>
          <a:sy n="125" d="100"/>
        </p:scale>
        <p:origin x="3413" y="15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A832-A48F-33D9-F4B1-AB71389C5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91E15-93EF-D985-1BE8-0E88E3CC2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569C8-72B5-9D75-2070-BF8CCA2E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87453-E5F3-2D7C-D2C7-31C32072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A5C8C-C321-5FE5-4CFA-A6943957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1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6237-8547-A889-50BD-B22D805E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5419B-7FA5-38A1-F2AC-7B6DEBB14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475E2-7E06-846F-D9EB-80E440DD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9C0C3-3BCF-C687-A43B-DAC4AF3D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F70ED-4E48-2145-6B04-5D6713F8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A3655-844C-2B17-15AA-1047C5085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A0C3B-3ED2-2DEB-28EE-12EBCF760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9D7B9-A98E-C3FE-1E47-13B57AB0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4CDA7-2E57-814D-E478-CC3BA0D5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60838-5F2D-35F2-73E8-CBC97658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5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6863-0C45-E2E2-F82B-EED54729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4B721-7BDC-8027-4C78-13AF968A8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1D58B-BC20-A716-3CD2-3C0A62DA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14CB7-E754-7D9D-D084-8B72B6F6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A96C-4DD4-6C9B-683F-2F929ABE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2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B636-4AFB-EC77-6D55-DC83E4820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BFF43-115E-FFE9-DAB5-BBC8BBB16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6FE99-C6BE-40CA-C0D1-77234B7F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FBBFB-4ADB-33A8-98D4-1E54727D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8386A-10C0-A6C7-785D-A5176A07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8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29A00-5235-EF33-65DD-1F6122E7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D14D-B51A-3BD0-9512-1EE6E2E27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A4BFF-95D4-5CA9-5025-CB15F6936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4483E-3819-0DCC-9A49-924BDB5D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356B1-87F1-2006-313D-B40195FD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C75C8-689A-8960-466E-93592AE9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8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03C0-1E06-C161-3686-6E531E3A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63CD1-9A89-BF0A-E986-1A0AF112C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72A3F-52B1-4215-1426-A50B8318F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74BF2-2D52-7357-C9F1-A69CF21C0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F4C12-047F-B1A3-7313-CC92B16A3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0C4D27-F5BE-C3C5-46F8-3D239A47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43D6B-94CE-1B06-A137-F701AD5D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8579A-D379-FB91-DB08-AC810C52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2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969C-9A92-200C-58CA-F7103587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D05B0-FE80-1F58-4B6E-31D57CD6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D1D94-0DFC-64AF-A32C-AC397097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53547-DC6B-8C9B-1FFE-2EE920E2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8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9DA25-8C1A-8BFB-092D-066849F3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8350F-413B-1CCB-B2B5-E6426037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4D191-C28B-C48B-A587-E097D032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F72A-E061-3CAA-CDA7-30C440DA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9F60-5C1B-13E4-0575-83D374686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B5878-A29B-39C7-9D67-AB169E6F9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3F800-C67B-E79A-4B4D-18273986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81F07-891A-B5AB-A4A6-C374BAFC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8CCC0-CEFA-DB6F-080D-40FB1D58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3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A357-A9AE-7DF3-8990-4E2C10D5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B540-0E8B-1061-2B5B-3F03001CD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BE3E3-2D8A-CC68-A67D-B63DE93A6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E3D32-52E6-FB2B-A556-7AB1B37B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B974C-65CE-9548-0998-B1D1C56E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7C465-6AF6-9486-5A7F-2E0B9822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7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5B3CC-C861-D5E4-578A-D883C339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25C04-ED7C-B654-56BF-15DB2830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A21CF-9258-9558-2183-388C86818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A6D71-9ECB-4AA2-98FB-BF63E24464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40E0D-913C-B14A-081F-E529682CE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72327-5429-6567-C423-6D9286AC5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90258A-96C2-09E1-8D2D-78E3E559720C}"/>
              </a:ext>
            </a:extLst>
          </p:cNvPr>
          <p:cNvSpPr/>
          <p:nvPr/>
        </p:nvSpPr>
        <p:spPr>
          <a:xfrm>
            <a:off x="2225231" y="2257804"/>
            <a:ext cx="7433611" cy="620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AE040-2C2C-AA60-4EDB-E5928628B601}"/>
              </a:ext>
            </a:extLst>
          </p:cNvPr>
          <p:cNvSpPr/>
          <p:nvPr/>
        </p:nvSpPr>
        <p:spPr>
          <a:xfrm>
            <a:off x="2225231" y="3232507"/>
            <a:ext cx="7433611" cy="18934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B1D6F-7212-D570-7BC0-596B12A112B9}"/>
              </a:ext>
            </a:extLst>
          </p:cNvPr>
          <p:cNvSpPr/>
          <p:nvPr/>
        </p:nvSpPr>
        <p:spPr>
          <a:xfrm>
            <a:off x="2225231" y="2877820"/>
            <a:ext cx="7433611" cy="3546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BA7D9-180C-A5CD-E8F4-B357D60DAB19}"/>
              </a:ext>
            </a:extLst>
          </p:cNvPr>
          <p:cNvSpPr txBox="1"/>
          <p:nvPr/>
        </p:nvSpPr>
        <p:spPr>
          <a:xfrm>
            <a:off x="9658842" y="2383146"/>
            <a:ext cx="111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µm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D507C-2847-8632-FDE3-0E32FC73019A}"/>
              </a:ext>
            </a:extLst>
          </p:cNvPr>
          <p:cNvSpPr txBox="1"/>
          <p:nvPr/>
        </p:nvSpPr>
        <p:spPr>
          <a:xfrm>
            <a:off x="9658842" y="2870498"/>
            <a:ext cx="111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µm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EF3BE2-4D71-CD45-8EAF-FC64D69B0F7C}"/>
              </a:ext>
            </a:extLst>
          </p:cNvPr>
          <p:cNvSpPr txBox="1"/>
          <p:nvPr/>
        </p:nvSpPr>
        <p:spPr>
          <a:xfrm>
            <a:off x="9704562" y="3994585"/>
            <a:ext cx="111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550 µm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0C7F83-F521-C6AA-6F1B-8EB267F2F9F4}"/>
              </a:ext>
            </a:extLst>
          </p:cNvPr>
          <p:cNvSpPr/>
          <p:nvPr/>
        </p:nvSpPr>
        <p:spPr>
          <a:xfrm>
            <a:off x="2225231" y="1694563"/>
            <a:ext cx="7433610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811A25-66A6-C161-CFBC-AF48BE924BAC}"/>
              </a:ext>
            </a:extLst>
          </p:cNvPr>
          <p:cNvSpPr/>
          <p:nvPr/>
        </p:nvSpPr>
        <p:spPr>
          <a:xfrm>
            <a:off x="2225231" y="2037349"/>
            <a:ext cx="743361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A96E55-0E5D-F3F0-BA0D-E55F0E1163CC}"/>
              </a:ext>
            </a:extLst>
          </p:cNvPr>
          <p:cNvSpPr/>
          <p:nvPr/>
        </p:nvSpPr>
        <p:spPr>
          <a:xfrm>
            <a:off x="2225231" y="1351777"/>
            <a:ext cx="7433610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02539-4250-C848-B3CA-3BD3FC8ABC6E}"/>
              </a:ext>
            </a:extLst>
          </p:cNvPr>
          <p:cNvSpPr txBox="1"/>
          <p:nvPr/>
        </p:nvSpPr>
        <p:spPr>
          <a:xfrm>
            <a:off x="9658841" y="1962029"/>
            <a:ext cx="111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 µm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21B750-65F5-04FC-D5DC-8F70DCEB1D6F}"/>
              </a:ext>
            </a:extLst>
          </p:cNvPr>
          <p:cNvSpPr txBox="1"/>
          <p:nvPr/>
        </p:nvSpPr>
        <p:spPr>
          <a:xfrm>
            <a:off x="9658841" y="1677914"/>
            <a:ext cx="111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µm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21079D-7965-90A0-6DC2-5EF8A7908114}"/>
              </a:ext>
            </a:extLst>
          </p:cNvPr>
          <p:cNvSpPr txBox="1"/>
          <p:nvPr/>
        </p:nvSpPr>
        <p:spPr>
          <a:xfrm>
            <a:off x="9658841" y="1341880"/>
            <a:ext cx="111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µm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3333D-CD8B-55A2-6449-B4BAB8669BFE}"/>
              </a:ext>
            </a:extLst>
          </p:cNvPr>
          <p:cNvSpPr txBox="1"/>
          <p:nvPr/>
        </p:nvSpPr>
        <p:spPr>
          <a:xfrm>
            <a:off x="3432431" y="5776864"/>
            <a:ext cx="512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Layer Stack-up</a:t>
            </a:r>
          </a:p>
        </p:txBody>
      </p:sp>
    </p:spTree>
    <p:extLst>
      <p:ext uri="{BB962C8B-B14F-4D97-AF65-F5344CB8AC3E}">
        <p14:creationId xmlns:p14="http://schemas.microsoft.com/office/powerpoint/2010/main" val="358584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385B98-D28E-38A0-8B1B-78625B3BEF66}"/>
              </a:ext>
            </a:extLst>
          </p:cNvPr>
          <p:cNvSpPr/>
          <p:nvPr/>
        </p:nvSpPr>
        <p:spPr>
          <a:xfrm>
            <a:off x="2670047" y="2144489"/>
            <a:ext cx="3761233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81AA1-5F62-1935-F7CF-E2C9EB031BAE}"/>
              </a:ext>
            </a:extLst>
          </p:cNvPr>
          <p:cNvSpPr/>
          <p:nvPr/>
        </p:nvSpPr>
        <p:spPr>
          <a:xfrm>
            <a:off x="2449334" y="351737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2CA85B-320C-010F-73E5-644CB616BC3B}"/>
              </a:ext>
            </a:extLst>
          </p:cNvPr>
          <p:cNvSpPr/>
          <p:nvPr/>
        </p:nvSpPr>
        <p:spPr>
          <a:xfrm>
            <a:off x="2449335" y="301778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3D8DB-8441-0E42-C170-00B058E90C9E}"/>
              </a:ext>
            </a:extLst>
          </p:cNvPr>
          <p:cNvSpPr/>
          <p:nvPr/>
        </p:nvSpPr>
        <p:spPr>
          <a:xfrm>
            <a:off x="2973445" y="1924034"/>
            <a:ext cx="236823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2D94E7-5CA4-3AF0-763E-0D4D21684DA5}"/>
              </a:ext>
            </a:extLst>
          </p:cNvPr>
          <p:cNvSpPr/>
          <p:nvPr/>
        </p:nvSpPr>
        <p:spPr>
          <a:xfrm>
            <a:off x="2906613" y="1581248"/>
            <a:ext cx="251400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E9F1B-1CF9-247E-0B1A-69C65BDC810C}"/>
              </a:ext>
            </a:extLst>
          </p:cNvPr>
          <p:cNvSpPr/>
          <p:nvPr/>
        </p:nvSpPr>
        <p:spPr>
          <a:xfrm>
            <a:off x="7492817" y="1581248"/>
            <a:ext cx="152943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89C5BE-743C-1C8C-DBBB-853C13337F68}"/>
              </a:ext>
            </a:extLst>
          </p:cNvPr>
          <p:cNvSpPr/>
          <p:nvPr/>
        </p:nvSpPr>
        <p:spPr>
          <a:xfrm>
            <a:off x="7565180" y="1924033"/>
            <a:ext cx="1388045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BF7339-73B5-1C0C-821B-70A4EA4D9223}"/>
              </a:ext>
            </a:extLst>
          </p:cNvPr>
          <p:cNvSpPr/>
          <p:nvPr/>
        </p:nvSpPr>
        <p:spPr>
          <a:xfrm>
            <a:off x="3946589" y="1239376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55B73C3-F2D2-4140-53ED-C888E59564F2}"/>
              </a:ext>
            </a:extLst>
          </p:cNvPr>
          <p:cNvSpPr/>
          <p:nvPr/>
        </p:nvSpPr>
        <p:spPr>
          <a:xfrm>
            <a:off x="5418076" y="1239376"/>
            <a:ext cx="413916" cy="906446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B3A099-AD3D-8A8F-A20E-8C96E47FB2AF}"/>
              </a:ext>
            </a:extLst>
          </p:cNvPr>
          <p:cNvSpPr/>
          <p:nvPr/>
        </p:nvSpPr>
        <p:spPr>
          <a:xfrm>
            <a:off x="5288957" y="1245224"/>
            <a:ext cx="245125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A16FC4-29AD-C894-9FC2-CA6CD86314E8}"/>
              </a:ext>
            </a:extLst>
          </p:cNvPr>
          <p:cNvSpPr/>
          <p:nvPr/>
        </p:nvSpPr>
        <p:spPr>
          <a:xfrm>
            <a:off x="5762081" y="1804280"/>
            <a:ext cx="511719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B912CB-7305-B2A4-2A30-59155511D648}"/>
              </a:ext>
            </a:extLst>
          </p:cNvPr>
          <p:cNvSpPr/>
          <p:nvPr/>
        </p:nvSpPr>
        <p:spPr>
          <a:xfrm>
            <a:off x="5429931" y="1783080"/>
            <a:ext cx="398252" cy="361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2D20E9-6722-229B-3BA3-31FCF20D000D}"/>
              </a:ext>
            </a:extLst>
          </p:cNvPr>
          <p:cNvSpPr/>
          <p:nvPr/>
        </p:nvSpPr>
        <p:spPr>
          <a:xfrm>
            <a:off x="7520520" y="1239376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D4752F-F4D4-4A2F-B275-F95BC6521337}"/>
              </a:ext>
            </a:extLst>
          </p:cNvPr>
          <p:cNvSpPr/>
          <p:nvPr/>
        </p:nvSpPr>
        <p:spPr>
          <a:xfrm>
            <a:off x="7349863" y="2141911"/>
            <a:ext cx="1815341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</p:spTree>
    <p:extLst>
      <p:ext uri="{BB962C8B-B14F-4D97-AF65-F5344CB8AC3E}">
        <p14:creationId xmlns:p14="http://schemas.microsoft.com/office/powerpoint/2010/main" val="1683359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385B98-D28E-38A0-8B1B-78625B3BEF66}"/>
              </a:ext>
            </a:extLst>
          </p:cNvPr>
          <p:cNvSpPr/>
          <p:nvPr/>
        </p:nvSpPr>
        <p:spPr>
          <a:xfrm>
            <a:off x="2867491" y="4262849"/>
            <a:ext cx="3761233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81AA1-5F62-1935-F7CF-E2C9EB031BAE}"/>
              </a:ext>
            </a:extLst>
          </p:cNvPr>
          <p:cNvSpPr/>
          <p:nvPr/>
        </p:nvSpPr>
        <p:spPr>
          <a:xfrm>
            <a:off x="2646775" y="5635730"/>
            <a:ext cx="6898449" cy="6736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3D8DB-8441-0E42-C170-00B058E90C9E}"/>
              </a:ext>
            </a:extLst>
          </p:cNvPr>
          <p:cNvSpPr/>
          <p:nvPr/>
        </p:nvSpPr>
        <p:spPr>
          <a:xfrm>
            <a:off x="3170889" y="4042394"/>
            <a:ext cx="236823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2D94E7-5CA4-3AF0-763E-0D4D21684DA5}"/>
              </a:ext>
            </a:extLst>
          </p:cNvPr>
          <p:cNvSpPr/>
          <p:nvPr/>
        </p:nvSpPr>
        <p:spPr>
          <a:xfrm>
            <a:off x="3104057" y="3699608"/>
            <a:ext cx="251400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E9F1B-1CF9-247E-0B1A-69C65BDC810C}"/>
              </a:ext>
            </a:extLst>
          </p:cNvPr>
          <p:cNvSpPr/>
          <p:nvPr/>
        </p:nvSpPr>
        <p:spPr>
          <a:xfrm>
            <a:off x="7690261" y="3706186"/>
            <a:ext cx="152943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89C5BE-743C-1C8C-DBBB-853C13337F68}"/>
              </a:ext>
            </a:extLst>
          </p:cNvPr>
          <p:cNvSpPr/>
          <p:nvPr/>
        </p:nvSpPr>
        <p:spPr>
          <a:xfrm>
            <a:off x="7762624" y="4048971"/>
            <a:ext cx="1388045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BF7339-73B5-1C0C-821B-70A4EA4D9223}"/>
              </a:ext>
            </a:extLst>
          </p:cNvPr>
          <p:cNvSpPr/>
          <p:nvPr/>
        </p:nvSpPr>
        <p:spPr>
          <a:xfrm>
            <a:off x="4144033" y="3357736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55B73C3-F2D2-4140-53ED-C888E59564F2}"/>
              </a:ext>
            </a:extLst>
          </p:cNvPr>
          <p:cNvSpPr/>
          <p:nvPr/>
        </p:nvSpPr>
        <p:spPr>
          <a:xfrm>
            <a:off x="5615520" y="3357736"/>
            <a:ext cx="413916" cy="906446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B3A099-AD3D-8A8F-A20E-8C96E47FB2AF}"/>
              </a:ext>
            </a:extLst>
          </p:cNvPr>
          <p:cNvSpPr/>
          <p:nvPr/>
        </p:nvSpPr>
        <p:spPr>
          <a:xfrm>
            <a:off x="5486401" y="3363584"/>
            <a:ext cx="245125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A16FC4-29AD-C894-9FC2-CA6CD86314E8}"/>
              </a:ext>
            </a:extLst>
          </p:cNvPr>
          <p:cNvSpPr/>
          <p:nvPr/>
        </p:nvSpPr>
        <p:spPr>
          <a:xfrm>
            <a:off x="5959525" y="3922640"/>
            <a:ext cx="511719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B912CB-7305-B2A4-2A30-59155511D648}"/>
              </a:ext>
            </a:extLst>
          </p:cNvPr>
          <p:cNvSpPr/>
          <p:nvPr/>
        </p:nvSpPr>
        <p:spPr>
          <a:xfrm>
            <a:off x="5627375" y="3901440"/>
            <a:ext cx="398252" cy="361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2D20E9-6722-229B-3BA3-31FCF20D000D}"/>
              </a:ext>
            </a:extLst>
          </p:cNvPr>
          <p:cNvSpPr/>
          <p:nvPr/>
        </p:nvSpPr>
        <p:spPr>
          <a:xfrm>
            <a:off x="7717964" y="3364314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D4752F-F4D4-4A2F-B275-F95BC6521337}"/>
              </a:ext>
            </a:extLst>
          </p:cNvPr>
          <p:cNvSpPr/>
          <p:nvPr/>
        </p:nvSpPr>
        <p:spPr>
          <a:xfrm>
            <a:off x="7547307" y="4266849"/>
            <a:ext cx="1815341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FF12A7-53ED-2AA0-F333-C98CAF5F05E4}"/>
              </a:ext>
            </a:extLst>
          </p:cNvPr>
          <p:cNvSpPr/>
          <p:nvPr/>
        </p:nvSpPr>
        <p:spPr>
          <a:xfrm rot="10800000" flipV="1">
            <a:off x="7775324" y="2459447"/>
            <a:ext cx="1388045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6C6BE1-E525-C1DC-A3A0-F644ACD301F2}"/>
              </a:ext>
            </a:extLst>
          </p:cNvPr>
          <p:cNvSpPr/>
          <p:nvPr/>
        </p:nvSpPr>
        <p:spPr>
          <a:xfrm rot="10800000" flipV="1">
            <a:off x="7702961" y="2678982"/>
            <a:ext cx="152943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8CF9A5-819F-CCA0-E790-201BA8E86D64}"/>
              </a:ext>
            </a:extLst>
          </p:cNvPr>
          <p:cNvSpPr/>
          <p:nvPr/>
        </p:nvSpPr>
        <p:spPr>
          <a:xfrm rot="10800000" flipV="1">
            <a:off x="7952227" y="3022272"/>
            <a:ext cx="1036157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34BA31-2679-9BCF-E815-1F839591637D}"/>
              </a:ext>
            </a:extLst>
          </p:cNvPr>
          <p:cNvSpPr/>
          <p:nvPr/>
        </p:nvSpPr>
        <p:spPr>
          <a:xfrm rot="10800000" flipV="1">
            <a:off x="5398003" y="2458683"/>
            <a:ext cx="109645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F8E79D-FC39-1146-FC81-6667CC78CCCD}"/>
              </a:ext>
            </a:extLst>
          </p:cNvPr>
          <p:cNvSpPr/>
          <p:nvPr/>
        </p:nvSpPr>
        <p:spPr>
          <a:xfrm rot="10800000" flipV="1">
            <a:off x="5369236" y="2679138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1D9F0D-0145-21F3-65DE-48E32DCDFAD0}"/>
              </a:ext>
            </a:extLst>
          </p:cNvPr>
          <p:cNvSpPr/>
          <p:nvPr/>
        </p:nvSpPr>
        <p:spPr>
          <a:xfrm>
            <a:off x="2646775" y="1081976"/>
            <a:ext cx="6840774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7C7AE9-4868-264D-9B70-013295E5873A}"/>
              </a:ext>
            </a:extLst>
          </p:cNvPr>
          <p:cNvSpPr/>
          <p:nvPr/>
        </p:nvSpPr>
        <p:spPr>
          <a:xfrm>
            <a:off x="2646776" y="480060"/>
            <a:ext cx="6840774" cy="6048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2CA85B-320C-010F-73E5-644CB616BC3B}"/>
              </a:ext>
            </a:extLst>
          </p:cNvPr>
          <p:cNvSpPr/>
          <p:nvPr/>
        </p:nvSpPr>
        <p:spPr>
          <a:xfrm>
            <a:off x="2646779" y="513614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0C5152-8207-23C7-46D0-944660391F38}"/>
              </a:ext>
            </a:extLst>
          </p:cNvPr>
          <p:cNvSpPr/>
          <p:nvPr/>
        </p:nvSpPr>
        <p:spPr>
          <a:xfrm rot="10800000" flipV="1">
            <a:off x="2646775" y="1581571"/>
            <a:ext cx="6840774" cy="8796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</p:spTree>
    <p:extLst>
      <p:ext uri="{BB962C8B-B14F-4D97-AF65-F5344CB8AC3E}">
        <p14:creationId xmlns:p14="http://schemas.microsoft.com/office/powerpoint/2010/main" val="690731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385B98-D28E-38A0-8B1B-78625B3BEF66}"/>
              </a:ext>
            </a:extLst>
          </p:cNvPr>
          <p:cNvSpPr/>
          <p:nvPr/>
        </p:nvSpPr>
        <p:spPr>
          <a:xfrm>
            <a:off x="2728467" y="4176489"/>
            <a:ext cx="3761233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3D8DB-8441-0E42-C170-00B058E90C9E}"/>
              </a:ext>
            </a:extLst>
          </p:cNvPr>
          <p:cNvSpPr/>
          <p:nvPr/>
        </p:nvSpPr>
        <p:spPr>
          <a:xfrm>
            <a:off x="3031865" y="3956034"/>
            <a:ext cx="236823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2D94E7-5CA4-3AF0-763E-0D4D21684DA5}"/>
              </a:ext>
            </a:extLst>
          </p:cNvPr>
          <p:cNvSpPr/>
          <p:nvPr/>
        </p:nvSpPr>
        <p:spPr>
          <a:xfrm>
            <a:off x="2965033" y="3613248"/>
            <a:ext cx="251400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E9F1B-1CF9-247E-0B1A-69C65BDC810C}"/>
              </a:ext>
            </a:extLst>
          </p:cNvPr>
          <p:cNvSpPr/>
          <p:nvPr/>
        </p:nvSpPr>
        <p:spPr>
          <a:xfrm>
            <a:off x="7551237" y="3613248"/>
            <a:ext cx="152943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89C5BE-743C-1C8C-DBBB-853C13337F68}"/>
              </a:ext>
            </a:extLst>
          </p:cNvPr>
          <p:cNvSpPr/>
          <p:nvPr/>
        </p:nvSpPr>
        <p:spPr>
          <a:xfrm>
            <a:off x="7623600" y="3956033"/>
            <a:ext cx="1388045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BF7339-73B5-1C0C-821B-70A4EA4D9223}"/>
              </a:ext>
            </a:extLst>
          </p:cNvPr>
          <p:cNvSpPr/>
          <p:nvPr/>
        </p:nvSpPr>
        <p:spPr>
          <a:xfrm>
            <a:off x="4005009" y="3271376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55B73C3-F2D2-4140-53ED-C888E59564F2}"/>
              </a:ext>
            </a:extLst>
          </p:cNvPr>
          <p:cNvSpPr/>
          <p:nvPr/>
        </p:nvSpPr>
        <p:spPr>
          <a:xfrm>
            <a:off x="5476496" y="3271376"/>
            <a:ext cx="413916" cy="906446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B3A099-AD3D-8A8F-A20E-8C96E47FB2AF}"/>
              </a:ext>
            </a:extLst>
          </p:cNvPr>
          <p:cNvSpPr/>
          <p:nvPr/>
        </p:nvSpPr>
        <p:spPr>
          <a:xfrm>
            <a:off x="5347377" y="3277224"/>
            <a:ext cx="245125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A16FC4-29AD-C894-9FC2-CA6CD86314E8}"/>
              </a:ext>
            </a:extLst>
          </p:cNvPr>
          <p:cNvSpPr/>
          <p:nvPr/>
        </p:nvSpPr>
        <p:spPr>
          <a:xfrm>
            <a:off x="5820501" y="3836280"/>
            <a:ext cx="511719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B912CB-7305-B2A4-2A30-59155511D648}"/>
              </a:ext>
            </a:extLst>
          </p:cNvPr>
          <p:cNvSpPr/>
          <p:nvPr/>
        </p:nvSpPr>
        <p:spPr>
          <a:xfrm>
            <a:off x="5488351" y="3815080"/>
            <a:ext cx="398252" cy="361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2D20E9-6722-229B-3BA3-31FCF20D000D}"/>
              </a:ext>
            </a:extLst>
          </p:cNvPr>
          <p:cNvSpPr/>
          <p:nvPr/>
        </p:nvSpPr>
        <p:spPr>
          <a:xfrm>
            <a:off x="7578940" y="3271376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D4752F-F4D4-4A2F-B275-F95BC6521337}"/>
              </a:ext>
            </a:extLst>
          </p:cNvPr>
          <p:cNvSpPr/>
          <p:nvPr/>
        </p:nvSpPr>
        <p:spPr>
          <a:xfrm>
            <a:off x="7408283" y="4173911"/>
            <a:ext cx="1815341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410935-9DC8-8A44-C88D-E15F6FB3335F}"/>
              </a:ext>
            </a:extLst>
          </p:cNvPr>
          <p:cNvSpPr/>
          <p:nvPr/>
        </p:nvSpPr>
        <p:spPr>
          <a:xfrm rot="10800000" flipV="1">
            <a:off x="2728466" y="1494151"/>
            <a:ext cx="6607358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B7D245-9C8C-3387-A9BB-DE934E25466F}"/>
              </a:ext>
            </a:extLst>
          </p:cNvPr>
          <p:cNvSpPr/>
          <p:nvPr/>
        </p:nvSpPr>
        <p:spPr>
          <a:xfrm rot="10800000" flipV="1">
            <a:off x="7623599" y="2365448"/>
            <a:ext cx="1388045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7C8DE4-039C-5456-AAE4-64D8994679ED}"/>
              </a:ext>
            </a:extLst>
          </p:cNvPr>
          <p:cNvSpPr/>
          <p:nvPr/>
        </p:nvSpPr>
        <p:spPr>
          <a:xfrm rot="10800000" flipV="1">
            <a:off x="7551236" y="2584983"/>
            <a:ext cx="152943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5B1688-E2A5-0FFB-39A9-EA31EF78E228}"/>
              </a:ext>
            </a:extLst>
          </p:cNvPr>
          <p:cNvSpPr/>
          <p:nvPr/>
        </p:nvSpPr>
        <p:spPr>
          <a:xfrm rot="10800000" flipV="1">
            <a:off x="7800502" y="2928273"/>
            <a:ext cx="1036157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37FA9C-07E0-42FC-835F-DEDE46823B41}"/>
              </a:ext>
            </a:extLst>
          </p:cNvPr>
          <p:cNvSpPr/>
          <p:nvPr/>
        </p:nvSpPr>
        <p:spPr>
          <a:xfrm rot="10800000" flipV="1">
            <a:off x="5246278" y="2367452"/>
            <a:ext cx="109645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31885A-8AAB-038F-D1C6-0C572EDEB1F6}"/>
              </a:ext>
            </a:extLst>
          </p:cNvPr>
          <p:cNvSpPr/>
          <p:nvPr/>
        </p:nvSpPr>
        <p:spPr>
          <a:xfrm rot="10800000" flipV="1">
            <a:off x="5217511" y="2587907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</p:spTree>
    <p:extLst>
      <p:ext uri="{BB962C8B-B14F-4D97-AF65-F5344CB8AC3E}">
        <p14:creationId xmlns:p14="http://schemas.microsoft.com/office/powerpoint/2010/main" val="3436477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FF2D8D-71BF-1431-DE2D-55BD17844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66" y="276069"/>
            <a:ext cx="2793290" cy="16370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BB397A-BBA2-42F1-7CF6-42481EF78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225" y="156180"/>
            <a:ext cx="2793290" cy="17569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393B9F-1CF0-DF03-520A-3DFFC6843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253" y="42672"/>
            <a:ext cx="2793289" cy="187041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757862F-2D63-65D4-5C3A-68D2AEC6B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266" y="2322290"/>
            <a:ext cx="2794260" cy="187106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D031065-A18C-973B-74C3-7BAEF189BE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2195" y="2280039"/>
            <a:ext cx="2857357" cy="191331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3D50A4D-B448-F2B9-1458-DD39877F0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223" y="2090560"/>
            <a:ext cx="2849601" cy="204909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999C924-F1A2-F13D-143C-398602866C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955" y="4567380"/>
            <a:ext cx="2849601" cy="2049095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D8D7DB86-B296-39C9-D186-D22342D15E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6736" y="4395715"/>
            <a:ext cx="2857357" cy="2413496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A0AC5085-038C-6311-4E19-F21B497136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4078" y="4835604"/>
            <a:ext cx="2858114" cy="1539796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678D6946-E84C-5F25-EF79-77454C1D0F7E}"/>
              </a:ext>
            </a:extLst>
          </p:cNvPr>
          <p:cNvSpPr txBox="1"/>
          <p:nvPr/>
        </p:nvSpPr>
        <p:spPr>
          <a:xfrm>
            <a:off x="703924" y="291415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EF46C0D-AF12-4AB2-941F-1508F8CC5F77}"/>
              </a:ext>
            </a:extLst>
          </p:cNvPr>
          <p:cNvSpPr txBox="1"/>
          <p:nvPr/>
        </p:nvSpPr>
        <p:spPr>
          <a:xfrm>
            <a:off x="4343766" y="291414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BD3C829-ECEF-0196-54D0-BCCE154BB91C}"/>
              </a:ext>
            </a:extLst>
          </p:cNvPr>
          <p:cNvSpPr txBox="1"/>
          <p:nvPr/>
        </p:nvSpPr>
        <p:spPr>
          <a:xfrm>
            <a:off x="7915006" y="291413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7C09AB3-70E4-9A8C-0ED2-F52EA2EECED7}"/>
              </a:ext>
            </a:extLst>
          </p:cNvPr>
          <p:cNvSpPr txBox="1"/>
          <p:nvPr/>
        </p:nvSpPr>
        <p:spPr>
          <a:xfrm>
            <a:off x="699549" y="2313311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A45A20A-991C-FA8E-DEB5-B77D831BBFA2}"/>
              </a:ext>
            </a:extLst>
          </p:cNvPr>
          <p:cNvSpPr txBox="1"/>
          <p:nvPr/>
        </p:nvSpPr>
        <p:spPr>
          <a:xfrm>
            <a:off x="4343766" y="2313311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FC6ACC4-989A-6092-A8C5-7662912260F6}"/>
              </a:ext>
            </a:extLst>
          </p:cNvPr>
          <p:cNvSpPr txBox="1"/>
          <p:nvPr/>
        </p:nvSpPr>
        <p:spPr>
          <a:xfrm>
            <a:off x="7915006" y="2313311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A0C541A-E351-7D7D-7423-B46DB08FEB1A}"/>
              </a:ext>
            </a:extLst>
          </p:cNvPr>
          <p:cNvSpPr txBox="1"/>
          <p:nvPr/>
        </p:nvSpPr>
        <p:spPr>
          <a:xfrm>
            <a:off x="699549" y="4872717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9195956-D0EC-4EB3-7414-B74262CF1415}"/>
              </a:ext>
            </a:extLst>
          </p:cNvPr>
          <p:cNvSpPr txBox="1"/>
          <p:nvPr/>
        </p:nvSpPr>
        <p:spPr>
          <a:xfrm>
            <a:off x="4343766" y="4872717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38A7492-974E-9F17-11CA-4B5BBFE4BAD0}"/>
              </a:ext>
            </a:extLst>
          </p:cNvPr>
          <p:cNvSpPr txBox="1"/>
          <p:nvPr/>
        </p:nvSpPr>
        <p:spPr>
          <a:xfrm>
            <a:off x="7915006" y="4872717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4545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5E1D6D-22B2-9AC8-828A-0A1BF03B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INCLUDING </a:t>
            </a:r>
            <a:br>
              <a:rPr lang="en-US" dirty="0"/>
            </a:br>
            <a:r>
              <a:rPr lang="en-US" dirty="0"/>
              <a:t>TRENCH ISOLATION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B4EE8A-9C05-2A6D-FE56-86D32DB93E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05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3BB75F-F79B-57E4-4F36-58CD9FA44A35}"/>
              </a:ext>
            </a:extLst>
          </p:cNvPr>
          <p:cNvSpPr/>
          <p:nvPr/>
        </p:nvSpPr>
        <p:spPr>
          <a:xfrm>
            <a:off x="2469071" y="135507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1F90BB-7C11-15F8-E284-06848524EA8D}"/>
              </a:ext>
            </a:extLst>
          </p:cNvPr>
          <p:cNvSpPr/>
          <p:nvPr/>
        </p:nvSpPr>
        <p:spPr>
          <a:xfrm>
            <a:off x="2469070" y="272796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3432C2-C753-6FEC-BD12-B183FB88F097}"/>
              </a:ext>
            </a:extLst>
          </p:cNvPr>
          <p:cNvSpPr/>
          <p:nvPr/>
        </p:nvSpPr>
        <p:spPr>
          <a:xfrm>
            <a:off x="2469071" y="222837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1FE6F1-B6A4-9E0F-C81F-EDB1A9257BD7}"/>
              </a:ext>
            </a:extLst>
          </p:cNvPr>
          <p:cNvSpPr/>
          <p:nvPr/>
        </p:nvSpPr>
        <p:spPr>
          <a:xfrm>
            <a:off x="6146071" y="135507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427B4-5C41-D98E-D231-125B21C8E2D7}"/>
              </a:ext>
            </a:extLst>
          </p:cNvPr>
          <p:cNvSpPr/>
          <p:nvPr/>
        </p:nvSpPr>
        <p:spPr>
          <a:xfrm>
            <a:off x="8213534" y="135507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D8CCE-F586-AF2F-3E44-977394BD0729}"/>
              </a:ext>
            </a:extLst>
          </p:cNvPr>
          <p:cNvSpPr txBox="1"/>
          <p:nvPr/>
        </p:nvSpPr>
        <p:spPr>
          <a:xfrm>
            <a:off x="492760" y="198120"/>
            <a:ext cx="512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/SOI DRIE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C359D6-EB0E-BCEB-41E8-F8A9A3B6D2AD}"/>
              </a:ext>
            </a:extLst>
          </p:cNvPr>
          <p:cNvSpPr txBox="1"/>
          <p:nvPr/>
        </p:nvSpPr>
        <p:spPr>
          <a:xfrm>
            <a:off x="2423160" y="5984240"/>
            <a:ext cx="357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DRIE etch</a:t>
            </a:r>
          </a:p>
        </p:txBody>
      </p:sp>
    </p:spTree>
    <p:extLst>
      <p:ext uri="{BB962C8B-B14F-4D97-AF65-F5344CB8AC3E}">
        <p14:creationId xmlns:p14="http://schemas.microsoft.com/office/powerpoint/2010/main" val="2149164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27B2928-9B83-76DE-F4A7-31F64F63989F}"/>
              </a:ext>
            </a:extLst>
          </p:cNvPr>
          <p:cNvSpPr/>
          <p:nvPr/>
        </p:nvSpPr>
        <p:spPr>
          <a:xfrm>
            <a:off x="7015578" y="2836914"/>
            <a:ext cx="91347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C93FA0-9385-DB25-262C-D24055EDB361}"/>
              </a:ext>
            </a:extLst>
          </p:cNvPr>
          <p:cNvSpPr/>
          <p:nvPr/>
        </p:nvSpPr>
        <p:spPr>
          <a:xfrm>
            <a:off x="4948111" y="2837863"/>
            <a:ext cx="91347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BEAFE4-3F44-40FD-368E-D31301AEBC83}"/>
              </a:ext>
            </a:extLst>
          </p:cNvPr>
          <p:cNvSpPr/>
          <p:nvPr/>
        </p:nvSpPr>
        <p:spPr>
          <a:xfrm>
            <a:off x="2184596" y="1962664"/>
            <a:ext cx="2763514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860FD-6D6D-02C2-D4A3-069C2B87B313}"/>
              </a:ext>
            </a:extLst>
          </p:cNvPr>
          <p:cNvSpPr/>
          <p:nvPr/>
        </p:nvSpPr>
        <p:spPr>
          <a:xfrm>
            <a:off x="2184591" y="218311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24CF41-05F1-34E1-5EC7-2F87B84F9AAE}"/>
              </a:ext>
            </a:extLst>
          </p:cNvPr>
          <p:cNvSpPr/>
          <p:nvPr/>
        </p:nvSpPr>
        <p:spPr>
          <a:xfrm>
            <a:off x="2184590" y="355600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1C491-F964-ED6A-D365-EDA0FF5D73F1}"/>
              </a:ext>
            </a:extLst>
          </p:cNvPr>
          <p:cNvSpPr/>
          <p:nvPr/>
        </p:nvSpPr>
        <p:spPr>
          <a:xfrm>
            <a:off x="5861591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19D10-A1F2-45B6-0BF4-40776F3CA26F}"/>
              </a:ext>
            </a:extLst>
          </p:cNvPr>
          <p:cNvSpPr/>
          <p:nvPr/>
        </p:nvSpPr>
        <p:spPr>
          <a:xfrm>
            <a:off x="7929054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DAF17C69-2B5F-D39B-7AC7-73682277A2D4}"/>
              </a:ext>
            </a:extLst>
          </p:cNvPr>
          <p:cNvSpPr/>
          <p:nvPr/>
        </p:nvSpPr>
        <p:spPr>
          <a:xfrm>
            <a:off x="4948110" y="1962664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75606B-29A0-BD45-3FC9-EFE2CA40228F}"/>
              </a:ext>
            </a:extLst>
          </p:cNvPr>
          <p:cNvSpPr/>
          <p:nvPr/>
        </p:nvSpPr>
        <p:spPr>
          <a:xfrm>
            <a:off x="4825548" y="1965961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Single Corner Rounded 18">
            <a:extLst>
              <a:ext uri="{FF2B5EF4-FFF2-40B4-BE49-F238E27FC236}">
                <a16:creationId xmlns:a16="http://schemas.microsoft.com/office/drawing/2014/main" id="{D9D2EA26-2F48-41BB-0580-7EFBC139939A}"/>
              </a:ext>
            </a:extLst>
          </p:cNvPr>
          <p:cNvSpPr/>
          <p:nvPr/>
        </p:nvSpPr>
        <p:spPr>
          <a:xfrm flipH="1">
            <a:off x="5650957" y="1962664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DF075F-BB7B-DAD1-B18F-59351511B7F7}"/>
              </a:ext>
            </a:extLst>
          </p:cNvPr>
          <p:cNvSpPr/>
          <p:nvPr/>
        </p:nvSpPr>
        <p:spPr>
          <a:xfrm>
            <a:off x="5036177" y="2849880"/>
            <a:ext cx="245125" cy="2067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CA5D16-78FD-5244-E54C-7486487165F3}"/>
              </a:ext>
            </a:extLst>
          </p:cNvPr>
          <p:cNvSpPr/>
          <p:nvPr/>
        </p:nvSpPr>
        <p:spPr>
          <a:xfrm>
            <a:off x="5506795" y="2846070"/>
            <a:ext cx="245125" cy="210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2FD540-5277-230B-88DF-62B46BA39628}"/>
              </a:ext>
            </a:extLst>
          </p:cNvPr>
          <p:cNvSpPr/>
          <p:nvPr/>
        </p:nvSpPr>
        <p:spPr>
          <a:xfrm>
            <a:off x="5862135" y="1962412"/>
            <a:ext cx="115343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B7B40D-546E-4150-10AC-E3A765297169}"/>
              </a:ext>
            </a:extLst>
          </p:cNvPr>
          <p:cNvSpPr/>
          <p:nvPr/>
        </p:nvSpPr>
        <p:spPr>
          <a:xfrm>
            <a:off x="5736718" y="1967162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Single Corner Rounded 25">
            <a:extLst>
              <a:ext uri="{FF2B5EF4-FFF2-40B4-BE49-F238E27FC236}">
                <a16:creationId xmlns:a16="http://schemas.microsoft.com/office/drawing/2014/main" id="{8F7E4146-456E-50F3-0FF4-664960E250E6}"/>
              </a:ext>
            </a:extLst>
          </p:cNvPr>
          <p:cNvSpPr/>
          <p:nvPr/>
        </p:nvSpPr>
        <p:spPr>
          <a:xfrm>
            <a:off x="7015577" y="1962412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EF661B-96F1-F67F-B3F3-F5EBF5C997A8}"/>
              </a:ext>
            </a:extLst>
          </p:cNvPr>
          <p:cNvSpPr/>
          <p:nvPr/>
        </p:nvSpPr>
        <p:spPr>
          <a:xfrm>
            <a:off x="7103644" y="2844164"/>
            <a:ext cx="245125" cy="2095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Single Corner Rounded 30">
            <a:extLst>
              <a:ext uri="{FF2B5EF4-FFF2-40B4-BE49-F238E27FC236}">
                <a16:creationId xmlns:a16="http://schemas.microsoft.com/office/drawing/2014/main" id="{368D4113-D112-BEFA-D326-6D669EEE69A0}"/>
              </a:ext>
            </a:extLst>
          </p:cNvPr>
          <p:cNvSpPr/>
          <p:nvPr/>
        </p:nvSpPr>
        <p:spPr>
          <a:xfrm flipH="1">
            <a:off x="7722283" y="1962412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CC60C7-1D49-6162-88FE-4CA77B5CD2A6}"/>
              </a:ext>
            </a:extLst>
          </p:cNvPr>
          <p:cNvSpPr/>
          <p:nvPr/>
        </p:nvSpPr>
        <p:spPr>
          <a:xfrm>
            <a:off x="7574262" y="2842260"/>
            <a:ext cx="245125" cy="2111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CBB589-54A0-EB3A-5F37-7E3A6EDAF74D}"/>
              </a:ext>
            </a:extLst>
          </p:cNvPr>
          <p:cNvSpPr/>
          <p:nvPr/>
        </p:nvSpPr>
        <p:spPr>
          <a:xfrm>
            <a:off x="7929054" y="1962160"/>
            <a:ext cx="1153982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5EFE7E-9E3F-4BE8-DBF7-D2E11949827E}"/>
              </a:ext>
            </a:extLst>
          </p:cNvPr>
          <p:cNvSpPr/>
          <p:nvPr/>
        </p:nvSpPr>
        <p:spPr>
          <a:xfrm>
            <a:off x="7827598" y="1967162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52DF9C-323E-5A12-A2EF-BAB4ED44D962}"/>
              </a:ext>
            </a:extLst>
          </p:cNvPr>
          <p:cNvSpPr/>
          <p:nvPr/>
        </p:nvSpPr>
        <p:spPr>
          <a:xfrm>
            <a:off x="6893010" y="1966687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54882E-18AA-358A-D607-EB84EB8684FA}"/>
              </a:ext>
            </a:extLst>
          </p:cNvPr>
          <p:cNvSpPr/>
          <p:nvPr/>
        </p:nvSpPr>
        <p:spPr>
          <a:xfrm>
            <a:off x="2184591" y="305641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F3FDB9-7D69-0EB0-FCCD-A1216B2BB0E0}"/>
              </a:ext>
            </a:extLst>
          </p:cNvPr>
          <p:cNvSpPr txBox="1"/>
          <p:nvPr/>
        </p:nvSpPr>
        <p:spPr>
          <a:xfrm>
            <a:off x="492760" y="198120"/>
            <a:ext cx="512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LPCVD of 500nm Nitride</a:t>
            </a:r>
          </a:p>
        </p:txBody>
      </p:sp>
    </p:spTree>
    <p:extLst>
      <p:ext uri="{BB962C8B-B14F-4D97-AF65-F5344CB8AC3E}">
        <p14:creationId xmlns:p14="http://schemas.microsoft.com/office/powerpoint/2010/main" val="55288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27B2928-9B83-76DE-F4A7-31F64F63989F}"/>
              </a:ext>
            </a:extLst>
          </p:cNvPr>
          <p:cNvSpPr/>
          <p:nvPr/>
        </p:nvSpPr>
        <p:spPr>
          <a:xfrm>
            <a:off x="7015578" y="2836914"/>
            <a:ext cx="91347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C93FA0-9385-DB25-262C-D24055EDB361}"/>
              </a:ext>
            </a:extLst>
          </p:cNvPr>
          <p:cNvSpPr/>
          <p:nvPr/>
        </p:nvSpPr>
        <p:spPr>
          <a:xfrm>
            <a:off x="4948111" y="2837863"/>
            <a:ext cx="91347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BEAFE4-3F44-40FD-368E-D31301AEBC83}"/>
              </a:ext>
            </a:extLst>
          </p:cNvPr>
          <p:cNvSpPr/>
          <p:nvPr/>
        </p:nvSpPr>
        <p:spPr>
          <a:xfrm>
            <a:off x="2184596" y="1962664"/>
            <a:ext cx="2763514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860FD-6D6D-02C2-D4A3-069C2B87B313}"/>
              </a:ext>
            </a:extLst>
          </p:cNvPr>
          <p:cNvSpPr/>
          <p:nvPr/>
        </p:nvSpPr>
        <p:spPr>
          <a:xfrm>
            <a:off x="2184591" y="218311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24CF41-05F1-34E1-5EC7-2F87B84F9AAE}"/>
              </a:ext>
            </a:extLst>
          </p:cNvPr>
          <p:cNvSpPr/>
          <p:nvPr/>
        </p:nvSpPr>
        <p:spPr>
          <a:xfrm>
            <a:off x="2184590" y="355600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67D53-5ABE-1BBD-EE8B-1E569436C978}"/>
              </a:ext>
            </a:extLst>
          </p:cNvPr>
          <p:cNvSpPr/>
          <p:nvPr/>
        </p:nvSpPr>
        <p:spPr>
          <a:xfrm>
            <a:off x="2184591" y="305641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1C491-F964-ED6A-D365-EDA0FF5D73F1}"/>
              </a:ext>
            </a:extLst>
          </p:cNvPr>
          <p:cNvSpPr/>
          <p:nvPr/>
        </p:nvSpPr>
        <p:spPr>
          <a:xfrm>
            <a:off x="5861591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19D10-A1F2-45B6-0BF4-40776F3CA26F}"/>
              </a:ext>
            </a:extLst>
          </p:cNvPr>
          <p:cNvSpPr/>
          <p:nvPr/>
        </p:nvSpPr>
        <p:spPr>
          <a:xfrm>
            <a:off x="7929054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DAF17C69-2B5F-D39B-7AC7-73682277A2D4}"/>
              </a:ext>
            </a:extLst>
          </p:cNvPr>
          <p:cNvSpPr/>
          <p:nvPr/>
        </p:nvSpPr>
        <p:spPr>
          <a:xfrm>
            <a:off x="4948110" y="1962664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75606B-29A0-BD45-3FC9-EFE2CA40228F}"/>
              </a:ext>
            </a:extLst>
          </p:cNvPr>
          <p:cNvSpPr/>
          <p:nvPr/>
        </p:nvSpPr>
        <p:spPr>
          <a:xfrm>
            <a:off x="4825548" y="1965961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Single Corner Rounded 18">
            <a:extLst>
              <a:ext uri="{FF2B5EF4-FFF2-40B4-BE49-F238E27FC236}">
                <a16:creationId xmlns:a16="http://schemas.microsoft.com/office/drawing/2014/main" id="{D9D2EA26-2F48-41BB-0580-7EFBC139939A}"/>
              </a:ext>
            </a:extLst>
          </p:cNvPr>
          <p:cNvSpPr/>
          <p:nvPr/>
        </p:nvSpPr>
        <p:spPr>
          <a:xfrm flipH="1">
            <a:off x="5650957" y="1962664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DF075F-BB7B-DAD1-B18F-59351511B7F7}"/>
              </a:ext>
            </a:extLst>
          </p:cNvPr>
          <p:cNvSpPr/>
          <p:nvPr/>
        </p:nvSpPr>
        <p:spPr>
          <a:xfrm>
            <a:off x="5036177" y="2843315"/>
            <a:ext cx="245125" cy="2097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CA5D16-78FD-5244-E54C-7486487165F3}"/>
              </a:ext>
            </a:extLst>
          </p:cNvPr>
          <p:cNvSpPr/>
          <p:nvPr/>
        </p:nvSpPr>
        <p:spPr>
          <a:xfrm>
            <a:off x="5506795" y="2843061"/>
            <a:ext cx="245125" cy="210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2FD540-5277-230B-88DF-62B46BA39628}"/>
              </a:ext>
            </a:extLst>
          </p:cNvPr>
          <p:cNvSpPr/>
          <p:nvPr/>
        </p:nvSpPr>
        <p:spPr>
          <a:xfrm>
            <a:off x="5862135" y="1962412"/>
            <a:ext cx="115343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B7B40D-546E-4150-10AC-E3A765297169}"/>
              </a:ext>
            </a:extLst>
          </p:cNvPr>
          <p:cNvSpPr/>
          <p:nvPr/>
        </p:nvSpPr>
        <p:spPr>
          <a:xfrm>
            <a:off x="5736718" y="1967162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Single Corner Rounded 25">
            <a:extLst>
              <a:ext uri="{FF2B5EF4-FFF2-40B4-BE49-F238E27FC236}">
                <a16:creationId xmlns:a16="http://schemas.microsoft.com/office/drawing/2014/main" id="{8F7E4146-456E-50F3-0FF4-664960E250E6}"/>
              </a:ext>
            </a:extLst>
          </p:cNvPr>
          <p:cNvSpPr/>
          <p:nvPr/>
        </p:nvSpPr>
        <p:spPr>
          <a:xfrm>
            <a:off x="7015577" y="1962412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EF661B-96F1-F67F-B3F3-F5EBF5C997A8}"/>
              </a:ext>
            </a:extLst>
          </p:cNvPr>
          <p:cNvSpPr/>
          <p:nvPr/>
        </p:nvSpPr>
        <p:spPr>
          <a:xfrm>
            <a:off x="7103644" y="2840324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Single Corner Rounded 30">
            <a:extLst>
              <a:ext uri="{FF2B5EF4-FFF2-40B4-BE49-F238E27FC236}">
                <a16:creationId xmlns:a16="http://schemas.microsoft.com/office/drawing/2014/main" id="{368D4113-D112-BEFA-D326-6D669EEE69A0}"/>
              </a:ext>
            </a:extLst>
          </p:cNvPr>
          <p:cNvSpPr/>
          <p:nvPr/>
        </p:nvSpPr>
        <p:spPr>
          <a:xfrm flipH="1">
            <a:off x="7722283" y="1962412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CC60C7-1D49-6162-88FE-4CA77B5CD2A6}"/>
              </a:ext>
            </a:extLst>
          </p:cNvPr>
          <p:cNvSpPr/>
          <p:nvPr/>
        </p:nvSpPr>
        <p:spPr>
          <a:xfrm>
            <a:off x="7574262" y="2840069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CBB589-54A0-EB3A-5F37-7E3A6EDAF74D}"/>
              </a:ext>
            </a:extLst>
          </p:cNvPr>
          <p:cNvSpPr/>
          <p:nvPr/>
        </p:nvSpPr>
        <p:spPr>
          <a:xfrm>
            <a:off x="7929054" y="1962160"/>
            <a:ext cx="1153982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5EFE7E-9E3F-4BE8-DBF7-D2E11949827E}"/>
              </a:ext>
            </a:extLst>
          </p:cNvPr>
          <p:cNvSpPr/>
          <p:nvPr/>
        </p:nvSpPr>
        <p:spPr>
          <a:xfrm>
            <a:off x="7827598" y="1967162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52DF9C-323E-5A12-A2EF-BAB4ED44D962}"/>
              </a:ext>
            </a:extLst>
          </p:cNvPr>
          <p:cNvSpPr/>
          <p:nvPr/>
        </p:nvSpPr>
        <p:spPr>
          <a:xfrm>
            <a:off x="6893010" y="1966687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E413BA-0BF3-8357-FCAF-B7D654446CDD}"/>
              </a:ext>
            </a:extLst>
          </p:cNvPr>
          <p:cNvSpPr/>
          <p:nvPr/>
        </p:nvSpPr>
        <p:spPr>
          <a:xfrm>
            <a:off x="2184590" y="1620458"/>
            <a:ext cx="3181469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1E84EB0A-8C1D-71CF-F8E2-FD73FD0D38FB}"/>
              </a:ext>
            </a:extLst>
          </p:cNvPr>
          <p:cNvSpPr/>
          <p:nvPr/>
        </p:nvSpPr>
        <p:spPr>
          <a:xfrm>
            <a:off x="5154883" y="1620458"/>
            <a:ext cx="245126" cy="1215505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41675F75-3625-DF60-DBFF-DA05F15C1043}"/>
              </a:ext>
            </a:extLst>
          </p:cNvPr>
          <p:cNvSpPr/>
          <p:nvPr/>
        </p:nvSpPr>
        <p:spPr>
          <a:xfrm flipH="1">
            <a:off x="5404512" y="1620458"/>
            <a:ext cx="245126" cy="1215505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C53012-F05F-1733-8A24-7172A7900263}"/>
              </a:ext>
            </a:extLst>
          </p:cNvPr>
          <p:cNvSpPr/>
          <p:nvPr/>
        </p:nvSpPr>
        <p:spPr>
          <a:xfrm>
            <a:off x="5279360" y="1660406"/>
            <a:ext cx="245125" cy="11742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C2162B-385F-B26B-1DA1-B2B545FBC54F}"/>
              </a:ext>
            </a:extLst>
          </p:cNvPr>
          <p:cNvSpPr/>
          <p:nvPr/>
        </p:nvSpPr>
        <p:spPr>
          <a:xfrm>
            <a:off x="5647010" y="1621277"/>
            <a:ext cx="157919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1BF10-D93D-A328-6455-CCD35AD8C932}"/>
              </a:ext>
            </a:extLst>
          </p:cNvPr>
          <p:cNvSpPr/>
          <p:nvPr/>
        </p:nvSpPr>
        <p:spPr>
          <a:xfrm>
            <a:off x="5018274" y="1624063"/>
            <a:ext cx="245125" cy="3373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4DA92D-10B2-62FE-9DCA-F27EF2A72D08}"/>
              </a:ext>
            </a:extLst>
          </p:cNvPr>
          <p:cNvSpPr/>
          <p:nvPr/>
        </p:nvSpPr>
        <p:spPr>
          <a:xfrm>
            <a:off x="5555765" y="1624965"/>
            <a:ext cx="245125" cy="3355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63727-54C0-3003-3371-1C14207B3A0C}"/>
              </a:ext>
            </a:extLst>
          </p:cNvPr>
          <p:cNvSpPr/>
          <p:nvPr/>
        </p:nvSpPr>
        <p:spPr>
          <a:xfrm>
            <a:off x="7727060" y="1620294"/>
            <a:ext cx="1355978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21" name="Rectangle: Single Corner Rounded 20">
            <a:extLst>
              <a:ext uri="{FF2B5EF4-FFF2-40B4-BE49-F238E27FC236}">
                <a16:creationId xmlns:a16="http://schemas.microsoft.com/office/drawing/2014/main" id="{6212CDAA-E6BF-B34A-A9F3-2C91621AB58C}"/>
              </a:ext>
            </a:extLst>
          </p:cNvPr>
          <p:cNvSpPr/>
          <p:nvPr/>
        </p:nvSpPr>
        <p:spPr>
          <a:xfrm>
            <a:off x="7227801" y="1620427"/>
            <a:ext cx="245126" cy="1215505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: Single Corner Rounded 21">
            <a:extLst>
              <a:ext uri="{FF2B5EF4-FFF2-40B4-BE49-F238E27FC236}">
                <a16:creationId xmlns:a16="http://schemas.microsoft.com/office/drawing/2014/main" id="{32A7A5C7-4726-3984-E4A2-2D6E64ED03CB}"/>
              </a:ext>
            </a:extLst>
          </p:cNvPr>
          <p:cNvSpPr/>
          <p:nvPr/>
        </p:nvSpPr>
        <p:spPr>
          <a:xfrm flipH="1">
            <a:off x="7477430" y="1620427"/>
            <a:ext cx="245126" cy="1215505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225E9B-A7AF-7786-9275-E0CA4AE701AF}"/>
              </a:ext>
            </a:extLst>
          </p:cNvPr>
          <p:cNvSpPr/>
          <p:nvPr/>
        </p:nvSpPr>
        <p:spPr>
          <a:xfrm>
            <a:off x="7352278" y="1660375"/>
            <a:ext cx="245125" cy="11733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141E6D-2374-717C-219C-B1F177B48CFF}"/>
              </a:ext>
            </a:extLst>
          </p:cNvPr>
          <p:cNvSpPr/>
          <p:nvPr/>
        </p:nvSpPr>
        <p:spPr>
          <a:xfrm>
            <a:off x="7159333" y="1623528"/>
            <a:ext cx="245125" cy="3373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5274146-B151-085B-6855-90E69EFE4133}"/>
              </a:ext>
            </a:extLst>
          </p:cNvPr>
          <p:cNvSpPr/>
          <p:nvPr/>
        </p:nvSpPr>
        <p:spPr>
          <a:xfrm>
            <a:off x="7696824" y="1625167"/>
            <a:ext cx="245125" cy="3373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1DDAF5-3780-5D09-9F57-F6C695B90A7A}"/>
              </a:ext>
            </a:extLst>
          </p:cNvPr>
          <p:cNvSpPr txBox="1"/>
          <p:nvPr/>
        </p:nvSpPr>
        <p:spPr>
          <a:xfrm>
            <a:off x="492760" y="198120"/>
            <a:ext cx="619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LPCVD of 1µm N+ doped POLY </a:t>
            </a:r>
          </a:p>
        </p:txBody>
      </p:sp>
    </p:spTree>
    <p:extLst>
      <p:ext uri="{BB962C8B-B14F-4D97-AF65-F5344CB8AC3E}">
        <p14:creationId xmlns:p14="http://schemas.microsoft.com/office/powerpoint/2010/main" val="1194297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9860FD-6D6D-02C2-D4A3-069C2B87B313}"/>
              </a:ext>
            </a:extLst>
          </p:cNvPr>
          <p:cNvSpPr/>
          <p:nvPr/>
        </p:nvSpPr>
        <p:spPr>
          <a:xfrm>
            <a:off x="2184591" y="218311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24CF41-05F1-34E1-5EC7-2F87B84F9AAE}"/>
              </a:ext>
            </a:extLst>
          </p:cNvPr>
          <p:cNvSpPr/>
          <p:nvPr/>
        </p:nvSpPr>
        <p:spPr>
          <a:xfrm>
            <a:off x="2184590" y="355600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67D53-5ABE-1BBD-EE8B-1E569436C978}"/>
              </a:ext>
            </a:extLst>
          </p:cNvPr>
          <p:cNvSpPr/>
          <p:nvPr/>
        </p:nvSpPr>
        <p:spPr>
          <a:xfrm>
            <a:off x="2184591" y="305641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1C491-F964-ED6A-D365-EDA0FF5D73F1}"/>
              </a:ext>
            </a:extLst>
          </p:cNvPr>
          <p:cNvSpPr/>
          <p:nvPr/>
        </p:nvSpPr>
        <p:spPr>
          <a:xfrm>
            <a:off x="5861591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19D10-A1F2-45B6-0BF4-40776F3CA26F}"/>
              </a:ext>
            </a:extLst>
          </p:cNvPr>
          <p:cNvSpPr/>
          <p:nvPr/>
        </p:nvSpPr>
        <p:spPr>
          <a:xfrm>
            <a:off x="7929054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CBB589-54A0-EB3A-5F37-7E3A6EDAF74D}"/>
              </a:ext>
            </a:extLst>
          </p:cNvPr>
          <p:cNvSpPr/>
          <p:nvPr/>
        </p:nvSpPr>
        <p:spPr>
          <a:xfrm>
            <a:off x="7957820" y="1962160"/>
            <a:ext cx="112521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63727-54C0-3003-3371-1C14207B3A0C}"/>
              </a:ext>
            </a:extLst>
          </p:cNvPr>
          <p:cNvSpPr/>
          <p:nvPr/>
        </p:nvSpPr>
        <p:spPr>
          <a:xfrm>
            <a:off x="7929054" y="1620294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3327D-E4C3-129B-BCD4-FB29D48BEB68}"/>
              </a:ext>
            </a:extLst>
          </p:cNvPr>
          <p:cNvSpPr txBox="1"/>
          <p:nvPr/>
        </p:nvSpPr>
        <p:spPr>
          <a:xfrm>
            <a:off x="492760" y="198120"/>
            <a:ext cx="619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RIE of 1µm N+ doped POLY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1AEBF-0B64-AA87-2640-BBBAFD2239D5}"/>
              </a:ext>
            </a:extLst>
          </p:cNvPr>
          <p:cNvSpPr/>
          <p:nvPr/>
        </p:nvSpPr>
        <p:spPr>
          <a:xfrm>
            <a:off x="2788920" y="1620458"/>
            <a:ext cx="147402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97DFA4-CC90-24B6-C49C-7A8445BDCF13}"/>
              </a:ext>
            </a:extLst>
          </p:cNvPr>
          <p:cNvSpPr/>
          <p:nvPr/>
        </p:nvSpPr>
        <p:spPr>
          <a:xfrm>
            <a:off x="7015578" y="2836914"/>
            <a:ext cx="91347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E46E8-C55A-5CDB-92F0-B4DA9026C29F}"/>
              </a:ext>
            </a:extLst>
          </p:cNvPr>
          <p:cNvSpPr/>
          <p:nvPr/>
        </p:nvSpPr>
        <p:spPr>
          <a:xfrm>
            <a:off x="4948111" y="2837863"/>
            <a:ext cx="91347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8106B9-7EDA-7890-D263-567759788CD0}"/>
              </a:ext>
            </a:extLst>
          </p:cNvPr>
          <p:cNvSpPr/>
          <p:nvPr/>
        </p:nvSpPr>
        <p:spPr>
          <a:xfrm>
            <a:off x="2184596" y="1962664"/>
            <a:ext cx="2763514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59FDCEC0-5FE6-1629-3605-C4843E0467B0}"/>
              </a:ext>
            </a:extLst>
          </p:cNvPr>
          <p:cNvSpPr/>
          <p:nvPr/>
        </p:nvSpPr>
        <p:spPr>
          <a:xfrm>
            <a:off x="4948110" y="1962664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7F41FA-0CFC-8ADF-9849-DE92F9153CBE}"/>
              </a:ext>
            </a:extLst>
          </p:cNvPr>
          <p:cNvSpPr/>
          <p:nvPr/>
        </p:nvSpPr>
        <p:spPr>
          <a:xfrm>
            <a:off x="4825548" y="1965961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Single Corner Rounded 16">
            <a:extLst>
              <a:ext uri="{FF2B5EF4-FFF2-40B4-BE49-F238E27FC236}">
                <a16:creationId xmlns:a16="http://schemas.microsoft.com/office/drawing/2014/main" id="{A3AB7A5B-40E5-690D-1DEF-6AEDDD3A2C93}"/>
              </a:ext>
            </a:extLst>
          </p:cNvPr>
          <p:cNvSpPr/>
          <p:nvPr/>
        </p:nvSpPr>
        <p:spPr>
          <a:xfrm flipH="1">
            <a:off x="5650957" y="1962664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6A230C-06E2-B27B-B9F9-2F19367B99F9}"/>
              </a:ext>
            </a:extLst>
          </p:cNvPr>
          <p:cNvSpPr/>
          <p:nvPr/>
        </p:nvSpPr>
        <p:spPr>
          <a:xfrm>
            <a:off x="5036177" y="2843315"/>
            <a:ext cx="245125" cy="2097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F9FAF5-924E-AEE6-4369-D5BFA33EAE9D}"/>
              </a:ext>
            </a:extLst>
          </p:cNvPr>
          <p:cNvSpPr/>
          <p:nvPr/>
        </p:nvSpPr>
        <p:spPr>
          <a:xfrm>
            <a:off x="5506795" y="2843061"/>
            <a:ext cx="245125" cy="210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063F47-6912-A2A1-24AC-62840413B519}"/>
              </a:ext>
            </a:extLst>
          </p:cNvPr>
          <p:cNvSpPr/>
          <p:nvPr/>
        </p:nvSpPr>
        <p:spPr>
          <a:xfrm>
            <a:off x="5862135" y="1962412"/>
            <a:ext cx="115343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B83229-7DC0-327F-B9ED-06B595CF4450}"/>
              </a:ext>
            </a:extLst>
          </p:cNvPr>
          <p:cNvSpPr/>
          <p:nvPr/>
        </p:nvSpPr>
        <p:spPr>
          <a:xfrm>
            <a:off x="5736718" y="1967162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: Single Corner Rounded 21">
            <a:extLst>
              <a:ext uri="{FF2B5EF4-FFF2-40B4-BE49-F238E27FC236}">
                <a16:creationId xmlns:a16="http://schemas.microsoft.com/office/drawing/2014/main" id="{3C366956-BC04-B12A-44D2-AA7A998A20C0}"/>
              </a:ext>
            </a:extLst>
          </p:cNvPr>
          <p:cNvSpPr/>
          <p:nvPr/>
        </p:nvSpPr>
        <p:spPr>
          <a:xfrm>
            <a:off x="7015577" y="1962412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7AC4A8-E5A0-6334-BBC4-598C59A8FA9B}"/>
              </a:ext>
            </a:extLst>
          </p:cNvPr>
          <p:cNvSpPr/>
          <p:nvPr/>
        </p:nvSpPr>
        <p:spPr>
          <a:xfrm>
            <a:off x="7103644" y="2840324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Single Corner Rounded 23">
            <a:extLst>
              <a:ext uri="{FF2B5EF4-FFF2-40B4-BE49-F238E27FC236}">
                <a16:creationId xmlns:a16="http://schemas.microsoft.com/office/drawing/2014/main" id="{BD7F7D61-30F3-B41A-3F0B-89D3BE435629}"/>
              </a:ext>
            </a:extLst>
          </p:cNvPr>
          <p:cNvSpPr/>
          <p:nvPr/>
        </p:nvSpPr>
        <p:spPr>
          <a:xfrm flipH="1">
            <a:off x="7722283" y="1962412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E017DE-3D17-79A9-9AD6-1EA71491443A}"/>
              </a:ext>
            </a:extLst>
          </p:cNvPr>
          <p:cNvSpPr/>
          <p:nvPr/>
        </p:nvSpPr>
        <p:spPr>
          <a:xfrm>
            <a:off x="7574262" y="2840069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6469E5-7A7B-D2CD-A5A9-1CC36D25C308}"/>
              </a:ext>
            </a:extLst>
          </p:cNvPr>
          <p:cNvSpPr/>
          <p:nvPr/>
        </p:nvSpPr>
        <p:spPr>
          <a:xfrm>
            <a:off x="7929054" y="1962160"/>
            <a:ext cx="1153982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699BD8-011E-4CB1-B518-B24AF7B3B979}"/>
              </a:ext>
            </a:extLst>
          </p:cNvPr>
          <p:cNvSpPr/>
          <p:nvPr/>
        </p:nvSpPr>
        <p:spPr>
          <a:xfrm>
            <a:off x="7827598" y="1967162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A8A216-6592-5144-1105-956D23DEE016}"/>
              </a:ext>
            </a:extLst>
          </p:cNvPr>
          <p:cNvSpPr/>
          <p:nvPr/>
        </p:nvSpPr>
        <p:spPr>
          <a:xfrm>
            <a:off x="6893010" y="1966687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889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EAFE4-3F44-40FD-368E-D31301AEBC83}"/>
              </a:ext>
            </a:extLst>
          </p:cNvPr>
          <p:cNvSpPr/>
          <p:nvPr/>
        </p:nvSpPr>
        <p:spPr>
          <a:xfrm>
            <a:off x="2844800" y="1962664"/>
            <a:ext cx="134620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860FD-6D6D-02C2-D4A3-069C2B87B313}"/>
              </a:ext>
            </a:extLst>
          </p:cNvPr>
          <p:cNvSpPr/>
          <p:nvPr/>
        </p:nvSpPr>
        <p:spPr>
          <a:xfrm>
            <a:off x="2184591" y="218311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24CF41-05F1-34E1-5EC7-2F87B84F9AAE}"/>
              </a:ext>
            </a:extLst>
          </p:cNvPr>
          <p:cNvSpPr/>
          <p:nvPr/>
        </p:nvSpPr>
        <p:spPr>
          <a:xfrm>
            <a:off x="2184590" y="355600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67D53-5ABE-1BBD-EE8B-1E569436C978}"/>
              </a:ext>
            </a:extLst>
          </p:cNvPr>
          <p:cNvSpPr/>
          <p:nvPr/>
        </p:nvSpPr>
        <p:spPr>
          <a:xfrm>
            <a:off x="2184591" y="305641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1C491-F964-ED6A-D365-EDA0FF5D73F1}"/>
              </a:ext>
            </a:extLst>
          </p:cNvPr>
          <p:cNvSpPr/>
          <p:nvPr/>
        </p:nvSpPr>
        <p:spPr>
          <a:xfrm>
            <a:off x="5861591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19D10-A1F2-45B6-0BF4-40776F3CA26F}"/>
              </a:ext>
            </a:extLst>
          </p:cNvPr>
          <p:cNvSpPr/>
          <p:nvPr/>
        </p:nvSpPr>
        <p:spPr>
          <a:xfrm>
            <a:off x="7929054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CBB589-54A0-EB3A-5F37-7E3A6EDAF74D}"/>
              </a:ext>
            </a:extLst>
          </p:cNvPr>
          <p:cNvSpPr/>
          <p:nvPr/>
        </p:nvSpPr>
        <p:spPr>
          <a:xfrm>
            <a:off x="7957820" y="1962160"/>
            <a:ext cx="112521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E413BA-0BF3-8357-FCAF-B7D654446CDD}"/>
              </a:ext>
            </a:extLst>
          </p:cNvPr>
          <p:cNvSpPr/>
          <p:nvPr/>
        </p:nvSpPr>
        <p:spPr>
          <a:xfrm>
            <a:off x="2788920" y="1620458"/>
            <a:ext cx="147402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63727-54C0-3003-3371-1C14207B3A0C}"/>
              </a:ext>
            </a:extLst>
          </p:cNvPr>
          <p:cNvSpPr/>
          <p:nvPr/>
        </p:nvSpPr>
        <p:spPr>
          <a:xfrm>
            <a:off x="7929054" y="1620294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</p:spTree>
    <p:extLst>
      <p:ext uri="{BB962C8B-B14F-4D97-AF65-F5344CB8AC3E}">
        <p14:creationId xmlns:p14="http://schemas.microsoft.com/office/powerpoint/2010/main" val="82951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90258A-96C2-09E1-8D2D-78E3E559720C}"/>
              </a:ext>
            </a:extLst>
          </p:cNvPr>
          <p:cNvSpPr/>
          <p:nvPr/>
        </p:nvSpPr>
        <p:spPr>
          <a:xfrm>
            <a:off x="336895" y="1925765"/>
            <a:ext cx="4957889" cy="620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0C7F83-F521-C6AA-6F1B-8EB267F2F9F4}"/>
              </a:ext>
            </a:extLst>
          </p:cNvPr>
          <p:cNvSpPr/>
          <p:nvPr/>
        </p:nvSpPr>
        <p:spPr>
          <a:xfrm>
            <a:off x="336895" y="1362524"/>
            <a:ext cx="4957888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811A25-66A6-C161-CFBC-AF48BE924BAC}"/>
              </a:ext>
            </a:extLst>
          </p:cNvPr>
          <p:cNvSpPr/>
          <p:nvPr/>
        </p:nvSpPr>
        <p:spPr>
          <a:xfrm>
            <a:off x="336895" y="1705310"/>
            <a:ext cx="495788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A96E55-0E5D-F3F0-BA0D-E55F0E1163CC}"/>
              </a:ext>
            </a:extLst>
          </p:cNvPr>
          <p:cNvSpPr/>
          <p:nvPr/>
        </p:nvSpPr>
        <p:spPr>
          <a:xfrm>
            <a:off x="336895" y="1019738"/>
            <a:ext cx="495788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31885-4594-BB96-252B-F1BD86830802}"/>
              </a:ext>
            </a:extLst>
          </p:cNvPr>
          <p:cNvSpPr/>
          <p:nvPr/>
        </p:nvSpPr>
        <p:spPr>
          <a:xfrm>
            <a:off x="5556098" y="1925765"/>
            <a:ext cx="4957889" cy="620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3D212B-6F33-76B5-A70D-91C980EC11AE}"/>
              </a:ext>
            </a:extLst>
          </p:cNvPr>
          <p:cNvSpPr/>
          <p:nvPr/>
        </p:nvSpPr>
        <p:spPr>
          <a:xfrm>
            <a:off x="5556098" y="1362524"/>
            <a:ext cx="4957888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9F7B3D-E490-D621-7D65-3ACB82655E38}"/>
              </a:ext>
            </a:extLst>
          </p:cNvPr>
          <p:cNvSpPr/>
          <p:nvPr/>
        </p:nvSpPr>
        <p:spPr>
          <a:xfrm>
            <a:off x="5556098" y="1705310"/>
            <a:ext cx="495788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EDFED3-B504-D4BF-E5A7-F33FA5EA008B}"/>
              </a:ext>
            </a:extLst>
          </p:cNvPr>
          <p:cNvSpPr/>
          <p:nvPr/>
        </p:nvSpPr>
        <p:spPr>
          <a:xfrm>
            <a:off x="5556098" y="1019738"/>
            <a:ext cx="495788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27CBC8-6282-651D-AFAC-ADBB717C3339}"/>
              </a:ext>
            </a:extLst>
          </p:cNvPr>
          <p:cNvSpPr/>
          <p:nvPr/>
        </p:nvSpPr>
        <p:spPr>
          <a:xfrm>
            <a:off x="2946495" y="5864604"/>
            <a:ext cx="4957889" cy="620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1505CF-843C-E582-5E1A-8DFDF7227E5F}"/>
              </a:ext>
            </a:extLst>
          </p:cNvPr>
          <p:cNvSpPr/>
          <p:nvPr/>
        </p:nvSpPr>
        <p:spPr>
          <a:xfrm>
            <a:off x="2946495" y="5301363"/>
            <a:ext cx="4957888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600B37-490F-AED4-C904-066B3F7E7627}"/>
              </a:ext>
            </a:extLst>
          </p:cNvPr>
          <p:cNvSpPr/>
          <p:nvPr/>
        </p:nvSpPr>
        <p:spPr>
          <a:xfrm>
            <a:off x="2946495" y="5644149"/>
            <a:ext cx="495788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46DDCD-9C83-FE11-0AD2-D35BBA284F8C}"/>
              </a:ext>
            </a:extLst>
          </p:cNvPr>
          <p:cNvSpPr/>
          <p:nvPr/>
        </p:nvSpPr>
        <p:spPr>
          <a:xfrm>
            <a:off x="2946495" y="4958577"/>
            <a:ext cx="495788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194D3-1183-FE12-CB21-F3233A8A1855}"/>
              </a:ext>
            </a:extLst>
          </p:cNvPr>
          <p:cNvSpPr/>
          <p:nvPr/>
        </p:nvSpPr>
        <p:spPr>
          <a:xfrm>
            <a:off x="2946495" y="4615791"/>
            <a:ext cx="495788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3A2DC5-24B8-C45F-0350-B979E25CD147}"/>
              </a:ext>
            </a:extLst>
          </p:cNvPr>
          <p:cNvSpPr/>
          <p:nvPr/>
        </p:nvSpPr>
        <p:spPr>
          <a:xfrm>
            <a:off x="2946495" y="4273005"/>
            <a:ext cx="4957888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27BEAE-5C4C-5EAC-EAFE-D98666390897}"/>
              </a:ext>
            </a:extLst>
          </p:cNvPr>
          <p:cNvSpPr/>
          <p:nvPr/>
        </p:nvSpPr>
        <p:spPr>
          <a:xfrm>
            <a:off x="2946495" y="4052550"/>
            <a:ext cx="495788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19C19F-DA0D-B2F4-9531-EA70381227C4}"/>
              </a:ext>
            </a:extLst>
          </p:cNvPr>
          <p:cNvSpPr/>
          <p:nvPr/>
        </p:nvSpPr>
        <p:spPr>
          <a:xfrm>
            <a:off x="2946494" y="3432534"/>
            <a:ext cx="4957889" cy="620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SOI2</a:t>
            </a: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F94D05E0-6AA7-361A-5FC9-4E10E4E57226}"/>
              </a:ext>
            </a:extLst>
          </p:cNvPr>
          <p:cNvSpPr/>
          <p:nvPr/>
        </p:nvSpPr>
        <p:spPr>
          <a:xfrm flipH="1">
            <a:off x="4876800" y="528377"/>
            <a:ext cx="1117600" cy="397931"/>
          </a:xfrm>
          <a:prstGeom prst="curvedDownArrow">
            <a:avLst/>
          </a:prstGeom>
          <a:solidFill>
            <a:srgbClr val="00B0F0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B0918900-6F74-8809-DA0D-4035AB2E96AB}"/>
              </a:ext>
            </a:extLst>
          </p:cNvPr>
          <p:cNvSpPr/>
          <p:nvPr/>
        </p:nvSpPr>
        <p:spPr>
          <a:xfrm>
            <a:off x="5334698" y="2834495"/>
            <a:ext cx="181484" cy="397931"/>
          </a:xfrm>
          <a:prstGeom prst="downArrow">
            <a:avLst/>
          </a:prstGeom>
          <a:solidFill>
            <a:srgbClr val="00B0F0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BF5709-A0A5-BDB7-3A96-48543AED3885}"/>
              </a:ext>
            </a:extLst>
          </p:cNvPr>
          <p:cNvCxnSpPr/>
          <p:nvPr/>
        </p:nvCxnSpPr>
        <p:spPr>
          <a:xfrm>
            <a:off x="10661344" y="1019738"/>
            <a:ext cx="0" cy="15260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FD0C8EB-5C76-184B-E7DC-9862583D5089}"/>
              </a:ext>
            </a:extLst>
          </p:cNvPr>
          <p:cNvSpPr txBox="1"/>
          <p:nvPr/>
        </p:nvSpPr>
        <p:spPr>
          <a:xfrm>
            <a:off x="10661343" y="1598093"/>
            <a:ext cx="119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42.5 µm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20B7B4-169E-1196-2E8D-405F04FED9B3}"/>
              </a:ext>
            </a:extLst>
          </p:cNvPr>
          <p:cNvCxnSpPr>
            <a:cxnSpLocks/>
          </p:cNvCxnSpPr>
          <p:nvPr/>
        </p:nvCxnSpPr>
        <p:spPr>
          <a:xfrm>
            <a:off x="8082736" y="3429000"/>
            <a:ext cx="0" cy="30556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4A64B5-B5C2-885F-3224-0CF745A93160}"/>
              </a:ext>
            </a:extLst>
          </p:cNvPr>
          <p:cNvSpPr txBox="1"/>
          <p:nvPr/>
        </p:nvSpPr>
        <p:spPr>
          <a:xfrm>
            <a:off x="8136583" y="4772144"/>
            <a:ext cx="119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85 µm</a:t>
            </a:r>
          </a:p>
        </p:txBody>
      </p:sp>
    </p:spTree>
    <p:extLst>
      <p:ext uri="{BB962C8B-B14F-4D97-AF65-F5344CB8AC3E}">
        <p14:creationId xmlns:p14="http://schemas.microsoft.com/office/powerpoint/2010/main" val="1470171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EAFE4-3F44-40FD-368E-D31301AEBC83}"/>
              </a:ext>
            </a:extLst>
          </p:cNvPr>
          <p:cNvSpPr/>
          <p:nvPr/>
        </p:nvSpPr>
        <p:spPr>
          <a:xfrm>
            <a:off x="2852833" y="1962160"/>
            <a:ext cx="134620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860FD-6D6D-02C2-D4A3-069C2B87B313}"/>
              </a:ext>
            </a:extLst>
          </p:cNvPr>
          <p:cNvSpPr/>
          <p:nvPr/>
        </p:nvSpPr>
        <p:spPr>
          <a:xfrm>
            <a:off x="2184591" y="218311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24CF41-05F1-34E1-5EC7-2F87B84F9AAE}"/>
              </a:ext>
            </a:extLst>
          </p:cNvPr>
          <p:cNvSpPr/>
          <p:nvPr/>
        </p:nvSpPr>
        <p:spPr>
          <a:xfrm>
            <a:off x="2184590" y="355600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67D53-5ABE-1BBD-EE8B-1E569436C978}"/>
              </a:ext>
            </a:extLst>
          </p:cNvPr>
          <p:cNvSpPr/>
          <p:nvPr/>
        </p:nvSpPr>
        <p:spPr>
          <a:xfrm>
            <a:off x="2184591" y="305641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1C491-F964-ED6A-D365-EDA0FF5D73F1}"/>
              </a:ext>
            </a:extLst>
          </p:cNvPr>
          <p:cNvSpPr/>
          <p:nvPr/>
        </p:nvSpPr>
        <p:spPr>
          <a:xfrm>
            <a:off x="5861591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19D10-A1F2-45B6-0BF4-40776F3CA26F}"/>
              </a:ext>
            </a:extLst>
          </p:cNvPr>
          <p:cNvSpPr/>
          <p:nvPr/>
        </p:nvSpPr>
        <p:spPr>
          <a:xfrm>
            <a:off x="7929054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CBB589-54A0-EB3A-5F37-7E3A6EDAF74D}"/>
              </a:ext>
            </a:extLst>
          </p:cNvPr>
          <p:cNvSpPr/>
          <p:nvPr/>
        </p:nvSpPr>
        <p:spPr>
          <a:xfrm>
            <a:off x="7957820" y="1962160"/>
            <a:ext cx="112521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E413BA-0BF3-8357-FCAF-B7D654446CDD}"/>
              </a:ext>
            </a:extLst>
          </p:cNvPr>
          <p:cNvSpPr/>
          <p:nvPr/>
        </p:nvSpPr>
        <p:spPr>
          <a:xfrm>
            <a:off x="2788920" y="1620458"/>
            <a:ext cx="147402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63727-54C0-3003-3371-1C14207B3A0C}"/>
              </a:ext>
            </a:extLst>
          </p:cNvPr>
          <p:cNvSpPr/>
          <p:nvPr/>
        </p:nvSpPr>
        <p:spPr>
          <a:xfrm>
            <a:off x="7929054" y="1620294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981962-8F10-38CF-A7EF-E4D0E2E5B4C9}"/>
              </a:ext>
            </a:extLst>
          </p:cNvPr>
          <p:cNvSpPr/>
          <p:nvPr/>
        </p:nvSpPr>
        <p:spPr>
          <a:xfrm>
            <a:off x="7929054" y="1277004"/>
            <a:ext cx="1153982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3AC27A-E247-EA8F-53C8-7105352A0D1B}"/>
              </a:ext>
            </a:extLst>
          </p:cNvPr>
          <p:cNvSpPr/>
          <p:nvPr/>
        </p:nvSpPr>
        <p:spPr>
          <a:xfrm>
            <a:off x="2788919" y="1277004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30B8537-8895-BD4B-C329-A0AF14745A6E}"/>
              </a:ext>
            </a:extLst>
          </p:cNvPr>
          <p:cNvSpPr/>
          <p:nvPr/>
        </p:nvSpPr>
        <p:spPr>
          <a:xfrm>
            <a:off x="4262946" y="1277005"/>
            <a:ext cx="413916" cy="906446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0B20C6-0D2F-289D-B3E7-2FF2E8BCFC48}"/>
              </a:ext>
            </a:extLst>
          </p:cNvPr>
          <p:cNvSpPr/>
          <p:nvPr/>
        </p:nvSpPr>
        <p:spPr>
          <a:xfrm>
            <a:off x="4131287" y="1280312"/>
            <a:ext cx="245125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CC01DD-B001-0137-47A9-33DFECCC8BFC}"/>
              </a:ext>
            </a:extLst>
          </p:cNvPr>
          <p:cNvSpPr/>
          <p:nvPr/>
        </p:nvSpPr>
        <p:spPr>
          <a:xfrm>
            <a:off x="4263352" y="1837855"/>
            <a:ext cx="66783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310178-5A5E-3882-B3C0-E3F963BE853B}"/>
              </a:ext>
            </a:extLst>
          </p:cNvPr>
          <p:cNvSpPr/>
          <p:nvPr/>
        </p:nvSpPr>
        <p:spPr>
          <a:xfrm>
            <a:off x="4269503" y="1671580"/>
            <a:ext cx="404819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04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50112F-71A7-F7EE-199D-7124FCE2FEA5}"/>
              </a:ext>
            </a:extLst>
          </p:cNvPr>
          <p:cNvSpPr/>
          <p:nvPr/>
        </p:nvSpPr>
        <p:spPr>
          <a:xfrm>
            <a:off x="3011329" y="3138688"/>
            <a:ext cx="134620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7180-A506-52F6-1BC7-353BDD48001D}"/>
              </a:ext>
            </a:extLst>
          </p:cNvPr>
          <p:cNvSpPr/>
          <p:nvPr/>
        </p:nvSpPr>
        <p:spPr>
          <a:xfrm>
            <a:off x="2343087" y="3359647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D3221E-F3F1-B21E-A435-AFEFD4731E33}"/>
              </a:ext>
            </a:extLst>
          </p:cNvPr>
          <p:cNvSpPr/>
          <p:nvPr/>
        </p:nvSpPr>
        <p:spPr>
          <a:xfrm>
            <a:off x="6020087" y="3359647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7583DB-675A-B888-7C3F-F352712766D9}"/>
              </a:ext>
            </a:extLst>
          </p:cNvPr>
          <p:cNvSpPr/>
          <p:nvPr/>
        </p:nvSpPr>
        <p:spPr>
          <a:xfrm>
            <a:off x="8087550" y="3359647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C43148-0B46-0E4D-6E6B-213B9E2513A6}"/>
              </a:ext>
            </a:extLst>
          </p:cNvPr>
          <p:cNvSpPr/>
          <p:nvPr/>
        </p:nvSpPr>
        <p:spPr>
          <a:xfrm>
            <a:off x="8116316" y="3138688"/>
            <a:ext cx="112521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891798-AF60-0856-19C8-76C0638A6322}"/>
              </a:ext>
            </a:extLst>
          </p:cNvPr>
          <p:cNvSpPr/>
          <p:nvPr/>
        </p:nvSpPr>
        <p:spPr>
          <a:xfrm>
            <a:off x="2947416" y="2796986"/>
            <a:ext cx="147402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74019E-057D-C978-5223-699B6391C234}"/>
              </a:ext>
            </a:extLst>
          </p:cNvPr>
          <p:cNvSpPr/>
          <p:nvPr/>
        </p:nvSpPr>
        <p:spPr>
          <a:xfrm>
            <a:off x="8087550" y="2796822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823080-4E00-4A83-677C-704E86257ED8}"/>
              </a:ext>
            </a:extLst>
          </p:cNvPr>
          <p:cNvSpPr/>
          <p:nvPr/>
        </p:nvSpPr>
        <p:spPr>
          <a:xfrm>
            <a:off x="8087550" y="2453532"/>
            <a:ext cx="1153982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014B8A-BAD6-1B97-3591-E07CAFD6F624}"/>
              </a:ext>
            </a:extLst>
          </p:cNvPr>
          <p:cNvSpPr/>
          <p:nvPr/>
        </p:nvSpPr>
        <p:spPr>
          <a:xfrm>
            <a:off x="2947415" y="2453532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15" name="Rectangle: Single Corner Rounded 14">
            <a:extLst>
              <a:ext uri="{FF2B5EF4-FFF2-40B4-BE49-F238E27FC236}">
                <a16:creationId xmlns:a16="http://schemas.microsoft.com/office/drawing/2014/main" id="{C7623DE2-BD35-AF22-625A-05EFD35F9501}"/>
              </a:ext>
            </a:extLst>
          </p:cNvPr>
          <p:cNvSpPr/>
          <p:nvPr/>
        </p:nvSpPr>
        <p:spPr>
          <a:xfrm>
            <a:off x="4421442" y="2453533"/>
            <a:ext cx="413916" cy="906446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520D32-D6F4-0A3C-14C6-26A424FB916B}"/>
              </a:ext>
            </a:extLst>
          </p:cNvPr>
          <p:cNvSpPr/>
          <p:nvPr/>
        </p:nvSpPr>
        <p:spPr>
          <a:xfrm>
            <a:off x="4289783" y="2456840"/>
            <a:ext cx="245125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A85EB8-4F59-67B2-AF09-742C21939E4A}"/>
              </a:ext>
            </a:extLst>
          </p:cNvPr>
          <p:cNvSpPr/>
          <p:nvPr/>
        </p:nvSpPr>
        <p:spPr>
          <a:xfrm>
            <a:off x="4421848" y="3014383"/>
            <a:ext cx="66783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5FE248-DA67-140C-428C-AEA6B99BF214}"/>
              </a:ext>
            </a:extLst>
          </p:cNvPr>
          <p:cNvSpPr/>
          <p:nvPr/>
        </p:nvSpPr>
        <p:spPr>
          <a:xfrm>
            <a:off x="4427999" y="2848108"/>
            <a:ext cx="404819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410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26D64E-774B-AE71-4617-BF0349FDAE48}"/>
              </a:ext>
            </a:extLst>
          </p:cNvPr>
          <p:cNvSpPr/>
          <p:nvPr/>
        </p:nvSpPr>
        <p:spPr>
          <a:xfrm>
            <a:off x="3261265" y="3943360"/>
            <a:ext cx="134620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097456-EE09-5E6E-2022-6B4200DB4DED}"/>
              </a:ext>
            </a:extLst>
          </p:cNvPr>
          <p:cNvSpPr/>
          <p:nvPr/>
        </p:nvSpPr>
        <p:spPr>
          <a:xfrm>
            <a:off x="2593023" y="416431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27FF01-EAB5-C431-596B-D9EC54F7296D}"/>
              </a:ext>
            </a:extLst>
          </p:cNvPr>
          <p:cNvSpPr/>
          <p:nvPr/>
        </p:nvSpPr>
        <p:spPr>
          <a:xfrm>
            <a:off x="6270023" y="41643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6615B3-66C2-8DB1-A334-981B2ED02152}"/>
              </a:ext>
            </a:extLst>
          </p:cNvPr>
          <p:cNvSpPr/>
          <p:nvPr/>
        </p:nvSpPr>
        <p:spPr>
          <a:xfrm>
            <a:off x="8337486" y="41643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C46F00-6683-D1EC-0E72-84091667E384}"/>
              </a:ext>
            </a:extLst>
          </p:cNvPr>
          <p:cNvSpPr/>
          <p:nvPr/>
        </p:nvSpPr>
        <p:spPr>
          <a:xfrm>
            <a:off x="8366252" y="3943360"/>
            <a:ext cx="112521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A663B9-347E-B9A9-4ABC-C78AA129AE22}"/>
              </a:ext>
            </a:extLst>
          </p:cNvPr>
          <p:cNvSpPr/>
          <p:nvPr/>
        </p:nvSpPr>
        <p:spPr>
          <a:xfrm>
            <a:off x="3197352" y="3601658"/>
            <a:ext cx="147402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AB95B0-7F61-082A-DB94-0AB859315029}"/>
              </a:ext>
            </a:extLst>
          </p:cNvPr>
          <p:cNvSpPr/>
          <p:nvPr/>
        </p:nvSpPr>
        <p:spPr>
          <a:xfrm>
            <a:off x="8337486" y="3601494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1F1013-4251-1952-C1F4-8E1070A71DCE}"/>
              </a:ext>
            </a:extLst>
          </p:cNvPr>
          <p:cNvSpPr/>
          <p:nvPr/>
        </p:nvSpPr>
        <p:spPr>
          <a:xfrm>
            <a:off x="8337486" y="3258204"/>
            <a:ext cx="1153982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2C0273-95A9-93E0-F5E6-EE1DC2A42D14}"/>
              </a:ext>
            </a:extLst>
          </p:cNvPr>
          <p:cNvSpPr/>
          <p:nvPr/>
        </p:nvSpPr>
        <p:spPr>
          <a:xfrm>
            <a:off x="3197351" y="3258204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13" name="Rectangle: Single Corner Rounded 12">
            <a:extLst>
              <a:ext uri="{FF2B5EF4-FFF2-40B4-BE49-F238E27FC236}">
                <a16:creationId xmlns:a16="http://schemas.microsoft.com/office/drawing/2014/main" id="{65AECDBA-A6DF-A609-B0D9-3A64BC52D13B}"/>
              </a:ext>
            </a:extLst>
          </p:cNvPr>
          <p:cNvSpPr/>
          <p:nvPr/>
        </p:nvSpPr>
        <p:spPr>
          <a:xfrm>
            <a:off x="4671378" y="3258205"/>
            <a:ext cx="413916" cy="906446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A0E07C-8555-6342-DD9A-1A78FF3EF3E7}"/>
              </a:ext>
            </a:extLst>
          </p:cNvPr>
          <p:cNvSpPr/>
          <p:nvPr/>
        </p:nvSpPr>
        <p:spPr>
          <a:xfrm>
            <a:off x="4539719" y="3261512"/>
            <a:ext cx="245125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A9EC60-1079-4705-A417-86B183DED01F}"/>
              </a:ext>
            </a:extLst>
          </p:cNvPr>
          <p:cNvSpPr/>
          <p:nvPr/>
        </p:nvSpPr>
        <p:spPr>
          <a:xfrm>
            <a:off x="4671784" y="3819055"/>
            <a:ext cx="66783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5350A2-04BD-4E00-CC27-7948259A7AE4}"/>
              </a:ext>
            </a:extLst>
          </p:cNvPr>
          <p:cNvSpPr/>
          <p:nvPr/>
        </p:nvSpPr>
        <p:spPr>
          <a:xfrm>
            <a:off x="4677935" y="3652780"/>
            <a:ext cx="404819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F992E4-5AEF-97D4-14F5-E5447E94EA10}"/>
              </a:ext>
            </a:extLst>
          </p:cNvPr>
          <p:cNvSpPr/>
          <p:nvPr/>
        </p:nvSpPr>
        <p:spPr>
          <a:xfrm rot="10800000" flipV="1">
            <a:off x="2593022" y="1478537"/>
            <a:ext cx="6898445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6CE1CC-1671-1443-A64F-97BFC479D0EB}"/>
              </a:ext>
            </a:extLst>
          </p:cNvPr>
          <p:cNvSpPr/>
          <p:nvPr/>
        </p:nvSpPr>
        <p:spPr>
          <a:xfrm rot="10800000" flipV="1">
            <a:off x="8366252" y="2352341"/>
            <a:ext cx="109645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6C384F-5D56-FF4C-0A78-A9E6DC353104}"/>
              </a:ext>
            </a:extLst>
          </p:cNvPr>
          <p:cNvSpPr/>
          <p:nvPr/>
        </p:nvSpPr>
        <p:spPr>
          <a:xfrm rot="10800000" flipV="1">
            <a:off x="8337484" y="2571876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9005DE-06E8-653F-44DC-C6C527F7909F}"/>
              </a:ext>
            </a:extLst>
          </p:cNvPr>
          <p:cNvSpPr/>
          <p:nvPr/>
        </p:nvSpPr>
        <p:spPr>
          <a:xfrm rot="10800000" flipV="1">
            <a:off x="8337486" y="2915166"/>
            <a:ext cx="1153982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C312D3-8368-DDB8-CA44-762B4DDE3B9F}"/>
              </a:ext>
            </a:extLst>
          </p:cNvPr>
          <p:cNvSpPr/>
          <p:nvPr/>
        </p:nvSpPr>
        <p:spPr>
          <a:xfrm rot="10800000" flipV="1">
            <a:off x="5812027" y="2350535"/>
            <a:ext cx="109645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8F1B32-18B1-1F00-F912-C982EA7D6213}"/>
              </a:ext>
            </a:extLst>
          </p:cNvPr>
          <p:cNvSpPr/>
          <p:nvPr/>
        </p:nvSpPr>
        <p:spPr>
          <a:xfrm rot="10800000" flipV="1">
            <a:off x="5783260" y="2570990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</p:spTree>
    <p:extLst>
      <p:ext uri="{BB962C8B-B14F-4D97-AF65-F5344CB8AC3E}">
        <p14:creationId xmlns:p14="http://schemas.microsoft.com/office/powerpoint/2010/main" val="1532976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1B1EDC5-0835-B846-371A-3B172649A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77" y="260936"/>
            <a:ext cx="2960924" cy="17352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22C731-D286-9087-4A03-2AD698731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337" y="260935"/>
            <a:ext cx="2960925" cy="1735264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3F308669-9F2C-488D-CCBA-5A6A0018D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962" y="135495"/>
            <a:ext cx="2960924" cy="1860704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85E5FE98-E2B7-669E-E9D6-67278798A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58" y="2313311"/>
            <a:ext cx="2957443" cy="1981200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99116668-2061-455E-D5AC-2F8FEACB9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3299" y="2313311"/>
            <a:ext cx="2957443" cy="1981200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DDE0621D-CF74-BE3D-4F97-FD947342E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7442" y="2258935"/>
            <a:ext cx="2957444" cy="1981200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0A088D9E-1B3A-9CFD-83EA-05E8774631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3077" y="4611623"/>
            <a:ext cx="2960924" cy="2129879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7BDC655F-1B00-4B64-E732-9221F10A0B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3299" y="5625471"/>
            <a:ext cx="2957444" cy="770032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74588D1C-DC0F-B439-5B6E-E65854D0A0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7442" y="4871101"/>
            <a:ext cx="2957444" cy="1524402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44720E06-58CE-0A0C-3FE6-36C4253A18F4}"/>
              </a:ext>
            </a:extLst>
          </p:cNvPr>
          <p:cNvSpPr txBox="1"/>
          <p:nvPr/>
        </p:nvSpPr>
        <p:spPr>
          <a:xfrm>
            <a:off x="703924" y="291415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D790D44D-54CB-AADD-5309-AE8C089F0E95}"/>
              </a:ext>
            </a:extLst>
          </p:cNvPr>
          <p:cNvSpPr txBox="1"/>
          <p:nvPr/>
        </p:nvSpPr>
        <p:spPr>
          <a:xfrm>
            <a:off x="4343766" y="291414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9AFEBD8-DE4A-B266-8CD2-6E8F80FE741B}"/>
              </a:ext>
            </a:extLst>
          </p:cNvPr>
          <p:cNvSpPr txBox="1"/>
          <p:nvPr/>
        </p:nvSpPr>
        <p:spPr>
          <a:xfrm>
            <a:off x="7915006" y="291413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F046045-F8E9-450B-599A-6AFDF6AB5167}"/>
              </a:ext>
            </a:extLst>
          </p:cNvPr>
          <p:cNvSpPr txBox="1"/>
          <p:nvPr/>
        </p:nvSpPr>
        <p:spPr>
          <a:xfrm>
            <a:off x="699549" y="2313311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3F4DFBE-7C1D-B638-B67F-FFDD0EEDFD62}"/>
              </a:ext>
            </a:extLst>
          </p:cNvPr>
          <p:cNvSpPr txBox="1"/>
          <p:nvPr/>
        </p:nvSpPr>
        <p:spPr>
          <a:xfrm>
            <a:off x="4343766" y="2313311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502AFF0F-F516-C6B9-FD42-8F19FBE788F9}"/>
              </a:ext>
            </a:extLst>
          </p:cNvPr>
          <p:cNvSpPr txBox="1"/>
          <p:nvPr/>
        </p:nvSpPr>
        <p:spPr>
          <a:xfrm>
            <a:off x="7915006" y="2313311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ACBEBB6-6C55-F3CA-6257-EA63FC476976}"/>
              </a:ext>
            </a:extLst>
          </p:cNvPr>
          <p:cNvSpPr txBox="1"/>
          <p:nvPr/>
        </p:nvSpPr>
        <p:spPr>
          <a:xfrm>
            <a:off x="699549" y="4872717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52254D0-9EE6-B078-39DD-58847F67DAEA}"/>
              </a:ext>
            </a:extLst>
          </p:cNvPr>
          <p:cNvSpPr txBox="1"/>
          <p:nvPr/>
        </p:nvSpPr>
        <p:spPr>
          <a:xfrm>
            <a:off x="4343766" y="4872717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73916BE-9225-B714-0324-C7EFBBBFA862}"/>
              </a:ext>
            </a:extLst>
          </p:cNvPr>
          <p:cNvSpPr txBox="1"/>
          <p:nvPr/>
        </p:nvSpPr>
        <p:spPr>
          <a:xfrm>
            <a:off x="7915006" y="4872717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27070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EAFE4-3F44-40FD-368E-D31301AEBC83}"/>
              </a:ext>
            </a:extLst>
          </p:cNvPr>
          <p:cNvSpPr/>
          <p:nvPr/>
        </p:nvSpPr>
        <p:spPr>
          <a:xfrm>
            <a:off x="1691547" y="3968760"/>
            <a:ext cx="1638713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860FD-6D6D-02C2-D4A3-069C2B87B313}"/>
              </a:ext>
            </a:extLst>
          </p:cNvPr>
          <p:cNvSpPr/>
          <p:nvPr/>
        </p:nvSpPr>
        <p:spPr>
          <a:xfrm>
            <a:off x="1315817" y="4189719"/>
            <a:ext cx="374377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1C491-F964-ED6A-D365-EDA0FF5D73F1}"/>
              </a:ext>
            </a:extLst>
          </p:cNvPr>
          <p:cNvSpPr/>
          <p:nvPr/>
        </p:nvSpPr>
        <p:spPr>
          <a:xfrm>
            <a:off x="6463148" y="4189719"/>
            <a:ext cx="2026915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E413BA-0BF3-8357-FCAF-B7D654446CDD}"/>
              </a:ext>
            </a:extLst>
          </p:cNvPr>
          <p:cNvSpPr/>
          <p:nvPr/>
        </p:nvSpPr>
        <p:spPr>
          <a:xfrm>
            <a:off x="1630587" y="3627058"/>
            <a:ext cx="176358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3AC27A-E247-EA8F-53C8-7105352A0D1B}"/>
              </a:ext>
            </a:extLst>
          </p:cNvPr>
          <p:cNvSpPr/>
          <p:nvPr/>
        </p:nvSpPr>
        <p:spPr>
          <a:xfrm>
            <a:off x="1788067" y="3283604"/>
            <a:ext cx="1606107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30B8537-8895-BD4B-C329-A0AF14745A6E}"/>
              </a:ext>
            </a:extLst>
          </p:cNvPr>
          <p:cNvSpPr/>
          <p:nvPr/>
        </p:nvSpPr>
        <p:spPr>
          <a:xfrm>
            <a:off x="3394173" y="3283605"/>
            <a:ext cx="413916" cy="906446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0B20C6-0D2F-289D-B3E7-2FF2E8BCFC48}"/>
              </a:ext>
            </a:extLst>
          </p:cNvPr>
          <p:cNvSpPr/>
          <p:nvPr/>
        </p:nvSpPr>
        <p:spPr>
          <a:xfrm>
            <a:off x="3262514" y="3286912"/>
            <a:ext cx="245125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C16206-87AE-226E-E7CB-09E77740A83E}"/>
              </a:ext>
            </a:extLst>
          </p:cNvPr>
          <p:cNvSpPr/>
          <p:nvPr/>
        </p:nvSpPr>
        <p:spPr>
          <a:xfrm>
            <a:off x="3394173" y="3844455"/>
            <a:ext cx="1370866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67DE82-DB1E-8E40-8A30-1A9A720B3D32}"/>
              </a:ext>
            </a:extLst>
          </p:cNvPr>
          <p:cNvSpPr/>
          <p:nvPr/>
        </p:nvSpPr>
        <p:spPr>
          <a:xfrm>
            <a:off x="3398292" y="3729758"/>
            <a:ext cx="405900" cy="1780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003312-B6BD-B07E-2D7A-95FE239045D0}"/>
              </a:ext>
            </a:extLst>
          </p:cNvPr>
          <p:cNvSpPr/>
          <p:nvPr/>
        </p:nvSpPr>
        <p:spPr>
          <a:xfrm>
            <a:off x="6674970" y="3969516"/>
            <a:ext cx="1638713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A19904-8F86-9DD0-CD2B-B13743DF32F8}"/>
              </a:ext>
            </a:extLst>
          </p:cNvPr>
          <p:cNvSpPr/>
          <p:nvPr/>
        </p:nvSpPr>
        <p:spPr>
          <a:xfrm>
            <a:off x="6614010" y="3627814"/>
            <a:ext cx="176358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5CFEFE-1B9B-7C71-9240-672C47FCB344}"/>
              </a:ext>
            </a:extLst>
          </p:cNvPr>
          <p:cNvSpPr/>
          <p:nvPr/>
        </p:nvSpPr>
        <p:spPr>
          <a:xfrm>
            <a:off x="6707576" y="3284108"/>
            <a:ext cx="1606107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60570E-C966-F1F9-5238-DE57C5CC6859}"/>
              </a:ext>
            </a:extLst>
          </p:cNvPr>
          <p:cNvSpPr/>
          <p:nvPr/>
        </p:nvSpPr>
        <p:spPr>
          <a:xfrm>
            <a:off x="6707575" y="2940402"/>
            <a:ext cx="2026915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161F44-39C9-5DCB-2783-4EC2713FD979}"/>
              </a:ext>
            </a:extLst>
          </p:cNvPr>
          <p:cNvSpPr/>
          <p:nvPr/>
        </p:nvSpPr>
        <p:spPr>
          <a:xfrm>
            <a:off x="6628834" y="2597156"/>
            <a:ext cx="176358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4DDE60-FFAA-BA98-1737-235CD1D36DC2}"/>
              </a:ext>
            </a:extLst>
          </p:cNvPr>
          <p:cNvSpPr/>
          <p:nvPr/>
        </p:nvSpPr>
        <p:spPr>
          <a:xfrm>
            <a:off x="6691270" y="2375321"/>
            <a:ext cx="1638713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EA189-FEDF-81FF-0FAE-A6BB4B42FAB8}"/>
              </a:ext>
            </a:extLst>
          </p:cNvPr>
          <p:cNvSpPr/>
          <p:nvPr/>
        </p:nvSpPr>
        <p:spPr>
          <a:xfrm>
            <a:off x="6480868" y="1500641"/>
            <a:ext cx="414370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SOI2</a:t>
            </a:r>
          </a:p>
        </p:txBody>
      </p:sp>
      <p:sp>
        <p:nvSpPr>
          <p:cNvPr id="30" name="Rectangle: Single Corner Rounded 29">
            <a:extLst>
              <a:ext uri="{FF2B5EF4-FFF2-40B4-BE49-F238E27FC236}">
                <a16:creationId xmlns:a16="http://schemas.microsoft.com/office/drawing/2014/main" id="{A0D03A51-F6BD-ADDE-BF33-CAC9950DD818}"/>
              </a:ext>
            </a:extLst>
          </p:cNvPr>
          <p:cNvSpPr/>
          <p:nvPr/>
        </p:nvSpPr>
        <p:spPr>
          <a:xfrm flipV="1">
            <a:off x="8392419" y="2373941"/>
            <a:ext cx="413916" cy="908100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D5EA0A-68A5-AB29-562B-F88D23B769CB}"/>
              </a:ext>
            </a:extLst>
          </p:cNvPr>
          <p:cNvSpPr/>
          <p:nvPr/>
        </p:nvSpPr>
        <p:spPr>
          <a:xfrm>
            <a:off x="8269714" y="2946770"/>
            <a:ext cx="245125" cy="3337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9078134-40C1-A613-8CB0-F5AEF95AF051}"/>
              </a:ext>
            </a:extLst>
          </p:cNvPr>
          <p:cNvSpPr/>
          <p:nvPr/>
        </p:nvSpPr>
        <p:spPr>
          <a:xfrm>
            <a:off x="1528868" y="3191897"/>
            <a:ext cx="2384363" cy="475819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F20889-313F-35C1-0A1C-4C91860051F4}"/>
              </a:ext>
            </a:extLst>
          </p:cNvPr>
          <p:cNvSpPr/>
          <p:nvPr/>
        </p:nvSpPr>
        <p:spPr>
          <a:xfrm>
            <a:off x="3361416" y="3734359"/>
            <a:ext cx="1763588" cy="444617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F7E4B2F-D5D8-9140-C563-C0E35FA0E194}"/>
              </a:ext>
            </a:extLst>
          </p:cNvPr>
          <p:cNvSpPr/>
          <p:nvPr/>
        </p:nvSpPr>
        <p:spPr>
          <a:xfrm>
            <a:off x="8392419" y="2365691"/>
            <a:ext cx="1808122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3583A-7541-B905-0354-405E60B8C407}"/>
              </a:ext>
            </a:extLst>
          </p:cNvPr>
          <p:cNvSpPr/>
          <p:nvPr/>
        </p:nvSpPr>
        <p:spPr>
          <a:xfrm>
            <a:off x="8396086" y="2571701"/>
            <a:ext cx="405900" cy="1780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37A6D5-5250-DDD5-0344-82C3BE4DF0CB}"/>
              </a:ext>
            </a:extLst>
          </p:cNvPr>
          <p:cNvSpPr txBox="1"/>
          <p:nvPr/>
        </p:nvSpPr>
        <p:spPr>
          <a:xfrm>
            <a:off x="1724734" y="2499779"/>
            <a:ext cx="199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HIGHMETAL1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4BB2B4-335E-7E54-8F4D-857E341EC70B}"/>
              </a:ext>
            </a:extLst>
          </p:cNvPr>
          <p:cNvCxnSpPr>
            <a:cxnSpLocks/>
            <a:stCxn id="38" idx="2"/>
            <a:endCxn id="34" idx="0"/>
          </p:cNvCxnSpPr>
          <p:nvPr/>
        </p:nvCxnSpPr>
        <p:spPr>
          <a:xfrm>
            <a:off x="2721049" y="2869111"/>
            <a:ext cx="1" cy="322786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D75EC9B-3633-F887-A3E5-0FABF5372818}"/>
              </a:ext>
            </a:extLst>
          </p:cNvPr>
          <p:cNvSpPr txBox="1"/>
          <p:nvPr/>
        </p:nvSpPr>
        <p:spPr>
          <a:xfrm>
            <a:off x="4208002" y="2822565"/>
            <a:ext cx="199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LOWMETAL1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21F51B-4D96-B88A-794A-C1631A58E232}"/>
              </a:ext>
            </a:extLst>
          </p:cNvPr>
          <p:cNvCxnSpPr>
            <a:cxnSpLocks/>
          </p:cNvCxnSpPr>
          <p:nvPr/>
        </p:nvCxnSpPr>
        <p:spPr>
          <a:xfrm flipH="1">
            <a:off x="4358640" y="3220196"/>
            <a:ext cx="539635" cy="447520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21F790A-CE28-4BEC-DD52-EECC67AE8772}"/>
              </a:ext>
            </a:extLst>
          </p:cNvPr>
          <p:cNvSpPr/>
          <p:nvPr/>
        </p:nvSpPr>
        <p:spPr>
          <a:xfrm>
            <a:off x="6614011" y="2873885"/>
            <a:ext cx="2277006" cy="475819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DA9A59-6323-1FE1-6D1A-F655CC3AB683}"/>
              </a:ext>
            </a:extLst>
          </p:cNvPr>
          <p:cNvSpPr txBox="1"/>
          <p:nvPr/>
        </p:nvSpPr>
        <p:spPr>
          <a:xfrm>
            <a:off x="8374643" y="3634286"/>
            <a:ext cx="199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HIGHMETAL2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08575A-587F-E434-5A58-6AF4396EBA19}"/>
              </a:ext>
            </a:extLst>
          </p:cNvPr>
          <p:cNvCxnSpPr>
            <a:cxnSpLocks/>
          </p:cNvCxnSpPr>
          <p:nvPr/>
        </p:nvCxnSpPr>
        <p:spPr>
          <a:xfrm flipH="1" flipV="1">
            <a:off x="8485631" y="3416221"/>
            <a:ext cx="419855" cy="240056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9B66BF2-15A4-8A2F-3BE8-717DA6180D80}"/>
              </a:ext>
            </a:extLst>
          </p:cNvPr>
          <p:cNvSpPr/>
          <p:nvPr/>
        </p:nvSpPr>
        <p:spPr>
          <a:xfrm>
            <a:off x="8329983" y="2346746"/>
            <a:ext cx="1992630" cy="475819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CF7EE3-926F-F0AB-3411-A690F76FF3B9}"/>
              </a:ext>
            </a:extLst>
          </p:cNvPr>
          <p:cNvSpPr txBox="1"/>
          <p:nvPr/>
        </p:nvSpPr>
        <p:spPr>
          <a:xfrm>
            <a:off x="9781960" y="2980372"/>
            <a:ext cx="199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LOWMETAL2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C523E23-19AE-C024-4831-DA0DBFA218C0}"/>
              </a:ext>
            </a:extLst>
          </p:cNvPr>
          <p:cNvCxnSpPr>
            <a:cxnSpLocks/>
          </p:cNvCxnSpPr>
          <p:nvPr/>
        </p:nvCxnSpPr>
        <p:spPr>
          <a:xfrm flipH="1" flipV="1">
            <a:off x="9501431" y="2873885"/>
            <a:ext cx="428138" cy="254399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389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EAFE4-3F44-40FD-368E-D31301AEBC83}"/>
              </a:ext>
            </a:extLst>
          </p:cNvPr>
          <p:cNvSpPr/>
          <p:nvPr/>
        </p:nvSpPr>
        <p:spPr>
          <a:xfrm>
            <a:off x="2184596" y="1962664"/>
            <a:ext cx="2741734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860FD-6D6D-02C2-D4A3-069C2B87B313}"/>
              </a:ext>
            </a:extLst>
          </p:cNvPr>
          <p:cNvSpPr/>
          <p:nvPr/>
        </p:nvSpPr>
        <p:spPr>
          <a:xfrm>
            <a:off x="2184591" y="218311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24CF41-05F1-34E1-5EC7-2F87B84F9AAE}"/>
              </a:ext>
            </a:extLst>
          </p:cNvPr>
          <p:cNvSpPr/>
          <p:nvPr/>
        </p:nvSpPr>
        <p:spPr>
          <a:xfrm>
            <a:off x="2184590" y="355600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67D53-5ABE-1BBD-EE8B-1E569436C978}"/>
              </a:ext>
            </a:extLst>
          </p:cNvPr>
          <p:cNvSpPr/>
          <p:nvPr/>
        </p:nvSpPr>
        <p:spPr>
          <a:xfrm>
            <a:off x="2184591" y="305641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1C491-F964-ED6A-D365-EDA0FF5D73F1}"/>
              </a:ext>
            </a:extLst>
          </p:cNvPr>
          <p:cNvSpPr/>
          <p:nvPr/>
        </p:nvSpPr>
        <p:spPr>
          <a:xfrm>
            <a:off x="5861591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19D10-A1F2-45B6-0BF4-40776F3CA26F}"/>
              </a:ext>
            </a:extLst>
          </p:cNvPr>
          <p:cNvSpPr/>
          <p:nvPr/>
        </p:nvSpPr>
        <p:spPr>
          <a:xfrm>
            <a:off x="7929054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CBB589-54A0-EB3A-5F37-7E3A6EDAF74D}"/>
              </a:ext>
            </a:extLst>
          </p:cNvPr>
          <p:cNvSpPr/>
          <p:nvPr/>
        </p:nvSpPr>
        <p:spPr>
          <a:xfrm>
            <a:off x="7957820" y="1962160"/>
            <a:ext cx="112521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E413BA-0BF3-8357-FCAF-B7D654446CDD}"/>
              </a:ext>
            </a:extLst>
          </p:cNvPr>
          <p:cNvSpPr/>
          <p:nvPr/>
        </p:nvSpPr>
        <p:spPr>
          <a:xfrm>
            <a:off x="2184590" y="1620458"/>
            <a:ext cx="276192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63727-54C0-3003-3371-1C14207B3A0C}"/>
              </a:ext>
            </a:extLst>
          </p:cNvPr>
          <p:cNvSpPr/>
          <p:nvPr/>
        </p:nvSpPr>
        <p:spPr>
          <a:xfrm>
            <a:off x="7929054" y="1620294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925EDE-105A-E925-61BB-993936D91171}"/>
              </a:ext>
            </a:extLst>
          </p:cNvPr>
          <p:cNvSpPr/>
          <p:nvPr/>
        </p:nvSpPr>
        <p:spPr>
          <a:xfrm>
            <a:off x="2184590" y="1277962"/>
            <a:ext cx="2761925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</p:spTree>
    <p:extLst>
      <p:ext uri="{BB962C8B-B14F-4D97-AF65-F5344CB8AC3E}">
        <p14:creationId xmlns:p14="http://schemas.microsoft.com/office/powerpoint/2010/main" val="3370473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27B2928-9B83-76DE-F4A7-31F64F63989F}"/>
              </a:ext>
            </a:extLst>
          </p:cNvPr>
          <p:cNvSpPr/>
          <p:nvPr/>
        </p:nvSpPr>
        <p:spPr>
          <a:xfrm>
            <a:off x="7015578" y="2836914"/>
            <a:ext cx="91347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C93FA0-9385-DB25-262C-D24055EDB361}"/>
              </a:ext>
            </a:extLst>
          </p:cNvPr>
          <p:cNvSpPr/>
          <p:nvPr/>
        </p:nvSpPr>
        <p:spPr>
          <a:xfrm>
            <a:off x="4948111" y="2837863"/>
            <a:ext cx="91347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BEAFE4-3F44-40FD-368E-D31301AEBC83}"/>
              </a:ext>
            </a:extLst>
          </p:cNvPr>
          <p:cNvSpPr/>
          <p:nvPr/>
        </p:nvSpPr>
        <p:spPr>
          <a:xfrm>
            <a:off x="2184596" y="1962664"/>
            <a:ext cx="2763514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860FD-6D6D-02C2-D4A3-069C2B87B313}"/>
              </a:ext>
            </a:extLst>
          </p:cNvPr>
          <p:cNvSpPr/>
          <p:nvPr/>
        </p:nvSpPr>
        <p:spPr>
          <a:xfrm>
            <a:off x="2184591" y="218311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24CF41-05F1-34E1-5EC7-2F87B84F9AAE}"/>
              </a:ext>
            </a:extLst>
          </p:cNvPr>
          <p:cNvSpPr/>
          <p:nvPr/>
        </p:nvSpPr>
        <p:spPr>
          <a:xfrm>
            <a:off x="2184590" y="355600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67D53-5ABE-1BBD-EE8B-1E569436C978}"/>
              </a:ext>
            </a:extLst>
          </p:cNvPr>
          <p:cNvSpPr/>
          <p:nvPr/>
        </p:nvSpPr>
        <p:spPr>
          <a:xfrm>
            <a:off x="2184591" y="305641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1C491-F964-ED6A-D365-EDA0FF5D73F1}"/>
              </a:ext>
            </a:extLst>
          </p:cNvPr>
          <p:cNvSpPr/>
          <p:nvPr/>
        </p:nvSpPr>
        <p:spPr>
          <a:xfrm>
            <a:off x="5861591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19D10-A1F2-45B6-0BF4-40776F3CA26F}"/>
              </a:ext>
            </a:extLst>
          </p:cNvPr>
          <p:cNvSpPr/>
          <p:nvPr/>
        </p:nvSpPr>
        <p:spPr>
          <a:xfrm>
            <a:off x="7929054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DAF17C69-2B5F-D39B-7AC7-73682277A2D4}"/>
              </a:ext>
            </a:extLst>
          </p:cNvPr>
          <p:cNvSpPr/>
          <p:nvPr/>
        </p:nvSpPr>
        <p:spPr>
          <a:xfrm>
            <a:off x="4948110" y="1962664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75606B-29A0-BD45-3FC9-EFE2CA40228F}"/>
              </a:ext>
            </a:extLst>
          </p:cNvPr>
          <p:cNvSpPr/>
          <p:nvPr/>
        </p:nvSpPr>
        <p:spPr>
          <a:xfrm>
            <a:off x="4825548" y="1965961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Single Corner Rounded 18">
            <a:extLst>
              <a:ext uri="{FF2B5EF4-FFF2-40B4-BE49-F238E27FC236}">
                <a16:creationId xmlns:a16="http://schemas.microsoft.com/office/drawing/2014/main" id="{D9D2EA26-2F48-41BB-0580-7EFBC139939A}"/>
              </a:ext>
            </a:extLst>
          </p:cNvPr>
          <p:cNvSpPr/>
          <p:nvPr/>
        </p:nvSpPr>
        <p:spPr>
          <a:xfrm flipH="1">
            <a:off x="5650957" y="1962664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DF075F-BB7B-DAD1-B18F-59351511B7F7}"/>
              </a:ext>
            </a:extLst>
          </p:cNvPr>
          <p:cNvSpPr/>
          <p:nvPr/>
        </p:nvSpPr>
        <p:spPr>
          <a:xfrm>
            <a:off x="5036177" y="2843315"/>
            <a:ext cx="245125" cy="2097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CA5D16-78FD-5244-E54C-7486487165F3}"/>
              </a:ext>
            </a:extLst>
          </p:cNvPr>
          <p:cNvSpPr/>
          <p:nvPr/>
        </p:nvSpPr>
        <p:spPr>
          <a:xfrm>
            <a:off x="5506795" y="2843061"/>
            <a:ext cx="245125" cy="210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2FD540-5277-230B-88DF-62B46BA39628}"/>
              </a:ext>
            </a:extLst>
          </p:cNvPr>
          <p:cNvSpPr/>
          <p:nvPr/>
        </p:nvSpPr>
        <p:spPr>
          <a:xfrm>
            <a:off x="5862135" y="1962412"/>
            <a:ext cx="115343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B7B40D-546E-4150-10AC-E3A765297169}"/>
              </a:ext>
            </a:extLst>
          </p:cNvPr>
          <p:cNvSpPr/>
          <p:nvPr/>
        </p:nvSpPr>
        <p:spPr>
          <a:xfrm>
            <a:off x="5736718" y="1967162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Single Corner Rounded 25">
            <a:extLst>
              <a:ext uri="{FF2B5EF4-FFF2-40B4-BE49-F238E27FC236}">
                <a16:creationId xmlns:a16="http://schemas.microsoft.com/office/drawing/2014/main" id="{8F7E4146-456E-50F3-0FF4-664960E250E6}"/>
              </a:ext>
            </a:extLst>
          </p:cNvPr>
          <p:cNvSpPr/>
          <p:nvPr/>
        </p:nvSpPr>
        <p:spPr>
          <a:xfrm>
            <a:off x="7015577" y="1962412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EF661B-96F1-F67F-B3F3-F5EBF5C997A8}"/>
              </a:ext>
            </a:extLst>
          </p:cNvPr>
          <p:cNvSpPr/>
          <p:nvPr/>
        </p:nvSpPr>
        <p:spPr>
          <a:xfrm>
            <a:off x="7103644" y="2840324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Single Corner Rounded 30">
            <a:extLst>
              <a:ext uri="{FF2B5EF4-FFF2-40B4-BE49-F238E27FC236}">
                <a16:creationId xmlns:a16="http://schemas.microsoft.com/office/drawing/2014/main" id="{368D4113-D112-BEFA-D326-6D669EEE69A0}"/>
              </a:ext>
            </a:extLst>
          </p:cNvPr>
          <p:cNvSpPr/>
          <p:nvPr/>
        </p:nvSpPr>
        <p:spPr>
          <a:xfrm flipH="1">
            <a:off x="7722283" y="1962412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CC60C7-1D49-6162-88FE-4CA77B5CD2A6}"/>
              </a:ext>
            </a:extLst>
          </p:cNvPr>
          <p:cNvSpPr/>
          <p:nvPr/>
        </p:nvSpPr>
        <p:spPr>
          <a:xfrm>
            <a:off x="7574262" y="2840069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CBB589-54A0-EB3A-5F37-7E3A6EDAF74D}"/>
              </a:ext>
            </a:extLst>
          </p:cNvPr>
          <p:cNvSpPr/>
          <p:nvPr/>
        </p:nvSpPr>
        <p:spPr>
          <a:xfrm>
            <a:off x="7929054" y="1962160"/>
            <a:ext cx="1153982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5EFE7E-9E3F-4BE8-DBF7-D2E11949827E}"/>
              </a:ext>
            </a:extLst>
          </p:cNvPr>
          <p:cNvSpPr/>
          <p:nvPr/>
        </p:nvSpPr>
        <p:spPr>
          <a:xfrm>
            <a:off x="7827598" y="1967162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52DF9C-323E-5A12-A2EF-BAB4ED44D962}"/>
              </a:ext>
            </a:extLst>
          </p:cNvPr>
          <p:cNvSpPr/>
          <p:nvPr/>
        </p:nvSpPr>
        <p:spPr>
          <a:xfrm>
            <a:off x="6893010" y="1966687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E413BA-0BF3-8357-FCAF-B7D654446CDD}"/>
              </a:ext>
            </a:extLst>
          </p:cNvPr>
          <p:cNvSpPr/>
          <p:nvPr/>
        </p:nvSpPr>
        <p:spPr>
          <a:xfrm>
            <a:off x="2184590" y="1620458"/>
            <a:ext cx="276192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63727-54C0-3003-3371-1C14207B3A0C}"/>
              </a:ext>
            </a:extLst>
          </p:cNvPr>
          <p:cNvSpPr/>
          <p:nvPr/>
        </p:nvSpPr>
        <p:spPr>
          <a:xfrm>
            <a:off x="7929054" y="1620294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</p:spTree>
    <p:extLst>
      <p:ext uri="{BB962C8B-B14F-4D97-AF65-F5344CB8AC3E}">
        <p14:creationId xmlns:p14="http://schemas.microsoft.com/office/powerpoint/2010/main" val="1739401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BC38C6-7072-686B-56CC-70698B45AAE2}"/>
              </a:ext>
            </a:extLst>
          </p:cNvPr>
          <p:cNvSpPr/>
          <p:nvPr/>
        </p:nvSpPr>
        <p:spPr>
          <a:xfrm>
            <a:off x="2143951" y="2280281"/>
            <a:ext cx="6898448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609A61-D3BF-906C-2BC3-91E4F9B5DFA5}"/>
              </a:ext>
            </a:extLst>
          </p:cNvPr>
          <p:cNvSpPr/>
          <p:nvPr/>
        </p:nvSpPr>
        <p:spPr>
          <a:xfrm>
            <a:off x="2143950" y="364236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0B3A9E-B501-5F89-B064-8A1AEE16FEDE}"/>
              </a:ext>
            </a:extLst>
          </p:cNvPr>
          <p:cNvSpPr/>
          <p:nvPr/>
        </p:nvSpPr>
        <p:spPr>
          <a:xfrm>
            <a:off x="2143951" y="314277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11D9B6-5F7E-59FD-1A9A-8ED77DC50ACE}"/>
              </a:ext>
            </a:extLst>
          </p:cNvPr>
          <p:cNvSpPr/>
          <p:nvPr/>
        </p:nvSpPr>
        <p:spPr>
          <a:xfrm>
            <a:off x="2143960" y="2059826"/>
            <a:ext cx="689844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  <a:endParaRPr 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42726B-4AFF-6C4C-13DF-95616A7A50DD}"/>
              </a:ext>
            </a:extLst>
          </p:cNvPr>
          <p:cNvSpPr/>
          <p:nvPr/>
        </p:nvSpPr>
        <p:spPr>
          <a:xfrm>
            <a:off x="2143956" y="1717041"/>
            <a:ext cx="6898440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</p:spTree>
    <p:extLst>
      <p:ext uri="{BB962C8B-B14F-4D97-AF65-F5344CB8AC3E}">
        <p14:creationId xmlns:p14="http://schemas.microsoft.com/office/powerpoint/2010/main" val="3216662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69D704-FA4D-3DAD-C73D-1B4DB640F46C}"/>
              </a:ext>
            </a:extLst>
          </p:cNvPr>
          <p:cNvSpPr/>
          <p:nvPr/>
        </p:nvSpPr>
        <p:spPr>
          <a:xfrm>
            <a:off x="2143951" y="2280281"/>
            <a:ext cx="6898448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0E4C5A-020B-C8AE-5294-536860272777}"/>
              </a:ext>
            </a:extLst>
          </p:cNvPr>
          <p:cNvSpPr/>
          <p:nvPr/>
        </p:nvSpPr>
        <p:spPr>
          <a:xfrm>
            <a:off x="2143950" y="364236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1488ED-218C-D4D5-4213-A34A9623B46B}"/>
              </a:ext>
            </a:extLst>
          </p:cNvPr>
          <p:cNvSpPr/>
          <p:nvPr/>
        </p:nvSpPr>
        <p:spPr>
          <a:xfrm>
            <a:off x="2143951" y="314277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A768E8-271E-648D-7116-5E8FFB883B0E}"/>
              </a:ext>
            </a:extLst>
          </p:cNvPr>
          <p:cNvSpPr/>
          <p:nvPr/>
        </p:nvSpPr>
        <p:spPr>
          <a:xfrm>
            <a:off x="2143960" y="2059826"/>
            <a:ext cx="689844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  <a:endParaRPr 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D2C39E-10BC-4F73-E15C-936AD7784EF7}"/>
              </a:ext>
            </a:extLst>
          </p:cNvPr>
          <p:cNvSpPr/>
          <p:nvPr/>
        </p:nvSpPr>
        <p:spPr>
          <a:xfrm>
            <a:off x="6054276" y="1717041"/>
            <a:ext cx="2988120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311352-39A2-293E-D1EA-8C817A8A2E00}"/>
              </a:ext>
            </a:extLst>
          </p:cNvPr>
          <p:cNvSpPr/>
          <p:nvPr/>
        </p:nvSpPr>
        <p:spPr>
          <a:xfrm>
            <a:off x="3302222" y="1717041"/>
            <a:ext cx="1829848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1EAB68-7D75-EABC-A884-F0E90F52ECC6}"/>
              </a:ext>
            </a:extLst>
          </p:cNvPr>
          <p:cNvSpPr/>
          <p:nvPr/>
        </p:nvSpPr>
        <p:spPr>
          <a:xfrm>
            <a:off x="2143950" y="1717041"/>
            <a:ext cx="79091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</p:spTree>
    <p:extLst>
      <p:ext uri="{BB962C8B-B14F-4D97-AF65-F5344CB8AC3E}">
        <p14:creationId xmlns:p14="http://schemas.microsoft.com/office/powerpoint/2010/main" val="434246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15DA1-2040-BD6A-4877-F0E9ACDCE588}"/>
              </a:ext>
            </a:extLst>
          </p:cNvPr>
          <p:cNvSpPr/>
          <p:nvPr/>
        </p:nvSpPr>
        <p:spPr>
          <a:xfrm>
            <a:off x="2418271" y="2031361"/>
            <a:ext cx="6898448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89E62-A50F-202B-A2E3-27520C202D5D}"/>
              </a:ext>
            </a:extLst>
          </p:cNvPr>
          <p:cNvSpPr/>
          <p:nvPr/>
        </p:nvSpPr>
        <p:spPr>
          <a:xfrm>
            <a:off x="2418270" y="339344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CC8A13-7703-F2DC-273E-4DB7F1BC7B33}"/>
              </a:ext>
            </a:extLst>
          </p:cNvPr>
          <p:cNvSpPr/>
          <p:nvPr/>
        </p:nvSpPr>
        <p:spPr>
          <a:xfrm>
            <a:off x="2418271" y="289385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185B08-3C9A-8438-B1EC-19FB37F5590B}"/>
              </a:ext>
            </a:extLst>
          </p:cNvPr>
          <p:cNvSpPr/>
          <p:nvPr/>
        </p:nvSpPr>
        <p:spPr>
          <a:xfrm>
            <a:off x="2418280" y="1810906"/>
            <a:ext cx="790905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788CF-19E6-D7DB-9792-F94D9670A1ED}"/>
              </a:ext>
            </a:extLst>
          </p:cNvPr>
          <p:cNvSpPr/>
          <p:nvPr/>
        </p:nvSpPr>
        <p:spPr>
          <a:xfrm>
            <a:off x="6328596" y="1468121"/>
            <a:ext cx="2988120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5BA854-D537-6029-11B2-01103AFA3AF3}"/>
              </a:ext>
            </a:extLst>
          </p:cNvPr>
          <p:cNvSpPr/>
          <p:nvPr/>
        </p:nvSpPr>
        <p:spPr>
          <a:xfrm>
            <a:off x="3576542" y="1468121"/>
            <a:ext cx="1829848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F6BB33-9153-9E84-DCE9-3B7DEBEB18E5}"/>
              </a:ext>
            </a:extLst>
          </p:cNvPr>
          <p:cNvSpPr/>
          <p:nvPr/>
        </p:nvSpPr>
        <p:spPr>
          <a:xfrm>
            <a:off x="2418270" y="1468121"/>
            <a:ext cx="79091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03D760-B4C1-8796-334F-21C5EAB1A81B}"/>
              </a:ext>
            </a:extLst>
          </p:cNvPr>
          <p:cNvSpPr/>
          <p:nvPr/>
        </p:nvSpPr>
        <p:spPr>
          <a:xfrm>
            <a:off x="3576542" y="1810905"/>
            <a:ext cx="182984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9EEDD4-0BC9-005B-FA2B-D7A6137F8E5A}"/>
              </a:ext>
            </a:extLst>
          </p:cNvPr>
          <p:cNvSpPr/>
          <p:nvPr/>
        </p:nvSpPr>
        <p:spPr>
          <a:xfrm>
            <a:off x="6328594" y="1810905"/>
            <a:ext cx="2988119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  <a:endParaRPr 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2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340C99-D7BD-6A38-382C-1B06A38BBDE9}"/>
              </a:ext>
            </a:extLst>
          </p:cNvPr>
          <p:cNvSpPr/>
          <p:nvPr/>
        </p:nvSpPr>
        <p:spPr>
          <a:xfrm>
            <a:off x="2799887" y="407421"/>
            <a:ext cx="6996964" cy="60431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EFF59-56AD-37CF-E92A-683BCA32AA16}"/>
              </a:ext>
            </a:extLst>
          </p:cNvPr>
          <p:cNvSpPr/>
          <p:nvPr/>
        </p:nvSpPr>
        <p:spPr>
          <a:xfrm>
            <a:off x="3246261" y="890044"/>
            <a:ext cx="2865026" cy="25389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SCµM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6E4149-F6D0-847E-7652-A81A616D9584}"/>
              </a:ext>
            </a:extLst>
          </p:cNvPr>
          <p:cNvSpPr/>
          <p:nvPr/>
        </p:nvSpPr>
        <p:spPr>
          <a:xfrm>
            <a:off x="6557661" y="890044"/>
            <a:ext cx="2646076" cy="2352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Zappy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E9B438-CB0E-B3A1-E2D6-59D4B56F50B9}"/>
              </a:ext>
            </a:extLst>
          </p:cNvPr>
          <p:cNvSpPr/>
          <p:nvPr/>
        </p:nvSpPr>
        <p:spPr>
          <a:xfrm>
            <a:off x="3246261" y="3987573"/>
            <a:ext cx="2082042" cy="15372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MEMS Accelerometer</a:t>
            </a:r>
          </a:p>
        </p:txBody>
      </p:sp>
    </p:spTree>
    <p:extLst>
      <p:ext uri="{BB962C8B-B14F-4D97-AF65-F5344CB8AC3E}">
        <p14:creationId xmlns:p14="http://schemas.microsoft.com/office/powerpoint/2010/main" val="268574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385B98-D28E-38A0-8B1B-78625B3BEF66}"/>
              </a:ext>
            </a:extLst>
          </p:cNvPr>
          <p:cNvSpPr/>
          <p:nvPr/>
        </p:nvSpPr>
        <p:spPr>
          <a:xfrm>
            <a:off x="2469070" y="1355079"/>
            <a:ext cx="6898445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81AA1-5F62-1935-F7CF-E2C9EB031BAE}"/>
              </a:ext>
            </a:extLst>
          </p:cNvPr>
          <p:cNvSpPr/>
          <p:nvPr/>
        </p:nvSpPr>
        <p:spPr>
          <a:xfrm>
            <a:off x="2469070" y="272796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2CA85B-320C-010F-73E5-644CB616BC3B}"/>
              </a:ext>
            </a:extLst>
          </p:cNvPr>
          <p:cNvSpPr/>
          <p:nvPr/>
        </p:nvSpPr>
        <p:spPr>
          <a:xfrm>
            <a:off x="2469071" y="222837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</p:spTree>
    <p:extLst>
      <p:ext uri="{BB962C8B-B14F-4D97-AF65-F5344CB8AC3E}">
        <p14:creationId xmlns:p14="http://schemas.microsoft.com/office/powerpoint/2010/main" val="36621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385B98-D28E-38A0-8B1B-78625B3BEF66}"/>
              </a:ext>
            </a:extLst>
          </p:cNvPr>
          <p:cNvSpPr/>
          <p:nvPr/>
        </p:nvSpPr>
        <p:spPr>
          <a:xfrm>
            <a:off x="2449334" y="2144489"/>
            <a:ext cx="6898445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81AA1-5F62-1935-F7CF-E2C9EB031BAE}"/>
              </a:ext>
            </a:extLst>
          </p:cNvPr>
          <p:cNvSpPr/>
          <p:nvPr/>
        </p:nvSpPr>
        <p:spPr>
          <a:xfrm>
            <a:off x="2449334" y="351737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2CA85B-320C-010F-73E5-644CB616BC3B}"/>
              </a:ext>
            </a:extLst>
          </p:cNvPr>
          <p:cNvSpPr/>
          <p:nvPr/>
        </p:nvSpPr>
        <p:spPr>
          <a:xfrm>
            <a:off x="2449335" y="301778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3D8DB-8441-0E42-C170-00B058E90C9E}"/>
              </a:ext>
            </a:extLst>
          </p:cNvPr>
          <p:cNvSpPr/>
          <p:nvPr/>
        </p:nvSpPr>
        <p:spPr>
          <a:xfrm>
            <a:off x="2449328" y="1924034"/>
            <a:ext cx="6898445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</p:spTree>
    <p:extLst>
      <p:ext uri="{BB962C8B-B14F-4D97-AF65-F5344CB8AC3E}">
        <p14:creationId xmlns:p14="http://schemas.microsoft.com/office/powerpoint/2010/main" val="14346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385B98-D28E-38A0-8B1B-78625B3BEF66}"/>
              </a:ext>
            </a:extLst>
          </p:cNvPr>
          <p:cNvSpPr/>
          <p:nvPr/>
        </p:nvSpPr>
        <p:spPr>
          <a:xfrm>
            <a:off x="2449334" y="2144489"/>
            <a:ext cx="6898445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81AA1-5F62-1935-F7CF-E2C9EB031BAE}"/>
              </a:ext>
            </a:extLst>
          </p:cNvPr>
          <p:cNvSpPr/>
          <p:nvPr/>
        </p:nvSpPr>
        <p:spPr>
          <a:xfrm>
            <a:off x="2449334" y="351737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2CA85B-320C-010F-73E5-644CB616BC3B}"/>
              </a:ext>
            </a:extLst>
          </p:cNvPr>
          <p:cNvSpPr/>
          <p:nvPr/>
        </p:nvSpPr>
        <p:spPr>
          <a:xfrm>
            <a:off x="2449335" y="301778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3D8DB-8441-0E42-C170-00B058E90C9E}"/>
              </a:ext>
            </a:extLst>
          </p:cNvPr>
          <p:cNvSpPr/>
          <p:nvPr/>
        </p:nvSpPr>
        <p:spPr>
          <a:xfrm>
            <a:off x="2449328" y="1924034"/>
            <a:ext cx="6898445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2D94E7-5CA4-3AF0-763E-0D4D21684DA5}"/>
              </a:ext>
            </a:extLst>
          </p:cNvPr>
          <p:cNvSpPr/>
          <p:nvPr/>
        </p:nvSpPr>
        <p:spPr>
          <a:xfrm>
            <a:off x="2449322" y="1581248"/>
            <a:ext cx="689844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</p:spTree>
    <p:extLst>
      <p:ext uri="{BB962C8B-B14F-4D97-AF65-F5344CB8AC3E}">
        <p14:creationId xmlns:p14="http://schemas.microsoft.com/office/powerpoint/2010/main" val="95828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385B98-D28E-38A0-8B1B-78625B3BEF66}"/>
              </a:ext>
            </a:extLst>
          </p:cNvPr>
          <p:cNvSpPr/>
          <p:nvPr/>
        </p:nvSpPr>
        <p:spPr>
          <a:xfrm>
            <a:off x="2449334" y="2144489"/>
            <a:ext cx="6898445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81AA1-5F62-1935-F7CF-E2C9EB031BAE}"/>
              </a:ext>
            </a:extLst>
          </p:cNvPr>
          <p:cNvSpPr/>
          <p:nvPr/>
        </p:nvSpPr>
        <p:spPr>
          <a:xfrm>
            <a:off x="2449334" y="351737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2CA85B-320C-010F-73E5-644CB616BC3B}"/>
              </a:ext>
            </a:extLst>
          </p:cNvPr>
          <p:cNvSpPr/>
          <p:nvPr/>
        </p:nvSpPr>
        <p:spPr>
          <a:xfrm>
            <a:off x="2449335" y="301778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3D8DB-8441-0E42-C170-00B058E90C9E}"/>
              </a:ext>
            </a:extLst>
          </p:cNvPr>
          <p:cNvSpPr/>
          <p:nvPr/>
        </p:nvSpPr>
        <p:spPr>
          <a:xfrm>
            <a:off x="2449328" y="1924034"/>
            <a:ext cx="6898445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2D94E7-5CA4-3AF0-763E-0D4D21684DA5}"/>
              </a:ext>
            </a:extLst>
          </p:cNvPr>
          <p:cNvSpPr/>
          <p:nvPr/>
        </p:nvSpPr>
        <p:spPr>
          <a:xfrm>
            <a:off x="2906613" y="1581248"/>
            <a:ext cx="251400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E9F1B-1CF9-247E-0B1A-69C65BDC810C}"/>
              </a:ext>
            </a:extLst>
          </p:cNvPr>
          <p:cNvSpPr/>
          <p:nvPr/>
        </p:nvSpPr>
        <p:spPr>
          <a:xfrm>
            <a:off x="7492817" y="1581248"/>
            <a:ext cx="152943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</p:spTree>
    <p:extLst>
      <p:ext uri="{BB962C8B-B14F-4D97-AF65-F5344CB8AC3E}">
        <p14:creationId xmlns:p14="http://schemas.microsoft.com/office/powerpoint/2010/main" val="94335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385B98-D28E-38A0-8B1B-78625B3BEF66}"/>
              </a:ext>
            </a:extLst>
          </p:cNvPr>
          <p:cNvSpPr/>
          <p:nvPr/>
        </p:nvSpPr>
        <p:spPr>
          <a:xfrm>
            <a:off x="2449334" y="2144489"/>
            <a:ext cx="6898445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81AA1-5F62-1935-F7CF-E2C9EB031BAE}"/>
              </a:ext>
            </a:extLst>
          </p:cNvPr>
          <p:cNvSpPr/>
          <p:nvPr/>
        </p:nvSpPr>
        <p:spPr>
          <a:xfrm>
            <a:off x="2449334" y="351737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2CA85B-320C-010F-73E5-644CB616BC3B}"/>
              </a:ext>
            </a:extLst>
          </p:cNvPr>
          <p:cNvSpPr/>
          <p:nvPr/>
        </p:nvSpPr>
        <p:spPr>
          <a:xfrm>
            <a:off x="2449335" y="301778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3D8DB-8441-0E42-C170-00B058E90C9E}"/>
              </a:ext>
            </a:extLst>
          </p:cNvPr>
          <p:cNvSpPr/>
          <p:nvPr/>
        </p:nvSpPr>
        <p:spPr>
          <a:xfrm>
            <a:off x="2973445" y="1924034"/>
            <a:ext cx="236823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2D94E7-5CA4-3AF0-763E-0D4D21684DA5}"/>
              </a:ext>
            </a:extLst>
          </p:cNvPr>
          <p:cNvSpPr/>
          <p:nvPr/>
        </p:nvSpPr>
        <p:spPr>
          <a:xfrm>
            <a:off x="2906613" y="1581248"/>
            <a:ext cx="251400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E9F1B-1CF9-247E-0B1A-69C65BDC810C}"/>
              </a:ext>
            </a:extLst>
          </p:cNvPr>
          <p:cNvSpPr/>
          <p:nvPr/>
        </p:nvSpPr>
        <p:spPr>
          <a:xfrm>
            <a:off x="7492817" y="1581248"/>
            <a:ext cx="152943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89C5BE-743C-1C8C-DBBB-853C13337F68}"/>
              </a:ext>
            </a:extLst>
          </p:cNvPr>
          <p:cNvSpPr/>
          <p:nvPr/>
        </p:nvSpPr>
        <p:spPr>
          <a:xfrm>
            <a:off x="7565180" y="1924033"/>
            <a:ext cx="1388045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</p:spTree>
    <p:extLst>
      <p:ext uri="{BB962C8B-B14F-4D97-AF65-F5344CB8AC3E}">
        <p14:creationId xmlns:p14="http://schemas.microsoft.com/office/powerpoint/2010/main" val="314183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385B98-D28E-38A0-8B1B-78625B3BEF66}"/>
              </a:ext>
            </a:extLst>
          </p:cNvPr>
          <p:cNvSpPr/>
          <p:nvPr/>
        </p:nvSpPr>
        <p:spPr>
          <a:xfrm>
            <a:off x="2449334" y="2144489"/>
            <a:ext cx="6898445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81AA1-5F62-1935-F7CF-E2C9EB031BAE}"/>
              </a:ext>
            </a:extLst>
          </p:cNvPr>
          <p:cNvSpPr/>
          <p:nvPr/>
        </p:nvSpPr>
        <p:spPr>
          <a:xfrm>
            <a:off x="2449334" y="351737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2CA85B-320C-010F-73E5-644CB616BC3B}"/>
              </a:ext>
            </a:extLst>
          </p:cNvPr>
          <p:cNvSpPr/>
          <p:nvPr/>
        </p:nvSpPr>
        <p:spPr>
          <a:xfrm>
            <a:off x="2449335" y="301778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3D8DB-8441-0E42-C170-00B058E90C9E}"/>
              </a:ext>
            </a:extLst>
          </p:cNvPr>
          <p:cNvSpPr/>
          <p:nvPr/>
        </p:nvSpPr>
        <p:spPr>
          <a:xfrm>
            <a:off x="2973445" y="1924034"/>
            <a:ext cx="236823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2D94E7-5CA4-3AF0-763E-0D4D21684DA5}"/>
              </a:ext>
            </a:extLst>
          </p:cNvPr>
          <p:cNvSpPr/>
          <p:nvPr/>
        </p:nvSpPr>
        <p:spPr>
          <a:xfrm>
            <a:off x="2906613" y="1581248"/>
            <a:ext cx="251400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E9F1B-1CF9-247E-0B1A-69C65BDC810C}"/>
              </a:ext>
            </a:extLst>
          </p:cNvPr>
          <p:cNvSpPr/>
          <p:nvPr/>
        </p:nvSpPr>
        <p:spPr>
          <a:xfrm>
            <a:off x="7492817" y="1581248"/>
            <a:ext cx="152943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89C5BE-743C-1C8C-DBBB-853C13337F68}"/>
              </a:ext>
            </a:extLst>
          </p:cNvPr>
          <p:cNvSpPr/>
          <p:nvPr/>
        </p:nvSpPr>
        <p:spPr>
          <a:xfrm>
            <a:off x="7565180" y="1924033"/>
            <a:ext cx="1388045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BF7339-73B5-1C0C-821B-70A4EA4D9223}"/>
              </a:ext>
            </a:extLst>
          </p:cNvPr>
          <p:cNvSpPr/>
          <p:nvPr/>
        </p:nvSpPr>
        <p:spPr>
          <a:xfrm>
            <a:off x="3946589" y="1239376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55B73C3-F2D2-4140-53ED-C888E59564F2}"/>
              </a:ext>
            </a:extLst>
          </p:cNvPr>
          <p:cNvSpPr/>
          <p:nvPr/>
        </p:nvSpPr>
        <p:spPr>
          <a:xfrm>
            <a:off x="5418076" y="1239376"/>
            <a:ext cx="413916" cy="906446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B3A099-AD3D-8A8F-A20E-8C96E47FB2AF}"/>
              </a:ext>
            </a:extLst>
          </p:cNvPr>
          <p:cNvSpPr/>
          <p:nvPr/>
        </p:nvSpPr>
        <p:spPr>
          <a:xfrm>
            <a:off x="5288957" y="1245224"/>
            <a:ext cx="245125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A16FC4-29AD-C894-9FC2-CA6CD86314E8}"/>
              </a:ext>
            </a:extLst>
          </p:cNvPr>
          <p:cNvSpPr/>
          <p:nvPr/>
        </p:nvSpPr>
        <p:spPr>
          <a:xfrm>
            <a:off x="5762081" y="1804280"/>
            <a:ext cx="511719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B912CB-7305-B2A4-2A30-59155511D648}"/>
              </a:ext>
            </a:extLst>
          </p:cNvPr>
          <p:cNvSpPr/>
          <p:nvPr/>
        </p:nvSpPr>
        <p:spPr>
          <a:xfrm>
            <a:off x="5429931" y="1783080"/>
            <a:ext cx="398252" cy="361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2D20E9-6722-229B-3BA3-31FCF20D000D}"/>
              </a:ext>
            </a:extLst>
          </p:cNvPr>
          <p:cNvSpPr/>
          <p:nvPr/>
        </p:nvSpPr>
        <p:spPr>
          <a:xfrm>
            <a:off x="7520520" y="1239376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</p:spTree>
    <p:extLst>
      <p:ext uri="{BB962C8B-B14F-4D97-AF65-F5344CB8AC3E}">
        <p14:creationId xmlns:p14="http://schemas.microsoft.com/office/powerpoint/2010/main" val="166949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7739</TotalTime>
  <Words>293</Words>
  <Application>Microsoft Office PowerPoint</Application>
  <PresentationFormat>Widescreen</PresentationFormat>
  <Paragraphs>261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 INCLUDING  TRENCH ISOLATION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Lovell</dc:creator>
  <cp:lastModifiedBy>Daniel Lovell</cp:lastModifiedBy>
  <cp:revision>32</cp:revision>
  <dcterms:created xsi:type="dcterms:W3CDTF">2023-05-31T23:46:52Z</dcterms:created>
  <dcterms:modified xsi:type="dcterms:W3CDTF">2023-06-07T21:16:07Z</dcterms:modified>
</cp:coreProperties>
</file>