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625E"/>
    <a:srgbClr val="8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/>
    <p:restoredTop sz="94672"/>
  </p:normalViewPr>
  <p:slideViewPr>
    <p:cSldViewPr snapToGrid="0" snapToObjects="1">
      <p:cViewPr>
        <p:scale>
          <a:sx n="400" d="100"/>
          <a:sy n="400" d="100"/>
        </p:scale>
        <p:origin x="-864" y="-4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3B24-1EA6-9746-8158-2A0392A63B5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83FE-AC9C-9242-8EF1-163873782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4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3B24-1EA6-9746-8158-2A0392A63B5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83FE-AC9C-9242-8EF1-163873782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3B24-1EA6-9746-8158-2A0392A63B5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83FE-AC9C-9242-8EF1-163873782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8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3B24-1EA6-9746-8158-2A0392A63B5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83FE-AC9C-9242-8EF1-163873782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6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3B24-1EA6-9746-8158-2A0392A63B5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83FE-AC9C-9242-8EF1-163873782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3B24-1EA6-9746-8158-2A0392A63B5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83FE-AC9C-9242-8EF1-163873782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3B24-1EA6-9746-8158-2A0392A63B5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83FE-AC9C-9242-8EF1-163873782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3B24-1EA6-9746-8158-2A0392A63B5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83FE-AC9C-9242-8EF1-163873782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2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3B24-1EA6-9746-8158-2A0392A63B5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83FE-AC9C-9242-8EF1-163873782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3B24-1EA6-9746-8158-2A0392A63B5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83FE-AC9C-9242-8EF1-163873782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3B24-1EA6-9746-8158-2A0392A63B5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83FE-AC9C-9242-8EF1-163873782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3B24-1EA6-9746-8158-2A0392A63B5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83FE-AC9C-9242-8EF1-163873782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6DAFF-66CE-3543-B5A8-9C6556E0C4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552333" y="0"/>
            <a:ext cx="826326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BEB4E8-3AB5-7F4A-AC38-A44D8021F069}"/>
              </a:ext>
            </a:extLst>
          </p:cNvPr>
          <p:cNvSpPr/>
          <p:nvPr/>
        </p:nvSpPr>
        <p:spPr>
          <a:xfrm>
            <a:off x="1923143" y="1349829"/>
            <a:ext cx="4434114" cy="4426857"/>
          </a:xfrm>
          <a:prstGeom prst="rect">
            <a:avLst/>
          </a:prstGeom>
          <a:solidFill>
            <a:srgbClr val="BE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6DD6E-3A0C-4345-90A2-BE0BF9512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" t="14468" r="2428" b="7620"/>
          <a:stretch/>
        </p:blipFill>
        <p:spPr>
          <a:xfrm>
            <a:off x="3431540" y="3476171"/>
            <a:ext cx="1417320" cy="93411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45F907-9EF2-8D4B-A7FD-CD09C95F225D}"/>
              </a:ext>
            </a:extLst>
          </p:cNvPr>
          <p:cNvCxnSpPr>
            <a:cxnSpLocks/>
          </p:cNvCxnSpPr>
          <p:nvPr/>
        </p:nvCxnSpPr>
        <p:spPr>
          <a:xfrm>
            <a:off x="3752850" y="803275"/>
            <a:ext cx="92075" cy="283527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339FAA-28A9-F14E-BC04-AF479F960654}"/>
              </a:ext>
            </a:extLst>
          </p:cNvPr>
          <p:cNvCxnSpPr>
            <a:cxnSpLocks/>
          </p:cNvCxnSpPr>
          <p:nvPr/>
        </p:nvCxnSpPr>
        <p:spPr>
          <a:xfrm>
            <a:off x="3927475" y="803275"/>
            <a:ext cx="0" cy="28448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CF6274-D55C-D240-A75E-2B591A9CE864}"/>
              </a:ext>
            </a:extLst>
          </p:cNvPr>
          <p:cNvCxnSpPr>
            <a:cxnSpLocks/>
          </p:cNvCxnSpPr>
          <p:nvPr/>
        </p:nvCxnSpPr>
        <p:spPr>
          <a:xfrm>
            <a:off x="3387725" y="844550"/>
            <a:ext cx="387350" cy="280035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F685ED-FC3A-684E-99A2-D932F3FA449F}"/>
              </a:ext>
            </a:extLst>
          </p:cNvPr>
          <p:cNvCxnSpPr>
            <a:cxnSpLocks/>
          </p:cNvCxnSpPr>
          <p:nvPr/>
        </p:nvCxnSpPr>
        <p:spPr>
          <a:xfrm flipH="1">
            <a:off x="2060575" y="4378325"/>
            <a:ext cx="1571626" cy="187007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18059-8F6C-9843-8EBF-A3C77A82FAF4}"/>
              </a:ext>
            </a:extLst>
          </p:cNvPr>
          <p:cNvCxnSpPr>
            <a:cxnSpLocks/>
          </p:cNvCxnSpPr>
          <p:nvPr/>
        </p:nvCxnSpPr>
        <p:spPr>
          <a:xfrm flipH="1">
            <a:off x="1866901" y="4375150"/>
            <a:ext cx="1733550" cy="185102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3186E6-BA6B-084D-B978-F17045A99110}"/>
              </a:ext>
            </a:extLst>
          </p:cNvPr>
          <p:cNvCxnSpPr>
            <a:cxnSpLocks/>
          </p:cNvCxnSpPr>
          <p:nvPr/>
        </p:nvCxnSpPr>
        <p:spPr>
          <a:xfrm flipH="1">
            <a:off x="2238375" y="4375150"/>
            <a:ext cx="1657351" cy="185102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665F54-4ABA-5A42-A274-C6C2C0A36020}"/>
              </a:ext>
            </a:extLst>
          </p:cNvPr>
          <p:cNvCxnSpPr>
            <a:cxnSpLocks/>
          </p:cNvCxnSpPr>
          <p:nvPr/>
        </p:nvCxnSpPr>
        <p:spPr>
          <a:xfrm flipH="1">
            <a:off x="2429726" y="4381500"/>
            <a:ext cx="1510451" cy="184467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64BFCD-9C84-A447-A359-832F5B1F931D}"/>
              </a:ext>
            </a:extLst>
          </p:cNvPr>
          <p:cNvCxnSpPr>
            <a:cxnSpLocks/>
          </p:cNvCxnSpPr>
          <p:nvPr/>
        </p:nvCxnSpPr>
        <p:spPr>
          <a:xfrm flipH="1">
            <a:off x="2610805" y="4378325"/>
            <a:ext cx="1367472" cy="184785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06842E-853F-244C-9C7B-5B5352C5590E}"/>
              </a:ext>
            </a:extLst>
          </p:cNvPr>
          <p:cNvCxnSpPr>
            <a:cxnSpLocks/>
          </p:cNvCxnSpPr>
          <p:nvPr/>
        </p:nvCxnSpPr>
        <p:spPr>
          <a:xfrm flipH="1">
            <a:off x="2816657" y="4378325"/>
            <a:ext cx="1196545" cy="185102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F29E51-43DB-A049-8E32-6DD5185C2482}"/>
              </a:ext>
            </a:extLst>
          </p:cNvPr>
          <p:cNvCxnSpPr>
            <a:cxnSpLocks/>
          </p:cNvCxnSpPr>
          <p:nvPr/>
        </p:nvCxnSpPr>
        <p:spPr>
          <a:xfrm flipH="1">
            <a:off x="3021467" y="4378325"/>
            <a:ext cx="1033010" cy="184785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38C80A-EBE0-B84C-A294-7DCA561E091F}"/>
              </a:ext>
            </a:extLst>
          </p:cNvPr>
          <p:cNvCxnSpPr>
            <a:cxnSpLocks/>
          </p:cNvCxnSpPr>
          <p:nvPr/>
        </p:nvCxnSpPr>
        <p:spPr>
          <a:xfrm flipH="1">
            <a:off x="3182938" y="4378325"/>
            <a:ext cx="903289" cy="187007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39301-ABF0-2440-A099-8BFFFCC73721}"/>
              </a:ext>
            </a:extLst>
          </p:cNvPr>
          <p:cNvCxnSpPr>
            <a:cxnSpLocks/>
          </p:cNvCxnSpPr>
          <p:nvPr/>
        </p:nvCxnSpPr>
        <p:spPr>
          <a:xfrm flipH="1">
            <a:off x="3387725" y="4378325"/>
            <a:ext cx="739777" cy="18542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C2A824-DB4A-B748-B5A1-58B811FA90B8}"/>
              </a:ext>
            </a:extLst>
          </p:cNvPr>
          <p:cNvCxnSpPr>
            <a:cxnSpLocks/>
          </p:cNvCxnSpPr>
          <p:nvPr/>
        </p:nvCxnSpPr>
        <p:spPr>
          <a:xfrm flipH="1">
            <a:off x="3565843" y="4381500"/>
            <a:ext cx="593409" cy="18669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2E9CA2-E3A8-784C-9A65-3B341B3DD207}"/>
              </a:ext>
            </a:extLst>
          </p:cNvPr>
          <p:cNvCxnSpPr>
            <a:cxnSpLocks/>
          </p:cNvCxnSpPr>
          <p:nvPr/>
        </p:nvCxnSpPr>
        <p:spPr>
          <a:xfrm flipH="1">
            <a:off x="3769633" y="4384675"/>
            <a:ext cx="424544" cy="186372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9E081-B208-684B-BF4F-42DBEEA45358}"/>
              </a:ext>
            </a:extLst>
          </p:cNvPr>
          <p:cNvCxnSpPr>
            <a:cxnSpLocks/>
          </p:cNvCxnSpPr>
          <p:nvPr/>
        </p:nvCxnSpPr>
        <p:spPr>
          <a:xfrm flipH="1">
            <a:off x="3930651" y="4381500"/>
            <a:ext cx="307976" cy="184785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05AF09-8035-E64B-9928-AC81F6A464BA}"/>
              </a:ext>
            </a:extLst>
          </p:cNvPr>
          <p:cNvCxnSpPr>
            <a:cxnSpLocks/>
          </p:cNvCxnSpPr>
          <p:nvPr/>
        </p:nvCxnSpPr>
        <p:spPr>
          <a:xfrm flipH="1">
            <a:off x="4142468" y="4381500"/>
            <a:ext cx="134259" cy="18669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CB06DE-737A-C34C-B48C-C5BBF97D7D5A}"/>
              </a:ext>
            </a:extLst>
          </p:cNvPr>
          <p:cNvCxnSpPr>
            <a:cxnSpLocks/>
          </p:cNvCxnSpPr>
          <p:nvPr/>
        </p:nvCxnSpPr>
        <p:spPr>
          <a:xfrm>
            <a:off x="4308477" y="4384675"/>
            <a:ext cx="9524" cy="189729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0BC362-08A9-0745-94FC-5D39ACF6077D}"/>
              </a:ext>
            </a:extLst>
          </p:cNvPr>
          <p:cNvCxnSpPr>
            <a:cxnSpLocks/>
          </p:cNvCxnSpPr>
          <p:nvPr/>
        </p:nvCxnSpPr>
        <p:spPr>
          <a:xfrm flipH="1">
            <a:off x="3702051" y="4378325"/>
            <a:ext cx="123827" cy="13335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30B12D-A6F4-6843-91D2-1C51AA6A495D}"/>
              </a:ext>
            </a:extLst>
          </p:cNvPr>
          <p:cNvCxnSpPr>
            <a:cxnSpLocks/>
          </p:cNvCxnSpPr>
          <p:nvPr/>
        </p:nvCxnSpPr>
        <p:spPr>
          <a:xfrm>
            <a:off x="4349752" y="4381500"/>
            <a:ext cx="168707" cy="185102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9D34BF-A00D-B640-9758-E4511DBEDF73}"/>
              </a:ext>
            </a:extLst>
          </p:cNvPr>
          <p:cNvCxnSpPr>
            <a:cxnSpLocks/>
          </p:cNvCxnSpPr>
          <p:nvPr/>
        </p:nvCxnSpPr>
        <p:spPr>
          <a:xfrm>
            <a:off x="4387852" y="4381500"/>
            <a:ext cx="307976" cy="184467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D8A564-39A7-4F44-A3E5-42519520CD89}"/>
              </a:ext>
            </a:extLst>
          </p:cNvPr>
          <p:cNvCxnSpPr>
            <a:cxnSpLocks/>
          </p:cNvCxnSpPr>
          <p:nvPr/>
        </p:nvCxnSpPr>
        <p:spPr>
          <a:xfrm>
            <a:off x="4422777" y="4378325"/>
            <a:ext cx="467358" cy="184785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03356A-FFA9-974F-A533-45DB751CA527}"/>
              </a:ext>
            </a:extLst>
          </p:cNvPr>
          <p:cNvCxnSpPr>
            <a:cxnSpLocks/>
          </p:cNvCxnSpPr>
          <p:nvPr/>
        </p:nvCxnSpPr>
        <p:spPr>
          <a:xfrm>
            <a:off x="4464052" y="4381500"/>
            <a:ext cx="623989" cy="184467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64F359-70C1-5C4A-A75A-A2E149357019}"/>
              </a:ext>
            </a:extLst>
          </p:cNvPr>
          <p:cNvCxnSpPr>
            <a:cxnSpLocks/>
          </p:cNvCxnSpPr>
          <p:nvPr/>
        </p:nvCxnSpPr>
        <p:spPr>
          <a:xfrm>
            <a:off x="4495802" y="4378325"/>
            <a:ext cx="770734" cy="187007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16D488-7F33-B94D-BB6E-FBE82EEAFFB5}"/>
              </a:ext>
            </a:extLst>
          </p:cNvPr>
          <p:cNvCxnSpPr>
            <a:cxnSpLocks/>
          </p:cNvCxnSpPr>
          <p:nvPr/>
        </p:nvCxnSpPr>
        <p:spPr>
          <a:xfrm>
            <a:off x="4537077" y="4375150"/>
            <a:ext cx="919960" cy="185737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7733CDA-977C-C448-98E9-3B4B6D22939A}"/>
              </a:ext>
            </a:extLst>
          </p:cNvPr>
          <p:cNvCxnSpPr>
            <a:cxnSpLocks/>
          </p:cNvCxnSpPr>
          <p:nvPr/>
        </p:nvCxnSpPr>
        <p:spPr>
          <a:xfrm>
            <a:off x="4575177" y="4378325"/>
            <a:ext cx="1080910" cy="184785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0C8D0C-607F-B548-B35F-AE9C5108FDD1}"/>
              </a:ext>
            </a:extLst>
          </p:cNvPr>
          <p:cNvCxnSpPr>
            <a:cxnSpLocks/>
          </p:cNvCxnSpPr>
          <p:nvPr/>
        </p:nvCxnSpPr>
        <p:spPr>
          <a:xfrm>
            <a:off x="4610102" y="4381500"/>
            <a:ext cx="1222909" cy="18004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3109D5-764A-5E42-BA7E-0AD3483F9CF0}"/>
              </a:ext>
            </a:extLst>
          </p:cNvPr>
          <p:cNvCxnSpPr>
            <a:cxnSpLocks/>
          </p:cNvCxnSpPr>
          <p:nvPr/>
        </p:nvCxnSpPr>
        <p:spPr>
          <a:xfrm>
            <a:off x="4645027" y="4381500"/>
            <a:ext cx="1382420" cy="184467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404B5F-C97F-524F-89B6-10C0B60A80EB}"/>
              </a:ext>
            </a:extLst>
          </p:cNvPr>
          <p:cNvCxnSpPr>
            <a:cxnSpLocks/>
          </p:cNvCxnSpPr>
          <p:nvPr/>
        </p:nvCxnSpPr>
        <p:spPr>
          <a:xfrm>
            <a:off x="4686302" y="4378325"/>
            <a:ext cx="1518385" cy="180362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CE99AB-46FC-0A4B-B56B-3B4A9DDCD5CD}"/>
              </a:ext>
            </a:extLst>
          </p:cNvPr>
          <p:cNvCxnSpPr>
            <a:cxnSpLocks/>
          </p:cNvCxnSpPr>
          <p:nvPr/>
        </p:nvCxnSpPr>
        <p:spPr>
          <a:xfrm>
            <a:off x="4721227" y="4378325"/>
            <a:ext cx="1681366" cy="184785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1D2C498-CEE9-3340-8D64-50A229186D9C}"/>
              </a:ext>
            </a:extLst>
          </p:cNvPr>
          <p:cNvCxnSpPr>
            <a:cxnSpLocks/>
          </p:cNvCxnSpPr>
          <p:nvPr/>
        </p:nvCxnSpPr>
        <p:spPr>
          <a:xfrm>
            <a:off x="4813302" y="4283075"/>
            <a:ext cx="1994805" cy="11684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6C03288-2080-3D46-873D-1AF8B78F052D}"/>
              </a:ext>
            </a:extLst>
          </p:cNvPr>
          <p:cNvCxnSpPr>
            <a:cxnSpLocks/>
          </p:cNvCxnSpPr>
          <p:nvPr/>
        </p:nvCxnSpPr>
        <p:spPr>
          <a:xfrm>
            <a:off x="4816477" y="4248150"/>
            <a:ext cx="1991630" cy="100647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13653-2048-CF4D-93C4-9834ED077921}"/>
              </a:ext>
            </a:extLst>
          </p:cNvPr>
          <p:cNvCxnSpPr>
            <a:cxnSpLocks/>
          </p:cNvCxnSpPr>
          <p:nvPr/>
        </p:nvCxnSpPr>
        <p:spPr>
          <a:xfrm>
            <a:off x="4813302" y="4203700"/>
            <a:ext cx="1994805" cy="85339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9F31E37-6E63-DC4A-A74C-4DEC03E77076}"/>
              </a:ext>
            </a:extLst>
          </p:cNvPr>
          <p:cNvCxnSpPr>
            <a:cxnSpLocks/>
          </p:cNvCxnSpPr>
          <p:nvPr/>
        </p:nvCxnSpPr>
        <p:spPr>
          <a:xfrm>
            <a:off x="4813302" y="4137025"/>
            <a:ext cx="1994805" cy="56764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D9829AC-DF62-C646-986E-DF83A53ED83F}"/>
              </a:ext>
            </a:extLst>
          </p:cNvPr>
          <p:cNvCxnSpPr>
            <a:cxnSpLocks/>
          </p:cNvCxnSpPr>
          <p:nvPr/>
        </p:nvCxnSpPr>
        <p:spPr>
          <a:xfrm>
            <a:off x="4813302" y="4105275"/>
            <a:ext cx="1994805" cy="39528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C28BAD-1BEC-2D49-AD2A-950CBE60CB29}"/>
              </a:ext>
            </a:extLst>
          </p:cNvPr>
          <p:cNvCxnSpPr>
            <a:cxnSpLocks/>
          </p:cNvCxnSpPr>
          <p:nvPr/>
        </p:nvCxnSpPr>
        <p:spPr>
          <a:xfrm>
            <a:off x="4813302" y="4060825"/>
            <a:ext cx="1994805" cy="2500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B1A7705-5054-DB46-8A5F-DCDC56694E97}"/>
              </a:ext>
            </a:extLst>
          </p:cNvPr>
          <p:cNvCxnSpPr>
            <a:cxnSpLocks/>
          </p:cNvCxnSpPr>
          <p:nvPr/>
        </p:nvCxnSpPr>
        <p:spPr>
          <a:xfrm>
            <a:off x="4813302" y="4019550"/>
            <a:ext cx="1994805" cy="9882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F3F5D8A-7021-4648-9B2A-BC6CA404C7A5}"/>
              </a:ext>
            </a:extLst>
          </p:cNvPr>
          <p:cNvCxnSpPr>
            <a:cxnSpLocks/>
          </p:cNvCxnSpPr>
          <p:nvPr/>
        </p:nvCxnSpPr>
        <p:spPr>
          <a:xfrm flipV="1">
            <a:off x="4813302" y="3939495"/>
            <a:ext cx="1994805" cy="4830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DAD71C8-F679-F94C-BA8B-427905F44AD9}"/>
              </a:ext>
            </a:extLst>
          </p:cNvPr>
          <p:cNvCxnSpPr>
            <a:cxnSpLocks/>
          </p:cNvCxnSpPr>
          <p:nvPr/>
        </p:nvCxnSpPr>
        <p:spPr>
          <a:xfrm flipV="1">
            <a:off x="4810127" y="3749675"/>
            <a:ext cx="1997980" cy="19685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9DE093B-DB5A-2743-A98E-8C689F0038A2}"/>
              </a:ext>
            </a:extLst>
          </p:cNvPr>
          <p:cNvCxnSpPr>
            <a:cxnSpLocks/>
          </p:cNvCxnSpPr>
          <p:nvPr/>
        </p:nvCxnSpPr>
        <p:spPr>
          <a:xfrm flipV="1">
            <a:off x="4810127" y="2051050"/>
            <a:ext cx="1997980" cy="156210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BAA4F29-602C-CC47-9F36-0B41B171D452}"/>
              </a:ext>
            </a:extLst>
          </p:cNvPr>
          <p:cNvCxnSpPr>
            <a:cxnSpLocks/>
          </p:cNvCxnSpPr>
          <p:nvPr/>
        </p:nvCxnSpPr>
        <p:spPr>
          <a:xfrm flipV="1">
            <a:off x="4813302" y="1860551"/>
            <a:ext cx="1994805" cy="172085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DEE9E13-4500-5B4A-B207-E5F3AFE363BB}"/>
              </a:ext>
            </a:extLst>
          </p:cNvPr>
          <p:cNvCxnSpPr>
            <a:cxnSpLocks/>
          </p:cNvCxnSpPr>
          <p:nvPr/>
        </p:nvCxnSpPr>
        <p:spPr>
          <a:xfrm flipV="1">
            <a:off x="4813302" y="2240189"/>
            <a:ext cx="1994805" cy="141423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68FFF9E-F1C3-9348-BD66-24A73DB7C9C9}"/>
              </a:ext>
            </a:extLst>
          </p:cNvPr>
          <p:cNvCxnSpPr>
            <a:cxnSpLocks/>
          </p:cNvCxnSpPr>
          <p:nvPr/>
        </p:nvCxnSpPr>
        <p:spPr>
          <a:xfrm flipV="1">
            <a:off x="4816477" y="2433410"/>
            <a:ext cx="1991630" cy="125911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2AB7EAA-4330-4048-95F8-B0A6EE9AC2E1}"/>
              </a:ext>
            </a:extLst>
          </p:cNvPr>
          <p:cNvCxnSpPr>
            <a:cxnSpLocks/>
          </p:cNvCxnSpPr>
          <p:nvPr/>
        </p:nvCxnSpPr>
        <p:spPr>
          <a:xfrm>
            <a:off x="1469131" y="1860551"/>
            <a:ext cx="2007494" cy="172085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D8CE041-3AE3-6340-990F-79C7FA143DB0}"/>
              </a:ext>
            </a:extLst>
          </p:cNvPr>
          <p:cNvCxnSpPr>
            <a:cxnSpLocks/>
          </p:cNvCxnSpPr>
          <p:nvPr/>
        </p:nvCxnSpPr>
        <p:spPr>
          <a:xfrm>
            <a:off x="1469131" y="2051050"/>
            <a:ext cx="2001144" cy="155892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C58035C-D6A1-4542-810C-AC13CF2519BD}"/>
              </a:ext>
            </a:extLst>
          </p:cNvPr>
          <p:cNvCxnSpPr>
            <a:cxnSpLocks/>
          </p:cNvCxnSpPr>
          <p:nvPr/>
        </p:nvCxnSpPr>
        <p:spPr>
          <a:xfrm>
            <a:off x="1469131" y="3188843"/>
            <a:ext cx="1997969" cy="64973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388C880-6E35-AD4E-B963-92EB5331A14D}"/>
              </a:ext>
            </a:extLst>
          </p:cNvPr>
          <p:cNvCxnSpPr>
            <a:cxnSpLocks/>
          </p:cNvCxnSpPr>
          <p:nvPr/>
        </p:nvCxnSpPr>
        <p:spPr>
          <a:xfrm>
            <a:off x="1497694" y="3749567"/>
            <a:ext cx="1969406" cy="19378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1B202C8-D09A-DB48-A25F-52C808157507}"/>
              </a:ext>
            </a:extLst>
          </p:cNvPr>
          <p:cNvCxnSpPr>
            <a:cxnSpLocks/>
          </p:cNvCxnSpPr>
          <p:nvPr/>
        </p:nvCxnSpPr>
        <p:spPr>
          <a:xfrm>
            <a:off x="1497694" y="3932011"/>
            <a:ext cx="1975756" cy="526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91628DE-A709-6149-8B05-3BCBB4CBEA4D}"/>
              </a:ext>
            </a:extLst>
          </p:cNvPr>
          <p:cNvCxnSpPr>
            <a:cxnSpLocks/>
          </p:cNvCxnSpPr>
          <p:nvPr/>
        </p:nvCxnSpPr>
        <p:spPr>
          <a:xfrm flipV="1">
            <a:off x="1462781" y="4019552"/>
            <a:ext cx="2010669" cy="9292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7398A8C-E6C4-CC4A-A491-302A48D61DD6}"/>
              </a:ext>
            </a:extLst>
          </p:cNvPr>
          <p:cNvCxnSpPr>
            <a:cxnSpLocks/>
          </p:cNvCxnSpPr>
          <p:nvPr/>
        </p:nvCxnSpPr>
        <p:spPr>
          <a:xfrm flipV="1">
            <a:off x="1469131" y="4060828"/>
            <a:ext cx="2013844" cy="25002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909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46B7DAA-E979-A642-BE47-BA2E3288748D}" vid="{51F49842-1B89-9142-AE8A-EF62EE9679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Theme1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Burnett</dc:creator>
  <cp:lastModifiedBy>David Burnett</cp:lastModifiedBy>
  <cp:revision>12</cp:revision>
  <cp:lastPrinted>2021-07-23T16:22:24Z</cp:lastPrinted>
  <dcterms:created xsi:type="dcterms:W3CDTF">2021-07-23T15:31:19Z</dcterms:created>
  <dcterms:modified xsi:type="dcterms:W3CDTF">2021-07-23T16:25:07Z</dcterms:modified>
</cp:coreProperties>
</file>