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C602-A0A8-0945-B2BB-F06777F5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8053E-814C-AC42-A3D1-8F4FE680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1C7F-9990-E94C-85F6-8C5FCFE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9F3F-C9F7-E64E-96B2-FDF18650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D2D0-B03F-A441-B989-03F42E6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3366-2CD0-324C-86C4-ECF578F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16EB2-F8B0-D14F-965A-FB087404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F676-69D0-1648-B543-08BA3A9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5B87-FF82-1442-B798-9B239A4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DB8F-AACA-034F-B9ED-23B5867A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2472B-70D6-374F-9D55-D7546230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AB00-8CC8-4340-920C-1A5FC183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0331-B726-CF45-9183-4DB432D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F714-06B6-6148-8B3B-E6C90964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2ADD-0F90-0441-AE80-80BE3CC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73FB-2E3C-064E-9A8C-F6292905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D988-70F3-0941-899B-86A4DC13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5781-A9C3-D44C-9A2D-8FCFDEA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866E-8784-FD42-98FB-402FEEE3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A35C-E194-694D-AA5C-5567BF5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EE5A-992E-FF40-A114-7431A419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4B8B-AC73-D34D-907B-F08FE8F9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7EE-600D-AB48-84F9-B365BBAF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3AB1-9ABE-D346-A8F0-E39C3AB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1B23-BC5F-5041-8A5E-E3966F1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2C66-454B-5044-A999-EA566E09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B1AB-EE97-CE46-B1B3-969773E7C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4B24-F8DD-114C-A3F1-572623FD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9749-37FC-8C4F-933D-B2E6E083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513E-3636-BA42-8CF9-8D092886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3DF7-13B5-924C-81B9-D65065D9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99C1-4C76-E54C-9172-5EE91318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3B1F-038A-5C4F-8E75-FB582428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E10D0-EA70-EF4F-AE35-A9ADA18D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A7096-641C-B14D-8B57-37C2BAD67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B7605-1A41-F443-BCDD-96690BAD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2DC92-DD7C-C44D-BE38-893EEA5A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FA6EF-4F20-564F-9FCC-6A3E456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5EBB2-5597-D24E-912E-321918F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45A4-B676-E649-AC05-A09B51D6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8A1C8-AF8C-0146-94CC-3845EC8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95307-E8C4-2447-B1A3-72717116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89F2E-556C-8F4C-9AED-72A8B9BC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D8FAE-DC5A-064B-9C4C-AE346A3C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51B0-AEBA-9E44-BE58-54304959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6332-FA67-3F40-AC68-767D5842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9593-3483-8F40-9F7D-30824C6E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8BA8-00B0-6745-B09A-7496A2CB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1444-4498-AA4E-9DE2-A985FB730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1FD07-42E3-BB4C-BF51-EF2E8847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F00B-9462-3E41-BF30-5CA75D1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7BE9A-B731-2C47-94FA-8CF3F7D2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0F08-74BC-B248-85F0-1BF2145F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BF3E1-2356-724E-824D-733F2584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A0BE-54DD-BF47-8D04-3A3694BE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BE5E-B9CD-644E-990F-B4999FC6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61-5BBF-8F44-AC03-9764973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5C3EA-340D-D046-BF10-67EE72FE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4DAE4-308F-0C40-8A4E-D25355E4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97E9-6232-9E40-9BBA-02B1F30F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D12D-E0A1-7047-9FF0-598C9E5E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C11F-ED47-6F45-8D94-6ED70D167ED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CA2E-48C4-5B47-A360-3F782F923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FBE8-E2B4-654A-9624-5206A7A9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B1C48-3971-1F4A-AF0E-F07AF0B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4F57C-435F-EE49-8E42-4A3FFBB4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Large 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C1195-27EE-8A4A-9E90-5B762E481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Summary of Suggested Changes</a:t>
            </a:r>
          </a:p>
        </p:txBody>
      </p:sp>
    </p:spTree>
    <p:extLst>
      <p:ext uri="{BB962C8B-B14F-4D97-AF65-F5344CB8AC3E}">
        <p14:creationId xmlns:p14="http://schemas.microsoft.com/office/powerpoint/2010/main" val="186231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7C71D-B3B7-EC4B-9F98-9BC69D7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/>
              <a:t>Dimensions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, black&#10;&#10;Description automatically generated">
            <a:extLst>
              <a:ext uri="{FF2B5EF4-FFF2-40B4-BE49-F238E27FC236}">
                <a16:creationId xmlns:a16="http://schemas.microsoft.com/office/drawing/2014/main" id="{0BB295B7-E3DA-9544-8675-684120355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41C2-3872-164B-BA67-914FD23C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/>
              <a:t>46.1 mm x 72.9 mm</a:t>
            </a:r>
          </a:p>
          <a:p>
            <a:r>
              <a:rPr lang="en-US" sz="2000"/>
              <a:t>4 holes for M3 screws</a:t>
            </a:r>
          </a:p>
          <a:p>
            <a:r>
              <a:rPr lang="en-US" sz="2000"/>
              <a:t>Vias for testing</a:t>
            </a:r>
          </a:p>
          <a:p>
            <a:r>
              <a:rPr lang="en-US" sz="2000"/>
              <a:t>Development Region</a:t>
            </a:r>
          </a:p>
        </p:txBody>
      </p:sp>
    </p:spTree>
    <p:extLst>
      <p:ext uri="{BB962C8B-B14F-4D97-AF65-F5344CB8AC3E}">
        <p14:creationId xmlns:p14="http://schemas.microsoft.com/office/powerpoint/2010/main" val="35523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016C0-FB6C-B24C-AA2C-ED5C7D4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Major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electronics, black&#10;&#10;Description automatically generated">
            <a:extLst>
              <a:ext uri="{FF2B5EF4-FFF2-40B4-BE49-F238E27FC236}">
                <a16:creationId xmlns:a16="http://schemas.microsoft.com/office/drawing/2014/main" id="{C5A28756-16D5-CA46-81DE-3162F772C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61C2-ACEF-0042-A8BE-074D7153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/>
              <a:t>IMU</a:t>
            </a:r>
          </a:p>
          <a:p>
            <a:pPr lvl="1"/>
            <a:r>
              <a:rPr lang="en-US" sz="2000"/>
              <a:t>ICM-20948</a:t>
            </a:r>
          </a:p>
          <a:p>
            <a:pPr lvl="1"/>
            <a:r>
              <a:rPr lang="en-US" sz="2000"/>
              <a:t>SPI</a:t>
            </a:r>
          </a:p>
          <a:p>
            <a:r>
              <a:rPr lang="en-US" sz="2000"/>
              <a:t>Level Shifters</a:t>
            </a:r>
          </a:p>
          <a:p>
            <a:r>
              <a:rPr lang="en-US" sz="2000"/>
              <a:t>Antennas</a:t>
            </a:r>
          </a:p>
          <a:p>
            <a:pPr lvl="1"/>
            <a:r>
              <a:rPr lang="en-US" sz="2000"/>
              <a:t>SMA</a:t>
            </a:r>
          </a:p>
          <a:p>
            <a:pPr lvl="1"/>
            <a:r>
              <a:rPr lang="en-US" sz="2000"/>
              <a:t>Chip</a:t>
            </a:r>
          </a:p>
          <a:p>
            <a:pPr lvl="2"/>
            <a:r>
              <a:rPr lang="en-US" dirty="0"/>
              <a:t>2450AT42B100E</a:t>
            </a:r>
          </a:p>
          <a:p>
            <a:pPr lvl="0"/>
            <a:r>
              <a:rPr lang="en-US" sz="2000"/>
              <a:t>USB</a:t>
            </a:r>
          </a:p>
          <a:p>
            <a:pPr marL="1111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32A46-F451-E641-A6A3-40672AA4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Pin 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electronics, black&#10;&#10;Description automatically generated">
            <a:extLst>
              <a:ext uri="{FF2B5EF4-FFF2-40B4-BE49-F238E27FC236}">
                <a16:creationId xmlns:a16="http://schemas.microsoft.com/office/drawing/2014/main" id="{93FE7F13-8FA1-2A4E-9A8E-3C30E0A79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CB2F-7436-D043-9D2F-114F03D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1843314"/>
            <a:ext cx="6422848" cy="4731657"/>
          </a:xfrm>
        </p:spPr>
        <p:txBody>
          <a:bodyPr>
            <a:normAutofit/>
          </a:bodyPr>
          <a:lstStyle/>
          <a:p>
            <a:r>
              <a:rPr lang="en-US" sz="1200" dirty="0"/>
              <a:t>Teensy</a:t>
            </a:r>
          </a:p>
          <a:p>
            <a:r>
              <a:rPr lang="en-US" sz="1200" dirty="0"/>
              <a:t>Exterior Voltage sources</a:t>
            </a:r>
          </a:p>
          <a:p>
            <a:pPr lvl="1"/>
            <a:r>
              <a:rPr lang="en-US" sz="1200" dirty="0"/>
              <a:t>VDDD, VDDIO, VBAT, VIN</a:t>
            </a:r>
          </a:p>
          <a:p>
            <a:r>
              <a:rPr lang="en-US" sz="1200" dirty="0"/>
              <a:t>Boot Source Select</a:t>
            </a:r>
          </a:p>
          <a:p>
            <a:pPr lvl="1"/>
            <a:r>
              <a:rPr lang="en-US" sz="1200" dirty="0"/>
              <a:t>Can tie to VDDD</a:t>
            </a:r>
          </a:p>
          <a:p>
            <a:r>
              <a:rPr lang="en-US" sz="1200" dirty="0"/>
              <a:t>Current measurement</a:t>
            </a:r>
          </a:p>
          <a:p>
            <a:pPr lvl="1"/>
            <a:r>
              <a:rPr lang="en-US" sz="1200" dirty="0"/>
              <a:t>VDDD, VDDIO, VBAT</a:t>
            </a:r>
          </a:p>
          <a:p>
            <a:r>
              <a:rPr lang="en-US" sz="1200" dirty="0"/>
              <a:t>VIN Select</a:t>
            </a:r>
          </a:p>
          <a:p>
            <a:pPr lvl="1"/>
            <a:r>
              <a:rPr lang="en-US" sz="1200" dirty="0"/>
              <a:t>Teensy vs USB</a:t>
            </a:r>
          </a:p>
          <a:p>
            <a:r>
              <a:rPr lang="en-US" sz="1200" dirty="0"/>
              <a:t>VDDD Select</a:t>
            </a:r>
          </a:p>
          <a:p>
            <a:pPr lvl="1"/>
            <a:r>
              <a:rPr lang="en-US" sz="1200" dirty="0"/>
              <a:t>1V vs VBAT</a:t>
            </a:r>
          </a:p>
          <a:p>
            <a:r>
              <a:rPr lang="en-US" sz="1200" dirty="0"/>
              <a:t>VDDIO Select</a:t>
            </a:r>
          </a:p>
          <a:p>
            <a:pPr lvl="1"/>
            <a:r>
              <a:rPr lang="en-US" sz="1200" dirty="0"/>
              <a:t>1.8V vs VIN vs VBAT</a:t>
            </a:r>
          </a:p>
          <a:p>
            <a:r>
              <a:rPr lang="en-US" sz="1200" dirty="0"/>
              <a:t>Rx/Tx</a:t>
            </a:r>
          </a:p>
          <a:p>
            <a:pPr lvl="1"/>
            <a:r>
              <a:rPr lang="en-US" sz="1200" dirty="0"/>
              <a:t>USB vs Teensy</a:t>
            </a:r>
          </a:p>
          <a:p>
            <a:r>
              <a:rPr lang="en-US" sz="1200" dirty="0"/>
              <a:t>Lighthouse</a:t>
            </a:r>
          </a:p>
          <a:p>
            <a:r>
              <a:rPr lang="en-US" sz="1200" dirty="0"/>
              <a:t>ADC</a:t>
            </a:r>
          </a:p>
          <a:p>
            <a:pPr lvl="1"/>
            <a:r>
              <a:rPr lang="en-US" sz="1200" dirty="0"/>
              <a:t>Input and LDO Output</a:t>
            </a:r>
          </a:p>
        </p:txBody>
      </p:sp>
    </p:spTree>
    <p:extLst>
      <p:ext uri="{BB962C8B-B14F-4D97-AF65-F5344CB8AC3E}">
        <p14:creationId xmlns:p14="http://schemas.microsoft.com/office/powerpoint/2010/main" val="4281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ED2AD-D953-184E-AA3B-5499EA1C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Changes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electronics, black&#10;&#10;Description automatically generated">
            <a:extLst>
              <a:ext uri="{FF2B5EF4-FFF2-40B4-BE49-F238E27FC236}">
                <a16:creationId xmlns:a16="http://schemas.microsoft.com/office/drawing/2014/main" id="{FD7F1004-8BC6-D342-8108-D474902E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2DFA-EB7A-434D-B805-C4913BAD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1600"/>
              <a:t>No more I2C for IMU</a:t>
            </a:r>
          </a:p>
          <a:p>
            <a:r>
              <a:rPr lang="en-US" sz="1600"/>
              <a:t>Swapped GPIO12/13 for IMU</a:t>
            </a:r>
          </a:p>
          <a:p>
            <a:r>
              <a:rPr lang="en-US" sz="1600"/>
              <a:t>Modified scum schematic ALWAYS_ON_LDO</a:t>
            </a:r>
          </a:p>
          <a:p>
            <a:r>
              <a:rPr lang="en-US" sz="1600"/>
              <a:t>Better labeling</a:t>
            </a:r>
          </a:p>
          <a:p>
            <a:r>
              <a:rPr lang="en-US" sz="1600"/>
              <a:t>Through-hole antenna</a:t>
            </a:r>
          </a:p>
          <a:p>
            <a:r>
              <a:rPr lang="en-US" sz="1600"/>
              <a:t>Swap Tx level shifter direction</a:t>
            </a:r>
          </a:p>
          <a:p>
            <a:r>
              <a:rPr lang="en-US" sz="1600"/>
              <a:t>Lighthouse localization pin headers</a:t>
            </a:r>
          </a:p>
          <a:p>
            <a:r>
              <a:rPr lang="en-US" sz="1600"/>
              <a:t>Access to ADC pins</a:t>
            </a:r>
          </a:p>
          <a:p>
            <a:r>
              <a:rPr lang="en-US" sz="1600"/>
              <a:t>External VIN</a:t>
            </a:r>
          </a:p>
          <a:p>
            <a:r>
              <a:rPr lang="en-US" sz="1600"/>
              <a:t>Current measurement</a:t>
            </a:r>
          </a:p>
          <a:p>
            <a:r>
              <a:rPr lang="en-US" sz="1600"/>
              <a:t>Changed schematic labels of Teensy header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4631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Large Board </vt:lpstr>
      <vt:lpstr>Dimensions</vt:lpstr>
      <vt:lpstr>Major Components</vt:lpstr>
      <vt:lpstr>Pin Headers</vt:lpstr>
      <vt:lpstr>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Board </dc:title>
  <dc:creator>josh alexander</dc:creator>
  <cp:lastModifiedBy>josh alexander</cp:lastModifiedBy>
  <cp:revision>5</cp:revision>
  <dcterms:created xsi:type="dcterms:W3CDTF">2021-04-13T22:55:30Z</dcterms:created>
  <dcterms:modified xsi:type="dcterms:W3CDTF">2021-04-13T23:47:53Z</dcterms:modified>
</cp:coreProperties>
</file>