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7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0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15F7-000F-4B7A-A68F-1FD32D3C63AD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722376"/>
            <a:ext cx="5467350" cy="5486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785902" y="1512453"/>
            <a:ext cx="1589460" cy="14192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812184" y="1768999"/>
            <a:ext cx="1589460" cy="1250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812184" y="2052541"/>
            <a:ext cx="1601617" cy="10303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85902" y="2391825"/>
            <a:ext cx="1627899" cy="8054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12184" y="2671422"/>
            <a:ext cx="1589460" cy="6164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812184" y="2996797"/>
            <a:ext cx="1563178" cy="3682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12184" y="3307984"/>
            <a:ext cx="1589460" cy="1479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85902" y="3546686"/>
            <a:ext cx="1589460" cy="510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2184" y="3637485"/>
            <a:ext cx="1563178" cy="2897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85902" y="3728286"/>
            <a:ext cx="1627899" cy="493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12184" y="3799827"/>
            <a:ext cx="1601617" cy="7347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85902" y="3896125"/>
            <a:ext cx="1589460" cy="917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12184" y="3956700"/>
            <a:ext cx="1563178" cy="11412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85902" y="4058464"/>
            <a:ext cx="1589460" cy="1351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47463" y="4156992"/>
            <a:ext cx="1307576" cy="15181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38226" y="4144572"/>
            <a:ext cx="1102569" cy="15305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28988" y="4141446"/>
            <a:ext cx="927993" cy="15427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48617" y="4141446"/>
            <a:ext cx="683358" cy="15336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63732" y="4141446"/>
            <a:ext cx="500485" cy="15427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67962" y="4141446"/>
            <a:ext cx="275156" cy="15244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89773" y="4141446"/>
            <a:ext cx="70137" cy="1546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964665" y="4150801"/>
            <a:ext cx="148231" cy="1524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62721" y="4150801"/>
            <a:ext cx="654405" cy="1524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074329" y="4141446"/>
            <a:ext cx="855490" cy="1521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771725" y="4150801"/>
            <a:ext cx="890336" cy="1524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507458" y="4141446"/>
            <a:ext cx="1076288" cy="151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187135" y="4150801"/>
            <a:ext cx="1317802" cy="1504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57375" y="4058464"/>
            <a:ext cx="1570667" cy="10394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7375" y="3981388"/>
            <a:ext cx="1578718" cy="8321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57375" y="3728286"/>
            <a:ext cx="1555153" cy="493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858248" y="1498803"/>
            <a:ext cx="1569792" cy="13390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872890" y="1814815"/>
            <a:ext cx="1539635" cy="11153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872890" y="2391825"/>
            <a:ext cx="1554278" cy="8960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57375" y="3007249"/>
            <a:ext cx="1578718" cy="479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842732" y="3332035"/>
            <a:ext cx="1593360" cy="208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834450" y="3606292"/>
            <a:ext cx="1584307" cy="296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1147092" y="1187669"/>
            <a:ext cx="1357843" cy="15910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1721840" y="1187669"/>
            <a:ext cx="1057298" cy="15816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074328" y="1212350"/>
            <a:ext cx="783292" cy="15616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638226" y="1212350"/>
            <a:ext cx="1410257" cy="1551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448616" y="1218834"/>
            <a:ext cx="993342" cy="15598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363729" y="1212350"/>
            <a:ext cx="785178" cy="15544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297911" y="1182833"/>
            <a:ext cx="270724" cy="1589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2978023" y="1182833"/>
            <a:ext cx="220660" cy="15899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658943" y="1159340"/>
            <a:ext cx="453308" cy="16280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28" y="1428996"/>
            <a:ext cx="4116388" cy="41163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86750" y="84950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Die orientation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3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>UCBerkeley EECS Dept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Lee</dc:creator>
  <cp:lastModifiedBy>Lydia Lee</cp:lastModifiedBy>
  <cp:revision>6</cp:revision>
  <dcterms:created xsi:type="dcterms:W3CDTF">2023-03-01T18:19:35Z</dcterms:created>
  <dcterms:modified xsi:type="dcterms:W3CDTF">2023-03-14T16:09:58Z</dcterms:modified>
</cp:coreProperties>
</file>