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50" d="100"/>
          <a:sy n="50" d="100"/>
        </p:scale>
        <p:origin x="1221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15F7-000F-4B7A-A68F-1FD32D3C63AD}" type="datetimeFigureOut">
              <a:rPr lang="en-US" smtClean="0"/>
              <a:t>2023-03-01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C8B7-A4BA-40AD-BCA2-6447E816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1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15F7-000F-4B7A-A68F-1FD32D3C63AD}" type="datetimeFigureOut">
              <a:rPr lang="en-US" smtClean="0"/>
              <a:t>2023-03-01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C8B7-A4BA-40AD-BCA2-6447E816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15F7-000F-4B7A-A68F-1FD32D3C63AD}" type="datetimeFigureOut">
              <a:rPr lang="en-US" smtClean="0"/>
              <a:t>2023-03-01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C8B7-A4BA-40AD-BCA2-6447E816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3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15F7-000F-4B7A-A68F-1FD32D3C63AD}" type="datetimeFigureOut">
              <a:rPr lang="en-US" smtClean="0"/>
              <a:t>2023-03-01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C8B7-A4BA-40AD-BCA2-6447E816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15F7-000F-4B7A-A68F-1FD32D3C63AD}" type="datetimeFigureOut">
              <a:rPr lang="en-US" smtClean="0"/>
              <a:t>2023-03-01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C8B7-A4BA-40AD-BCA2-6447E816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1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15F7-000F-4B7A-A68F-1FD32D3C63AD}" type="datetimeFigureOut">
              <a:rPr lang="en-US" smtClean="0"/>
              <a:t>2023-03-01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C8B7-A4BA-40AD-BCA2-6447E816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1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15F7-000F-4B7A-A68F-1FD32D3C63AD}" type="datetimeFigureOut">
              <a:rPr lang="en-US" smtClean="0"/>
              <a:t>2023-03-01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C8B7-A4BA-40AD-BCA2-6447E816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6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15F7-000F-4B7A-A68F-1FD32D3C63AD}" type="datetimeFigureOut">
              <a:rPr lang="en-US" smtClean="0"/>
              <a:t>2023-03-01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C8B7-A4BA-40AD-BCA2-6447E816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0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15F7-000F-4B7A-A68F-1FD32D3C63AD}" type="datetimeFigureOut">
              <a:rPr lang="en-US" smtClean="0"/>
              <a:t>2023-03-01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C8B7-A4BA-40AD-BCA2-6447E816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9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15F7-000F-4B7A-A68F-1FD32D3C63AD}" type="datetimeFigureOut">
              <a:rPr lang="en-US" smtClean="0"/>
              <a:t>2023-03-01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C8B7-A4BA-40AD-BCA2-6447E816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0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15F7-000F-4B7A-A68F-1FD32D3C63AD}" type="datetimeFigureOut">
              <a:rPr lang="en-US" smtClean="0"/>
              <a:t>2023-03-01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C8B7-A4BA-40AD-BCA2-6447E816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15F7-000F-4B7A-A68F-1FD32D3C63AD}" type="datetimeFigureOut">
              <a:rPr lang="en-US" smtClean="0"/>
              <a:t>2023-03-01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8C8B7-A4BA-40AD-BCA2-6447E816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3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357948" y="685800"/>
            <a:ext cx="5476106" cy="5486398"/>
            <a:chOff x="2310871" y="390673"/>
            <a:chExt cx="4070879" cy="407853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0871" y="390673"/>
              <a:ext cx="4070879" cy="4078531"/>
            </a:xfrm>
            <a:prstGeom prst="rect">
              <a:avLst/>
            </a:prstGeom>
            <a:ln w="28575">
              <a:noFill/>
            </a:ln>
          </p:spPr>
        </p:pic>
        <p:cxnSp>
          <p:nvCxnSpPr>
            <p:cNvPr id="6" name="Straight Connector 5"/>
            <p:cNvCxnSpPr/>
            <p:nvPr/>
          </p:nvCxnSpPr>
          <p:spPr>
            <a:xfrm flipV="1">
              <a:off x="4838212" y="976874"/>
              <a:ext cx="1181588" cy="10550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4857750" y="1167588"/>
              <a:ext cx="1181588" cy="9293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857750" y="1378370"/>
              <a:ext cx="1190625" cy="7659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4838212" y="1630591"/>
              <a:ext cx="1210163" cy="59874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857750" y="1838440"/>
              <a:ext cx="1181588" cy="4582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857750" y="2080321"/>
              <a:ext cx="1162050" cy="2737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4857750" y="2311654"/>
              <a:ext cx="1181588" cy="1099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38212" y="2489103"/>
              <a:ext cx="1181588" cy="379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857750" y="2556602"/>
              <a:ext cx="1162050" cy="21538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838212" y="2624102"/>
              <a:ext cx="1210163" cy="3672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57750" y="2677285"/>
              <a:ext cx="1190625" cy="5461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838212" y="2748871"/>
              <a:ext cx="1181588" cy="6820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857750" y="2793903"/>
              <a:ext cx="1162050" cy="84839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38212" y="2869553"/>
              <a:ext cx="1181588" cy="100458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809637" y="2942798"/>
              <a:ext cx="972038" cy="11285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28431" y="2933565"/>
              <a:ext cx="819638" cy="113781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647225" y="2931241"/>
              <a:ext cx="689860" cy="11468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587478" y="2931241"/>
              <a:ext cx="508001" cy="114013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24375" y="2931241"/>
              <a:ext cx="372055" cy="11468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453181" y="2931241"/>
              <a:ext cx="204548" cy="113322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395056" y="2931241"/>
              <a:ext cx="52139" cy="114933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227713" y="2938196"/>
              <a:ext cx="110193" cy="11331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780234" y="2938196"/>
              <a:ext cx="486478" cy="11331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565847" y="2931241"/>
              <a:ext cx="635962" cy="11309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3340894" y="2938196"/>
              <a:ext cx="661866" cy="11331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144441" y="2931241"/>
              <a:ext cx="800101" cy="11257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2906316" y="2938196"/>
              <a:ext cx="979640" cy="111877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2661176" y="2869553"/>
              <a:ext cx="1167617" cy="77274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2661176" y="2812256"/>
              <a:ext cx="1173602" cy="61864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2661176" y="2624102"/>
              <a:ext cx="1156084" cy="3672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2661825" y="966728"/>
              <a:ext cx="1166967" cy="99542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2672710" y="1201647"/>
              <a:ext cx="1144548" cy="8291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2672710" y="1630591"/>
              <a:ext cx="1155434" cy="6661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2661176" y="2088091"/>
              <a:ext cx="1173602" cy="3567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2650291" y="2329533"/>
              <a:ext cx="1184487" cy="15533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2644135" y="2533413"/>
              <a:ext cx="1177758" cy="2204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2876550" y="735434"/>
              <a:ext cx="1009406" cy="118275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3303812" y="735434"/>
              <a:ext cx="785984" cy="117575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3565847" y="753782"/>
              <a:ext cx="582291" cy="116091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728432" y="753782"/>
              <a:ext cx="1048371" cy="11532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4587478" y="758602"/>
              <a:ext cx="738441" cy="11595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4524375" y="753782"/>
              <a:ext cx="583694" cy="11555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475448" y="731839"/>
              <a:ext cx="201253" cy="11819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4237647" y="731839"/>
              <a:ext cx="164036" cy="118198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4000442" y="714375"/>
              <a:ext cx="336984" cy="12102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3489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UCBerkeley EECS Dept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Lee</dc:creator>
  <cp:lastModifiedBy>Lydia Lee</cp:lastModifiedBy>
  <cp:revision>2</cp:revision>
  <dcterms:created xsi:type="dcterms:W3CDTF">2023-03-01T18:19:35Z</dcterms:created>
  <dcterms:modified xsi:type="dcterms:W3CDTF">2023-03-01T18:20:50Z</dcterms:modified>
</cp:coreProperties>
</file>