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843" y="3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BCF4-4E63-4EAF-856D-28797AF9F72B}" type="datetimeFigureOut">
              <a:rPr lang="en-US" smtClean="0"/>
              <a:t>2021-10-15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A3E3-2A5F-4BAF-A4CA-38C4565B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1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BCF4-4E63-4EAF-856D-28797AF9F72B}" type="datetimeFigureOut">
              <a:rPr lang="en-US" smtClean="0"/>
              <a:t>2021-10-15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A3E3-2A5F-4BAF-A4CA-38C4565B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4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BCF4-4E63-4EAF-856D-28797AF9F72B}" type="datetimeFigureOut">
              <a:rPr lang="en-US" smtClean="0"/>
              <a:t>2021-10-15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A3E3-2A5F-4BAF-A4CA-38C4565B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BCF4-4E63-4EAF-856D-28797AF9F72B}" type="datetimeFigureOut">
              <a:rPr lang="en-US" smtClean="0"/>
              <a:t>2021-10-15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A3E3-2A5F-4BAF-A4CA-38C4565B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0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BCF4-4E63-4EAF-856D-28797AF9F72B}" type="datetimeFigureOut">
              <a:rPr lang="en-US" smtClean="0"/>
              <a:t>2021-10-15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A3E3-2A5F-4BAF-A4CA-38C4565B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1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BCF4-4E63-4EAF-856D-28797AF9F72B}" type="datetimeFigureOut">
              <a:rPr lang="en-US" smtClean="0"/>
              <a:t>2021-10-15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A3E3-2A5F-4BAF-A4CA-38C4565B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1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BCF4-4E63-4EAF-856D-28797AF9F72B}" type="datetimeFigureOut">
              <a:rPr lang="en-US" smtClean="0"/>
              <a:t>2021-10-15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A3E3-2A5F-4BAF-A4CA-38C4565B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8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BCF4-4E63-4EAF-856D-28797AF9F72B}" type="datetimeFigureOut">
              <a:rPr lang="en-US" smtClean="0"/>
              <a:t>2021-10-15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A3E3-2A5F-4BAF-A4CA-38C4565B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9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BCF4-4E63-4EAF-856D-28797AF9F72B}" type="datetimeFigureOut">
              <a:rPr lang="en-US" smtClean="0"/>
              <a:t>2021-10-15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A3E3-2A5F-4BAF-A4CA-38C4565B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BCF4-4E63-4EAF-856D-28797AF9F72B}" type="datetimeFigureOut">
              <a:rPr lang="en-US" smtClean="0"/>
              <a:t>2021-10-15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A3E3-2A5F-4BAF-A4CA-38C4565B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8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BCF4-4E63-4EAF-856D-28797AF9F72B}" type="datetimeFigureOut">
              <a:rPr lang="en-US" smtClean="0"/>
              <a:t>2021-10-15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A3E3-2A5F-4BAF-A4CA-38C4565B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6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EBCF4-4E63-4EAF-856D-28797AF9F72B}" type="datetimeFigureOut">
              <a:rPr lang="en-US" smtClean="0"/>
              <a:t>2021-10-15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1A3E3-2A5F-4BAF-A4CA-38C4565B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-14288"/>
            <a:ext cx="7372350" cy="6886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915" y="2381061"/>
            <a:ext cx="2087705" cy="209587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 flipV="1">
            <a:off x="2056607" y="1415654"/>
            <a:ext cx="2007393" cy="15307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2056607" y="1847850"/>
            <a:ext cx="2007393" cy="12096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056607" y="2247900"/>
            <a:ext cx="2007393" cy="923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032000" y="3057525"/>
            <a:ext cx="2032000" cy="3238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032001" y="3584575"/>
            <a:ext cx="2060574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032001" y="3807011"/>
            <a:ext cx="2060574" cy="834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717800" y="4003675"/>
            <a:ext cx="1460501" cy="2009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140075" y="4003675"/>
            <a:ext cx="1168400" cy="20478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530600" y="4003675"/>
            <a:ext cx="876301" cy="20859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917950" y="4003675"/>
            <a:ext cx="590551" cy="20478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308475" y="4003675"/>
            <a:ext cx="295276" cy="2009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721225" y="4003675"/>
            <a:ext cx="0" cy="2009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832351" y="4003675"/>
            <a:ext cx="276224" cy="20097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041901" y="4003675"/>
            <a:ext cx="876299" cy="19780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137151" y="4032250"/>
            <a:ext cx="1193799" cy="1981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254625" y="4032250"/>
            <a:ext cx="1482725" cy="19240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356225" y="3924300"/>
            <a:ext cx="1806575" cy="1127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356225" y="3784600"/>
            <a:ext cx="1857375" cy="857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356225" y="3686175"/>
            <a:ext cx="1857375" cy="542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356225" y="3584575"/>
            <a:ext cx="1806575" cy="267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356225" y="3467100"/>
            <a:ext cx="1857375" cy="190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356225" y="3021330"/>
            <a:ext cx="1806575" cy="3600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356225" y="2606040"/>
            <a:ext cx="1806575" cy="657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321300" y="2221230"/>
            <a:ext cx="1841500" cy="9505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356225" y="1847850"/>
            <a:ext cx="1806575" cy="12096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356225" y="1451610"/>
            <a:ext cx="1806575" cy="15170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222875" y="889000"/>
            <a:ext cx="1514475" cy="19780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5137151" y="889000"/>
            <a:ext cx="1193799" cy="19780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5041901" y="917576"/>
            <a:ext cx="908049" cy="19494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803775" y="917577"/>
            <a:ext cx="304800" cy="1949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4721225" y="889001"/>
            <a:ext cx="0" cy="1952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4308475" y="889001"/>
            <a:ext cx="295276" cy="1952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3917951" y="917577"/>
            <a:ext cx="590550" cy="1924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3498851" y="917577"/>
            <a:ext cx="908050" cy="1924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3073401" y="917577"/>
            <a:ext cx="1235074" cy="1924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2717801" y="917577"/>
            <a:ext cx="1460500" cy="1924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" y="-922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Chip Dimensions: 2.5mm x 2.5mm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Chip Pads: 100</a:t>
            </a:r>
            <a:r>
              <a:rPr lang="el-GR" dirty="0" smtClean="0"/>
              <a:t>μ</a:t>
            </a:r>
            <a:r>
              <a:rPr lang="en-US" dirty="0" smtClean="0"/>
              <a:t>m x 100</a:t>
            </a:r>
            <a:r>
              <a:rPr lang="el-GR" dirty="0" smtClean="0"/>
              <a:t>μ</a:t>
            </a:r>
            <a:r>
              <a:rPr lang="en-US" dirty="0" smtClean="0"/>
              <a:t>m, 130</a:t>
            </a:r>
            <a:r>
              <a:rPr lang="el-GR" dirty="0" smtClean="0"/>
              <a:t>μ</a:t>
            </a:r>
            <a:r>
              <a:rPr lang="en-US" dirty="0" smtClean="0"/>
              <a:t>m Pitch,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Footprint: QFN, 44-Leads, Body 7.00x7.00mm, Pitch 0.50mm, Thermal Pad 4.00x4.00mm, IPC Medium Density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41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UCBerkeley EECS Dept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Lee</dc:creator>
  <cp:lastModifiedBy>Lydia Lee</cp:lastModifiedBy>
  <cp:revision>15</cp:revision>
  <dcterms:created xsi:type="dcterms:W3CDTF">2021-10-12T22:16:30Z</dcterms:created>
  <dcterms:modified xsi:type="dcterms:W3CDTF">2021-10-15T21:30:58Z</dcterms:modified>
</cp:coreProperties>
</file>