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55" d="100"/>
          <a:sy n="155" d="100"/>
        </p:scale>
        <p:origin x="-560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DA6B9-0D4B-1C4C-B2B6-58F24614F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424DE-CD48-094A-BF6C-CEDE83B3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B91F95-9E06-604D-8261-B1229B25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2464-E8B7-2D43-B4DB-D81E9D0ED6F9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CC12C-33B5-2249-9EA4-794FCB7F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66A0B8-5B2B-4542-8141-2891C617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B96-DD93-C64A-9B49-C0B02604A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52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8F8A2-796D-7A45-B18B-8D69AFA5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50BA27-BE5D-0145-B2C4-7CDFA6430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AC694C-B260-2C4F-A847-B7DA602D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2464-E8B7-2D43-B4DB-D81E9D0ED6F9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7C40B-B459-AB44-8D3B-939F4642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02AA2-2A8D-B943-B5BC-D6481ECB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B96-DD93-C64A-9B49-C0B02604A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90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C452A6-F282-D74C-AB5E-A6AE292F9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3958DD-65A6-0F44-9544-46B4293B5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2CE64C-25E1-7543-AEDF-5F8A05B7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2464-E8B7-2D43-B4DB-D81E9D0ED6F9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2370CF-A181-3B4A-9AF2-311B9F8E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90D11-7B75-1540-9A0A-6966C85E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B96-DD93-C64A-9B49-C0B02604A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C5D68-74B3-9643-999B-869A4E51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5B53D-61C0-574A-938B-DCF52DE2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91A080-B121-B44B-9A41-DD967906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2464-E8B7-2D43-B4DB-D81E9D0ED6F9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35F057-2731-864E-B4FD-44D2CE3A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FB3A0-DEE9-7545-B00E-454A17D9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B96-DD93-C64A-9B49-C0B02604A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0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0FAE0-24D7-F24C-9A28-D3F77D97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84050-F50B-5C42-A923-1A6DAF07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B110B-9254-824C-AFB5-9835325E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2464-E8B7-2D43-B4DB-D81E9D0ED6F9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19374C-22BD-8B43-8C43-33198D55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180583-0887-7046-AC6C-3B21D83D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B96-DD93-C64A-9B49-C0B02604A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62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6DBB2-FEC5-4F4E-8F07-5807AE26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813698-1C3C-3A42-9363-F4964AAA6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DD0586-D459-5246-940D-C266314D7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FC6444-3912-E943-858D-7795D87F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2464-E8B7-2D43-B4DB-D81E9D0ED6F9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43C1A0-C59D-AC4F-87A5-DE46A3A2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DB485-77E6-F541-8481-FBA467D8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B96-DD93-C64A-9B49-C0B02604A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68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8923C-2205-3945-8E6E-917EDA36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43242-F715-634E-94CF-3AF3875A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C94F47-76A8-2F4A-B598-F3BA1F9BE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B6AF3D-5CDC-E242-B2AA-21EFEAB81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92B142-CC87-2744-970A-BE740E8E4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18D5A1-83D8-2143-9780-4408F336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2464-E8B7-2D43-B4DB-D81E9D0ED6F9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3ADF09-CE58-9B46-B3DB-08B4278E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6BC646-04C0-1B4A-9E35-A7A14D3E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B96-DD93-C64A-9B49-C0B02604A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CCD40-6B44-8742-B099-CA76B4B0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A47620-A4DF-F34C-A94C-E7EF0B9B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2464-E8B7-2D43-B4DB-D81E9D0ED6F9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04B258-1A02-194C-8085-0C0D0AB9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604F9B-3249-FE41-956D-06343DBF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B96-DD93-C64A-9B49-C0B02604A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72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729E70-A6C1-4648-BE3A-88797DE1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2464-E8B7-2D43-B4DB-D81E9D0ED6F9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A9E1B6-49C6-094A-B9CA-3699A9A6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7180ED-F1E6-0846-BCFC-7FEA5EC0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B96-DD93-C64A-9B49-C0B02604A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70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96B92-E128-1C49-AC35-40C1DADC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404B7-B7DB-6444-A02C-F495B49F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830FC8-F890-E049-A50B-C20E24E6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C1DFA8-4DD5-AD43-88B6-D8283C7F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2464-E8B7-2D43-B4DB-D81E9D0ED6F9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61502C-6C4F-0B43-ADB5-823B9E37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65CDF6-244B-6E4F-8255-D9F4B276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B96-DD93-C64A-9B49-C0B02604A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4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F00E6-36A2-F141-A3A1-D62D86F5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833FDC-4179-0B4A-BBEA-AE04C6C3D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76E0A4-DD0E-C745-9091-D96AB0423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7F7827-307D-8B4C-BD0E-0120130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2464-E8B7-2D43-B4DB-D81E9D0ED6F9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ACE1A1-3BFC-3946-AB3D-DE3D4EF5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A6F5EE-3A36-9B4C-A57B-2E2D399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B96-DD93-C64A-9B49-C0B02604A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27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B045AD-D248-3047-8521-E35B8F78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8C861E-8935-D743-8E23-AB0FFD7F0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05C912-B1B8-4047-89A1-9DB73EF5C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2464-E8B7-2D43-B4DB-D81E9D0ED6F9}" type="datetimeFigureOut">
              <a:rPr lang="fr-FR" smtClean="0"/>
              <a:t>13/12/2020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9DDD8A-2B03-AF4A-9C1A-0EB9AB9F0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2EB0D-2BD3-3948-97E8-9EA77B7D5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7B96-DD93-C64A-9B49-C0B02604A1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09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EBC6A4-D51B-F046-87A2-69BB62BD7ABF}"/>
              </a:ext>
            </a:extLst>
          </p:cNvPr>
          <p:cNvSpPr/>
          <p:nvPr/>
        </p:nvSpPr>
        <p:spPr>
          <a:xfrm>
            <a:off x="1692166" y="1723697"/>
            <a:ext cx="3436882" cy="1818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Salon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98158-3688-B044-B370-A2320B76D6D8}"/>
              </a:ext>
            </a:extLst>
          </p:cNvPr>
          <p:cNvSpPr/>
          <p:nvPr/>
        </p:nvSpPr>
        <p:spPr>
          <a:xfrm>
            <a:off x="5129048" y="2743200"/>
            <a:ext cx="3436882" cy="18182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Chambre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56EDA-A83A-734A-BAD5-DDA4F0444FA2}"/>
              </a:ext>
            </a:extLst>
          </p:cNvPr>
          <p:cNvSpPr/>
          <p:nvPr/>
        </p:nvSpPr>
        <p:spPr>
          <a:xfrm>
            <a:off x="5129048" y="1150883"/>
            <a:ext cx="2102069" cy="1592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Cuisine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3584031-C55C-7447-AC42-61D59B3CA7B4}"/>
              </a:ext>
            </a:extLst>
          </p:cNvPr>
          <p:cNvCxnSpPr/>
          <p:nvPr/>
        </p:nvCxnSpPr>
        <p:spPr>
          <a:xfrm>
            <a:off x="1692166" y="3652344"/>
            <a:ext cx="34368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58B150F-08E5-AE4D-B66E-19A4D092B324}"/>
              </a:ext>
            </a:extLst>
          </p:cNvPr>
          <p:cNvCxnSpPr/>
          <p:nvPr/>
        </p:nvCxnSpPr>
        <p:spPr>
          <a:xfrm>
            <a:off x="1507524" y="1723697"/>
            <a:ext cx="0" cy="1818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22DDCCA-AE3D-0F44-9379-6496250E3721}"/>
              </a:ext>
            </a:extLst>
          </p:cNvPr>
          <p:cNvCxnSpPr/>
          <p:nvPr/>
        </p:nvCxnSpPr>
        <p:spPr>
          <a:xfrm>
            <a:off x="5129048" y="1054443"/>
            <a:ext cx="2102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0AD2279-D64D-624F-8310-E96B042DDD7D}"/>
              </a:ext>
            </a:extLst>
          </p:cNvPr>
          <p:cNvCxnSpPr/>
          <p:nvPr/>
        </p:nvCxnSpPr>
        <p:spPr>
          <a:xfrm>
            <a:off x="7356389" y="1150883"/>
            <a:ext cx="0" cy="1592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1C78885-8F68-2D42-B6DB-58653EA2F69B}"/>
              </a:ext>
            </a:extLst>
          </p:cNvPr>
          <p:cNvCxnSpPr/>
          <p:nvPr/>
        </p:nvCxnSpPr>
        <p:spPr>
          <a:xfrm>
            <a:off x="8715632" y="2743200"/>
            <a:ext cx="0" cy="1818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8A664D4-88AC-CF4E-B5CD-141B5A3B1733}"/>
              </a:ext>
            </a:extLst>
          </p:cNvPr>
          <p:cNvCxnSpPr/>
          <p:nvPr/>
        </p:nvCxnSpPr>
        <p:spPr>
          <a:xfrm>
            <a:off x="5129048" y="4637903"/>
            <a:ext cx="34368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FC59E72-9335-C24F-BA00-75C197B57C54}"/>
              </a:ext>
            </a:extLst>
          </p:cNvPr>
          <p:cNvSpPr txBox="1"/>
          <p:nvPr/>
        </p:nvSpPr>
        <p:spPr>
          <a:xfrm>
            <a:off x="3076975" y="3652344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8 m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2383B7B-2FB2-3E49-A05E-64A28759C16C}"/>
              </a:ext>
            </a:extLst>
          </p:cNvPr>
          <p:cNvSpPr txBox="1"/>
          <p:nvPr/>
        </p:nvSpPr>
        <p:spPr>
          <a:xfrm>
            <a:off x="950050" y="2448175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 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D3E90AD-5097-7D4C-BA9A-42608921782A}"/>
              </a:ext>
            </a:extLst>
          </p:cNvPr>
          <p:cNvSpPr txBox="1"/>
          <p:nvPr/>
        </p:nvSpPr>
        <p:spPr>
          <a:xfrm>
            <a:off x="5846449" y="743344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 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CAFDCE-FB89-7D4A-B0A4-F551E4E69FD0}"/>
              </a:ext>
            </a:extLst>
          </p:cNvPr>
          <p:cNvSpPr txBox="1"/>
          <p:nvPr/>
        </p:nvSpPr>
        <p:spPr>
          <a:xfrm>
            <a:off x="7288782" y="1768175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 m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CAC3777-B54D-EF49-AF56-86479B016938}"/>
              </a:ext>
            </a:extLst>
          </p:cNvPr>
          <p:cNvSpPr txBox="1"/>
          <p:nvPr/>
        </p:nvSpPr>
        <p:spPr>
          <a:xfrm>
            <a:off x="6568114" y="4592595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7 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B39BA0C-D92D-E54B-A4E7-4E477C1DEB3C}"/>
              </a:ext>
            </a:extLst>
          </p:cNvPr>
          <p:cNvSpPr txBox="1"/>
          <p:nvPr/>
        </p:nvSpPr>
        <p:spPr>
          <a:xfrm>
            <a:off x="8625159" y="3408405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 m</a:t>
            </a:r>
          </a:p>
        </p:txBody>
      </p:sp>
    </p:spTree>
    <p:extLst>
      <p:ext uri="{BB962C8B-B14F-4D97-AF65-F5344CB8AC3E}">
        <p14:creationId xmlns:p14="http://schemas.microsoft.com/office/powerpoint/2010/main" val="1806108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Macintosh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MOREL Thomas</dc:creator>
  <cp:lastModifiedBy>MOREL Thomas</cp:lastModifiedBy>
  <cp:revision>1</cp:revision>
  <dcterms:created xsi:type="dcterms:W3CDTF">2020-12-13T08:05:20Z</dcterms:created>
  <dcterms:modified xsi:type="dcterms:W3CDTF">2020-12-13T08:12:06Z</dcterms:modified>
</cp:coreProperties>
</file>