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Mon travail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smtClean="0"/>
              <a:t>Bouattit Nikola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42181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0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Mon travail</vt:lpstr>
    </vt:vector>
  </TitlesOfParts>
  <Company>ETML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travail</dc:title>
  <dc:creator>nikola bouattit</dc:creator>
  <cp:lastModifiedBy>nikola bouattit</cp:lastModifiedBy>
  <cp:revision>1</cp:revision>
  <dcterms:created xsi:type="dcterms:W3CDTF">2016-12-14T12:22:16Z</dcterms:created>
  <dcterms:modified xsi:type="dcterms:W3CDTF">2016-12-14T12:23:04Z</dcterms:modified>
</cp:coreProperties>
</file>