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51689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6994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408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9562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3043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47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4814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002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4709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778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962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Mon travail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Bouattit Nikola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4218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Mon rôle 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Diplomate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Coordinateur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3623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910224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33</TotalTime>
  <Words>9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Mon travail</vt:lpstr>
      <vt:lpstr>Mon rôle Belbin</vt:lpstr>
      <vt:lpstr>Présentation PowerPoint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travail</dc:title>
  <dc:creator>nikola bouattit</dc:creator>
  <cp:lastModifiedBy>nikola bouattit</cp:lastModifiedBy>
  <cp:revision>7</cp:revision>
  <dcterms:created xsi:type="dcterms:W3CDTF">2016-12-14T12:22:16Z</dcterms:created>
  <dcterms:modified xsi:type="dcterms:W3CDTF">2016-12-14T12:55:39Z</dcterms:modified>
</cp:coreProperties>
</file>