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0" r:id="rId6"/>
    <p:sldId id="265" r:id="rId7"/>
    <p:sldId id="262" r:id="rId8"/>
    <p:sldId id="263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9" autoAdjust="0"/>
    <p:restoredTop sz="79459" autoAdjust="0"/>
  </p:normalViewPr>
  <p:slideViewPr>
    <p:cSldViewPr snapToGrid="0">
      <p:cViewPr varScale="1">
        <p:scale>
          <a:sx n="88" d="100"/>
          <a:sy n="88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2F19-93D1-4E60-99DB-41460DBE9D10}" type="datetimeFigureOut">
              <a:rPr lang="fr-CH" smtClean="0"/>
              <a:t>21.12.2016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7CA5-72F1-4862-AF42-6B56F0AC89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04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CH" sz="2800" dirty="0" smtClean="0"/>
              <a:t> A amélioré :</a:t>
            </a:r>
          </a:p>
          <a:p>
            <a:pPr lvl="1">
              <a:buFontTx/>
              <a:buChar char="-"/>
            </a:pPr>
            <a:r>
              <a:rPr lang="fr-CH" sz="2600" dirty="0" smtClean="0"/>
              <a:t>La rapidité du travail</a:t>
            </a:r>
          </a:p>
          <a:p>
            <a:pPr>
              <a:buFontTx/>
              <a:buNone/>
            </a:pPr>
            <a:r>
              <a:rPr lang="fr-CH" sz="2600" dirty="0" smtClean="0"/>
              <a:t>-</a:t>
            </a:r>
            <a:r>
              <a:rPr lang="fr-CH" sz="2600" baseline="0" dirty="0" smtClean="0"/>
              <a:t> </a:t>
            </a:r>
            <a:r>
              <a:rPr lang="fr-CH" sz="2800" dirty="0" smtClean="0"/>
              <a:t>Ce qui a été réussi :</a:t>
            </a:r>
          </a:p>
          <a:p>
            <a:pPr lvl="1">
              <a:buFontTx/>
              <a:buChar char="-"/>
            </a:pPr>
            <a:r>
              <a:rPr lang="fr-CH" sz="2600" dirty="0" smtClean="0"/>
              <a:t>Pas grand chose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47CA5-72F1-4862-AF42-6B56F0AC890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683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personnelle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RAPHAËL </a:t>
            </a:r>
            <a:r>
              <a:rPr lang="fr-CH" dirty="0" err="1" smtClean="0"/>
              <a:t>bALMORI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0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Le Bilan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fr-CH" sz="2600" dirty="0" smtClean="0"/>
          </a:p>
        </p:txBody>
      </p:sp>
    </p:spTree>
    <p:extLst>
      <p:ext uri="{BB962C8B-B14F-4D97-AF65-F5344CB8AC3E}">
        <p14:creationId xmlns:p14="http://schemas.microsoft.com/office/powerpoint/2010/main" val="108450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- </a:t>
            </a:r>
            <a:r>
              <a:rPr lang="fr-CH" smtClean="0"/>
              <a:t>Rôles </a:t>
            </a:r>
            <a:r>
              <a:rPr lang="fr-CH" dirty="0" smtClean="0"/>
              <a:t>Belbin</a:t>
            </a:r>
          </a:p>
          <a:p>
            <a:r>
              <a:rPr lang="fr-CH" dirty="0" smtClean="0"/>
              <a:t>- User Story Terminée</a:t>
            </a:r>
          </a:p>
          <a:p>
            <a:r>
              <a:rPr lang="fr-CH" dirty="0" smtClean="0"/>
              <a:t>-Travail Produit</a:t>
            </a:r>
          </a:p>
          <a:p>
            <a:r>
              <a:rPr lang="fr-CH" dirty="0" smtClean="0"/>
              <a:t>- Journal de Travail</a:t>
            </a:r>
          </a:p>
          <a:p>
            <a:r>
              <a:rPr lang="fr-CH" dirty="0"/>
              <a:t>- Le Bilan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7553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Rôles </a:t>
            </a:r>
            <a:r>
              <a:rPr lang="fr-CH" dirty="0" smtClean="0"/>
              <a:t>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Innovateur</a:t>
            </a:r>
          </a:p>
          <a:p>
            <a:pPr lvl="1"/>
            <a:r>
              <a:rPr lang="fr-CH" dirty="0" smtClean="0"/>
              <a:t>Assez imaginatif et aime le travail de recherches</a:t>
            </a:r>
          </a:p>
          <a:p>
            <a:r>
              <a:rPr lang="fr-CH" dirty="0" smtClean="0"/>
              <a:t>- Perfectionniste</a:t>
            </a:r>
          </a:p>
          <a:p>
            <a:pPr lvl="1"/>
            <a:r>
              <a:rPr lang="fr-CH" dirty="0" smtClean="0"/>
              <a:t>A le soucie du détail et n’aime </a:t>
            </a:r>
            <a:r>
              <a:rPr lang="fr-CH" dirty="0" smtClean="0"/>
              <a:t>pas déléguer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5008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User Story Terminée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26" y="1843374"/>
            <a:ext cx="5457143" cy="3571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" y="1843374"/>
            <a:ext cx="545714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-La maquette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22586" y="414498"/>
            <a:ext cx="4216441" cy="70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7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65" y="2192625"/>
            <a:ext cx="7043830" cy="40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243137"/>
            <a:ext cx="6011472" cy="23383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14" y="2243137"/>
            <a:ext cx="5690385" cy="34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8" y="2271712"/>
            <a:ext cx="4170191" cy="27670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8" y="2271712"/>
            <a:ext cx="5528608" cy="35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Journal de Travail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343" y="1846263"/>
            <a:ext cx="90696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95</Words>
  <Application>Microsoft Office PowerPoint</Application>
  <PresentationFormat>Grand écran</PresentationFormat>
  <Paragraphs>29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Rétrospective</vt:lpstr>
      <vt:lpstr>Présentation personnelle</vt:lpstr>
      <vt:lpstr>Sommaire</vt:lpstr>
      <vt:lpstr>Rôles Belbin</vt:lpstr>
      <vt:lpstr>User Story Terminée</vt:lpstr>
      <vt:lpstr>Travail Produit</vt:lpstr>
      <vt:lpstr>Travail Produit</vt:lpstr>
      <vt:lpstr>Travail Produit</vt:lpstr>
      <vt:lpstr>Travail Produit</vt:lpstr>
      <vt:lpstr>Journal de Travail</vt:lpstr>
      <vt:lpstr>Le Bilan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ETML</dc:creator>
  <cp:lastModifiedBy>ETML</cp:lastModifiedBy>
  <cp:revision>28</cp:revision>
  <dcterms:created xsi:type="dcterms:W3CDTF">2016-12-14T12:05:22Z</dcterms:created>
  <dcterms:modified xsi:type="dcterms:W3CDTF">2016-12-21T11:27:37Z</dcterms:modified>
</cp:coreProperties>
</file>