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51689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6994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0408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9562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3043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47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4814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3002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4709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778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962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Mon travail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Bouattit Nikola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342181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Mon/mes </a:t>
            </a:r>
            <a:r>
              <a:rPr lang="fr-CH" dirty="0" err="1" smtClean="0"/>
              <a:t>role</a:t>
            </a:r>
            <a:r>
              <a:rPr lang="fr-CH" dirty="0" smtClean="0"/>
              <a:t>(s) Belbin</a:t>
            </a:r>
          </a:p>
          <a:p>
            <a:r>
              <a:rPr lang="fr-CH" dirty="0" smtClean="0"/>
              <a:t>Travail effectuer</a:t>
            </a:r>
          </a:p>
          <a:p>
            <a:r>
              <a:rPr lang="fr-CH" dirty="0" smtClean="0"/>
              <a:t>User story</a:t>
            </a:r>
          </a:p>
          <a:p>
            <a:r>
              <a:rPr lang="fr-CH" dirty="0" smtClean="0"/>
              <a:t>Extrait de mon journal de travail</a:t>
            </a:r>
          </a:p>
          <a:p>
            <a:r>
              <a:rPr lang="fr-CH" dirty="0" smtClean="0"/>
              <a:t>Bilan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72410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Mon/mes rôle(s) Belbin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Diplomate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Coordinateur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3623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Travail effectuer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28875"/>
            <a:ext cx="8594725" cy="25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022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Travail effectuer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5097954"/>
            <a:ext cx="8594725" cy="9297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944633"/>
            <a:ext cx="3270490" cy="28849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07" y="1944634"/>
            <a:ext cx="4919590" cy="2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5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User story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57" y="88900"/>
            <a:ext cx="5364055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490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Extrait de mon JDT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3" y="1691322"/>
            <a:ext cx="11095757" cy="39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369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7213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263</TotalTime>
  <Words>37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Mon travail</vt:lpstr>
      <vt:lpstr>Sommaire</vt:lpstr>
      <vt:lpstr>Mon/mes rôle(s) Belbin</vt:lpstr>
      <vt:lpstr>Travail effectuer</vt:lpstr>
      <vt:lpstr>Travail effectuer</vt:lpstr>
      <vt:lpstr>User story</vt:lpstr>
      <vt:lpstr>Extrait de mon JDT</vt:lpstr>
      <vt:lpstr>Bilan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travail</dc:title>
  <dc:creator>nikola bouattit</dc:creator>
  <cp:lastModifiedBy>nikola bouattit</cp:lastModifiedBy>
  <cp:revision>32</cp:revision>
  <dcterms:created xsi:type="dcterms:W3CDTF">2016-12-14T12:22:16Z</dcterms:created>
  <dcterms:modified xsi:type="dcterms:W3CDTF">2016-12-21T11:22:36Z</dcterms:modified>
</cp:coreProperties>
</file>