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  <a:srgbClr val="0000A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1" autoAdjust="0"/>
    <p:restoredTop sz="96265" autoAdjust="0"/>
  </p:normalViewPr>
  <p:slideViewPr>
    <p:cSldViewPr snapToGrid="0">
      <p:cViewPr>
        <p:scale>
          <a:sx n="100" d="100"/>
          <a:sy n="100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582925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716771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6704946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936042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83500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617893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7587667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3905467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155701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9562459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992602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923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4917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25050" cy="65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42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08" y="101600"/>
            <a:ext cx="6492039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605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611429" cy="68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8115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ché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" y="3317990"/>
            <a:ext cx="6457949" cy="3463810"/>
          </a:xfrm>
          <a:prstGeom prst="rect">
            <a:avLst/>
          </a:prstGeom>
        </p:spPr>
      </p:pic>
      <p:pic>
        <p:nvPicPr>
          <p:cNvPr id="5" name="t_per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02215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0" name="t_form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629" y="2266951"/>
            <a:ext cx="3326372" cy="467468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t_less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433" y="2105025"/>
            <a:ext cx="4991797" cy="8478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t_lesson_pers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30" y="2166143"/>
            <a:ext cx="2791215" cy="114316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0" name="t_lesson_t_person"/>
          <p:cNvCxnSpPr/>
          <p:nvPr/>
        </p:nvCxnSpPr>
        <p:spPr>
          <a:xfrm flipH="1" flipV="1">
            <a:off x="711674" y="537207"/>
            <a:ext cx="6711348" cy="2058990"/>
          </a:xfrm>
          <a:prstGeom prst="straightConnector1">
            <a:avLst/>
          </a:prstGeom>
          <a:ln w="76200">
            <a:solidFill>
              <a:srgbClr val="0000FA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t_lesson_person_t_lesson"/>
          <p:cNvCxnSpPr/>
          <p:nvPr/>
        </p:nvCxnSpPr>
        <p:spPr>
          <a:xfrm flipV="1">
            <a:off x="1162050" y="2596197"/>
            <a:ext cx="3228975" cy="82866"/>
          </a:xfrm>
          <a:prstGeom prst="straightConnector1">
            <a:avLst/>
          </a:prstGeom>
          <a:ln w="76200">
            <a:solidFill>
              <a:srgbClr val="FFFF00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_lesson_person_t_person"/>
          <p:cNvCxnSpPr/>
          <p:nvPr/>
        </p:nvCxnSpPr>
        <p:spPr>
          <a:xfrm flipH="1" flipV="1">
            <a:off x="711675" y="1011079"/>
            <a:ext cx="1145700" cy="1941671"/>
          </a:xfrm>
          <a:prstGeom prst="straightConnector1">
            <a:avLst/>
          </a:prstGeom>
          <a:ln w="76200">
            <a:solidFill>
              <a:srgbClr val="0000FA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t_lesson_t_formation"/>
          <p:cNvCxnSpPr/>
          <p:nvPr/>
        </p:nvCxnSpPr>
        <p:spPr>
          <a:xfrm>
            <a:off x="8601075" y="2707164"/>
            <a:ext cx="962025" cy="1159986"/>
          </a:xfrm>
          <a:prstGeom prst="straightConnector1">
            <a:avLst/>
          </a:prstGeom>
          <a:ln w="76200">
            <a:solidFill>
              <a:srgbClr val="00B050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459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 Merk</dc:creator>
  <cp:lastModifiedBy>Yann Merk</cp:lastModifiedBy>
  <cp:revision>8</cp:revision>
  <dcterms:created xsi:type="dcterms:W3CDTF">2016-12-14T12:13:48Z</dcterms:created>
  <dcterms:modified xsi:type="dcterms:W3CDTF">2016-12-14T13:26:47Z</dcterms:modified>
</cp:coreProperties>
</file>