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A"/>
    <a:srgbClr val="0000A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60" autoAdjust="0"/>
    <p:restoredTop sz="96145" autoAdjust="0"/>
  </p:normalViewPr>
  <p:slideViewPr>
    <p:cSldViewPr snapToGrid="0">
      <p:cViewPr>
        <p:scale>
          <a:sx n="75" d="100"/>
          <a:sy n="75" d="100"/>
        </p:scale>
        <p:origin x="-29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8DEFE-52DC-490C-9332-511E95F513DE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FC339-FBEA-4475-A1B4-789B539046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185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FC339-FBEA-4475-A1B4-789B53904622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613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408276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55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809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2360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497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4198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190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983297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11652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061050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363734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07785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15704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674410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236395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16441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4337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38B628-3581-4A00-9B3B-E92F5EBE601F}" type="datetimeFigureOut">
              <a:rPr lang="fr-CH" smtClean="0"/>
              <a:t>16.12.2016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7606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push dir="u"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P_GestProj2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merkya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84917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JDT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8" y="2345946"/>
            <a:ext cx="11954735" cy="22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302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re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118" name="Espace réservé du contenu 1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MLD</a:t>
            </a:r>
          </a:p>
          <a:p>
            <a:r>
              <a:rPr lang="fr-CH" dirty="0" smtClean="0"/>
              <a:t>Création de la base de donnée</a:t>
            </a:r>
          </a:p>
          <a:p>
            <a:r>
              <a:rPr lang="fr-CH" dirty="0" smtClean="0"/>
              <a:t>Chargement des données</a:t>
            </a:r>
          </a:p>
          <a:p>
            <a:r>
              <a:rPr lang="fr-CH" dirty="0"/>
              <a:t>Structure et échantillon de </a:t>
            </a:r>
            <a:r>
              <a:rPr lang="fr-CH" dirty="0" smtClean="0"/>
              <a:t>données</a:t>
            </a:r>
          </a:p>
          <a:p>
            <a:r>
              <a:rPr lang="fr-CH" dirty="0" smtClean="0"/>
              <a:t>GIT</a:t>
            </a:r>
          </a:p>
          <a:p>
            <a:r>
              <a:rPr lang="fr-CH" dirty="0" smtClean="0"/>
              <a:t>Rôle </a:t>
            </a:r>
            <a:r>
              <a:rPr lang="fr-CH" dirty="0" err="1" smtClean="0"/>
              <a:t>Belbin</a:t>
            </a:r>
            <a:endParaRPr lang="fr-CH" dirty="0" smtClean="0"/>
          </a:p>
          <a:p>
            <a:r>
              <a:rPr lang="fr-CH" dirty="0" smtClean="0"/>
              <a:t>Exemple d’User Story</a:t>
            </a:r>
          </a:p>
          <a:p>
            <a:r>
              <a:rPr lang="fr-CH" dirty="0" smtClean="0"/>
              <a:t>JDT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095434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8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4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0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25050" cy="6503437"/>
          </a:xfrm>
          <a:prstGeom prst="rect">
            <a:avLst/>
          </a:prstGeom>
          <a:solidFill>
            <a:srgbClr val="FFFFFF">
              <a:alpha val="50196"/>
            </a:srgbClr>
          </a:solidFill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MLD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801427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err="1" smtClean="0"/>
              <a:t>Create</a:t>
            </a:r>
            <a:r>
              <a:rPr lang="fr-CH" dirty="0" smtClean="0"/>
              <a:t> DB</a:t>
            </a:r>
            <a:endParaRPr lang="fr-CH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08" y="101600"/>
            <a:ext cx="6492039" cy="66675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482560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err="1" smtClean="0"/>
              <a:t>Load</a:t>
            </a:r>
            <a:r>
              <a:rPr lang="fr-CH" dirty="0" smtClean="0"/>
              <a:t> Data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611429" cy="685278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6788115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Structure et échantillon de données</a:t>
            </a:r>
            <a:endParaRPr lang="fr-CH" dirty="0"/>
          </a:p>
        </p:txBody>
      </p:sp>
      <p:pic>
        <p:nvPicPr>
          <p:cNvPr id="21" name="Schém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" y="3317990"/>
            <a:ext cx="6457949" cy="3463810"/>
          </a:xfrm>
          <a:prstGeom prst="rect">
            <a:avLst/>
          </a:prstGeom>
          <a:solidFill>
            <a:srgbClr val="FFFFFF">
              <a:alpha val="50196"/>
            </a:srgbClr>
          </a:solidFill>
        </p:spPr>
      </p:pic>
      <p:pic>
        <p:nvPicPr>
          <p:cNvPr id="5" name="t_pers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0221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t_form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629" y="2266951"/>
            <a:ext cx="3326372" cy="46746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t_less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433" y="2105025"/>
            <a:ext cx="4991797" cy="8478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t_lesson_pers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30" y="2166143"/>
            <a:ext cx="2791215" cy="114316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0" name="t_lesson_t_person"/>
          <p:cNvCxnSpPr/>
          <p:nvPr/>
        </p:nvCxnSpPr>
        <p:spPr>
          <a:xfrm flipH="1" flipV="1">
            <a:off x="711674" y="537207"/>
            <a:ext cx="6711348" cy="2058990"/>
          </a:xfrm>
          <a:prstGeom prst="straightConnector1">
            <a:avLst/>
          </a:prstGeom>
          <a:ln w="76200">
            <a:solidFill>
              <a:srgbClr val="0000FA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t_lesson_person_t_lesson"/>
          <p:cNvCxnSpPr/>
          <p:nvPr/>
        </p:nvCxnSpPr>
        <p:spPr>
          <a:xfrm flipV="1">
            <a:off x="1162050" y="2596197"/>
            <a:ext cx="3228975" cy="82866"/>
          </a:xfrm>
          <a:prstGeom prst="straightConnector1">
            <a:avLst/>
          </a:prstGeom>
          <a:ln w="76200">
            <a:solidFill>
              <a:srgbClr val="FFFF00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t_lesson_person_t_person"/>
          <p:cNvCxnSpPr/>
          <p:nvPr/>
        </p:nvCxnSpPr>
        <p:spPr>
          <a:xfrm flipH="1" flipV="1">
            <a:off x="711675" y="1011079"/>
            <a:ext cx="1145700" cy="1941671"/>
          </a:xfrm>
          <a:prstGeom prst="straightConnector1">
            <a:avLst/>
          </a:prstGeom>
          <a:ln w="76200">
            <a:solidFill>
              <a:srgbClr val="0000FA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t_lesson_t_formation"/>
          <p:cNvCxnSpPr/>
          <p:nvPr/>
        </p:nvCxnSpPr>
        <p:spPr>
          <a:xfrm>
            <a:off x="8601075" y="2707164"/>
            <a:ext cx="962025" cy="1159986"/>
          </a:xfrm>
          <a:prstGeom prst="straightConnector1">
            <a:avLst/>
          </a:prstGeom>
          <a:ln w="76200">
            <a:solidFill>
              <a:srgbClr val="00B050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4597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0" y="6858000"/>
            <a:ext cx="9107171" cy="693897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515" y="6858000"/>
            <a:ext cx="8135485" cy="235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9850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6.25E-7 -2.059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3.95833E-6 -4.42592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129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4.16667E-6 -11.1382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Rôle </a:t>
            </a:r>
            <a:r>
              <a:rPr lang="fr-CH" dirty="0" err="1" smtClean="0"/>
              <a:t>Belbin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2799249"/>
            <a:ext cx="10353762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fr-CH" sz="3200" dirty="0" smtClean="0"/>
              <a:t>Réalisateur</a:t>
            </a:r>
          </a:p>
          <a:p>
            <a:pPr marL="36900" indent="0" algn="ctr">
              <a:buNone/>
            </a:pPr>
            <a:endParaRPr lang="fr-CH" sz="3200" dirty="0" smtClean="0"/>
          </a:p>
          <a:p>
            <a:pPr marL="36900" indent="0" algn="ctr">
              <a:buNone/>
            </a:pPr>
            <a:r>
              <a:rPr lang="fr-CH" sz="3200" dirty="0" smtClean="0"/>
              <a:t>Coordinateur</a:t>
            </a:r>
            <a:endParaRPr lang="fr-CH" sz="3200" dirty="0"/>
          </a:p>
        </p:txBody>
      </p:sp>
    </p:spTree>
    <p:extLst>
      <p:ext uri="{BB962C8B-B14F-4D97-AF65-F5344CB8AC3E}">
        <p14:creationId xmlns:p14="http://schemas.microsoft.com/office/powerpoint/2010/main" val="24745243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 d’User Story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0"/>
            <a:ext cx="6396409" cy="655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9552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278</TotalTime>
  <Words>45</Words>
  <Application>Microsoft Office PowerPoint</Application>
  <PresentationFormat>Grand écran</PresentationFormat>
  <Paragraphs>23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Calibri</vt:lpstr>
      <vt:lpstr>Calisto MT</vt:lpstr>
      <vt:lpstr>Trebuchet MS</vt:lpstr>
      <vt:lpstr>Wingdings 2</vt:lpstr>
      <vt:lpstr>Ardoise</vt:lpstr>
      <vt:lpstr>P_GestProj2</vt:lpstr>
      <vt:lpstr>Sommaire</vt:lpstr>
      <vt:lpstr>MLD</vt:lpstr>
      <vt:lpstr>Create DB</vt:lpstr>
      <vt:lpstr>Load Data</vt:lpstr>
      <vt:lpstr>Structure et échantillon de données</vt:lpstr>
      <vt:lpstr>GIT</vt:lpstr>
      <vt:lpstr>Rôle Belbin</vt:lpstr>
      <vt:lpstr>Exemple d’User Story</vt:lpstr>
      <vt:lpstr>JDT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 Merk</dc:creator>
  <cp:lastModifiedBy>Yann Merk</cp:lastModifiedBy>
  <cp:revision>25</cp:revision>
  <dcterms:created xsi:type="dcterms:W3CDTF">2016-12-14T12:13:48Z</dcterms:created>
  <dcterms:modified xsi:type="dcterms:W3CDTF">2016-12-16T15:21:49Z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